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13"/>
  </p:notesMasterIdLst>
  <p:sldIdLst>
    <p:sldId id="256" r:id="rId3"/>
    <p:sldId id="259" r:id="rId4"/>
    <p:sldId id="264" r:id="rId5"/>
    <p:sldId id="650" r:id="rId6"/>
    <p:sldId id="263" r:id="rId7"/>
    <p:sldId id="660" r:id="rId8"/>
    <p:sldId id="663" r:id="rId9"/>
    <p:sldId id="678" r:id="rId10"/>
    <p:sldId id="661" r:id="rId11"/>
    <p:sldId id="275" r:id="rId12"/>
  </p:sldIdLst>
  <p:sldSz cx="12407900" cy="7080250"/>
  <p:notesSz cx="12407900" cy="70802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Helvetica Neue Light" panose="020B060402020202020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+YdeTQ1WvtF+w9kMG771XQW0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4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C3105-E8F1-4CCB-B729-21A078C5CBF9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3273D-DAB4-4A4B-98CB-B9D52EAC8176}">
      <dgm:prSet custT="1"/>
      <dgm:spPr>
        <a:solidFill>
          <a:srgbClr val="4859A7"/>
        </a:solidFill>
        <a:ln>
          <a:solidFill>
            <a:srgbClr val="4859A7"/>
          </a:solidFill>
        </a:ln>
      </dgm:spPr>
      <dgm:t>
        <a:bodyPr/>
        <a:lstStyle/>
        <a:p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Сокращение </a:t>
          </a:r>
          <a:b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технических </a:t>
          </a:r>
          <a:b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требований</a:t>
          </a:r>
          <a:b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 в строительстве</a:t>
          </a:r>
        </a:p>
      </dgm:t>
    </dgm:pt>
    <dgm:pt modelId="{FB29B97A-1824-438C-B8E3-6E6DC8F614F6}" type="parTrans" cxnId="{551D9FE2-6CBB-49BD-BED4-56777C5E33A2}">
      <dgm:prSet/>
      <dgm:spPr/>
      <dgm:t>
        <a:bodyPr/>
        <a:lstStyle/>
        <a:p>
          <a:endParaRPr lang="ru-RU" sz="1600"/>
        </a:p>
      </dgm:t>
    </dgm:pt>
    <dgm:pt modelId="{AD55612A-F4D1-4FC0-B830-427FC07DD98B}" type="sibTrans" cxnId="{551D9FE2-6CBB-49BD-BED4-56777C5E33A2}">
      <dgm:prSet/>
      <dgm:spPr/>
      <dgm:t>
        <a:bodyPr/>
        <a:lstStyle/>
        <a:p>
          <a:endParaRPr lang="ru-RU" sz="1600"/>
        </a:p>
      </dgm:t>
    </dgm:pt>
    <dgm:pt modelId="{293C6875-8910-4CA6-A7BF-B530EDB2B355}">
      <dgm:prSet custT="1"/>
      <dgm:spPr>
        <a:solidFill>
          <a:srgbClr val="4859A7"/>
        </a:solidFill>
        <a:ln>
          <a:solidFill>
            <a:srgbClr val="4859A7"/>
          </a:solidFill>
        </a:ln>
      </dgm:spPr>
      <dgm:t>
        <a:bodyPr/>
        <a:lstStyle/>
        <a:p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Внедрение </a:t>
          </a:r>
          <a:b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цифровых платформ </a:t>
          </a:r>
          <a:b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в строительстве</a:t>
          </a:r>
        </a:p>
      </dgm:t>
    </dgm:pt>
    <dgm:pt modelId="{EC682089-2D8A-4D98-B7BE-9C2F443714A4}" type="parTrans" cxnId="{48138EEC-F5E9-42C4-A9E2-CA965A5ABCA6}">
      <dgm:prSet/>
      <dgm:spPr/>
      <dgm:t>
        <a:bodyPr/>
        <a:lstStyle/>
        <a:p>
          <a:endParaRPr lang="ru-RU" sz="1600"/>
        </a:p>
      </dgm:t>
    </dgm:pt>
    <dgm:pt modelId="{28E23D71-AF1C-46FE-BAFA-BFA0C55F8477}" type="sibTrans" cxnId="{48138EEC-F5E9-42C4-A9E2-CA965A5ABCA6}">
      <dgm:prSet/>
      <dgm:spPr/>
      <dgm:t>
        <a:bodyPr/>
        <a:lstStyle/>
        <a:p>
          <a:endParaRPr lang="ru-RU" sz="1600"/>
        </a:p>
      </dgm:t>
    </dgm:pt>
    <dgm:pt modelId="{B7109383-DA44-45C3-B46A-C8CC498107B3}">
      <dgm:prSet custT="1"/>
      <dgm:spPr>
        <a:solidFill>
          <a:srgbClr val="4859A7"/>
        </a:solidFill>
        <a:ln>
          <a:solidFill>
            <a:srgbClr val="4859A7"/>
          </a:solidFill>
        </a:ln>
      </dgm:spPr>
      <dgm:t>
        <a:bodyPr/>
        <a:lstStyle/>
        <a:p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Поиск новых правовых и финансовых механизмов для рынка жилищного строительства (ИЖС, арендное жилье, ЖСК)</a:t>
          </a:r>
        </a:p>
      </dgm:t>
    </dgm:pt>
    <dgm:pt modelId="{686426EF-344D-4037-84F3-AD0BDBDF1C03}" type="parTrans" cxnId="{17829E50-2E00-4D2A-B050-F3ADCD1FFCCC}">
      <dgm:prSet/>
      <dgm:spPr/>
      <dgm:t>
        <a:bodyPr/>
        <a:lstStyle/>
        <a:p>
          <a:endParaRPr lang="ru-RU" sz="1600"/>
        </a:p>
      </dgm:t>
    </dgm:pt>
    <dgm:pt modelId="{4B67D1B8-2910-4BE8-A684-544FF9BC8923}" type="sibTrans" cxnId="{17829E50-2E00-4D2A-B050-F3ADCD1FFCCC}">
      <dgm:prSet/>
      <dgm:spPr/>
      <dgm:t>
        <a:bodyPr/>
        <a:lstStyle/>
        <a:p>
          <a:endParaRPr lang="ru-RU" sz="1600"/>
        </a:p>
      </dgm:t>
    </dgm:pt>
    <dgm:pt modelId="{37FF7678-410C-48E4-9B12-D249D85D76D1}">
      <dgm:prSet custT="1"/>
      <dgm:spPr>
        <a:solidFill>
          <a:srgbClr val="4859A7"/>
        </a:solidFill>
        <a:ln>
          <a:solidFill>
            <a:srgbClr val="4859A7"/>
          </a:solidFill>
        </a:ln>
      </dgm:spPr>
      <dgm:t>
        <a:bodyPr/>
        <a:lstStyle/>
        <a:p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Переход от разрешительного порядка допуска строительных компаний к уведомительному</a:t>
          </a:r>
        </a:p>
      </dgm:t>
    </dgm:pt>
    <dgm:pt modelId="{242236D2-B5CF-4D48-99A1-E63BA5C3B113}" type="parTrans" cxnId="{99F6B525-AA61-411D-B578-B74451C43BF8}">
      <dgm:prSet/>
      <dgm:spPr/>
      <dgm:t>
        <a:bodyPr/>
        <a:lstStyle/>
        <a:p>
          <a:endParaRPr lang="ru-RU" sz="1600"/>
        </a:p>
      </dgm:t>
    </dgm:pt>
    <dgm:pt modelId="{374153CF-A43D-4979-A282-DAADDB3A1200}" type="sibTrans" cxnId="{99F6B525-AA61-411D-B578-B74451C43BF8}">
      <dgm:prSet/>
      <dgm:spPr/>
      <dgm:t>
        <a:bodyPr/>
        <a:lstStyle/>
        <a:p>
          <a:endParaRPr lang="ru-RU" sz="1600"/>
        </a:p>
      </dgm:t>
    </dgm:pt>
    <dgm:pt modelId="{A3B4B0C3-03C1-497F-9C60-35CAD2260849}">
      <dgm:prSet custT="1"/>
      <dgm:spPr>
        <a:solidFill>
          <a:srgbClr val="4859A7"/>
        </a:solidFill>
        <a:ln>
          <a:solidFill>
            <a:srgbClr val="4859A7"/>
          </a:solidFill>
        </a:ln>
      </dgm:spPr>
      <dgm:t>
        <a:bodyPr/>
        <a:lstStyle/>
        <a:p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Повышение квалификации кадров</a:t>
          </a:r>
          <a:b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по всем этапам инвестиционно-строительного цикла</a:t>
          </a:r>
        </a:p>
      </dgm:t>
    </dgm:pt>
    <dgm:pt modelId="{6D2C0563-6FD4-4F9B-92D3-EC5CD9FA02A1}" type="parTrans" cxnId="{63A11BC4-0885-4765-A92D-2A16246F829B}">
      <dgm:prSet/>
      <dgm:spPr/>
      <dgm:t>
        <a:bodyPr/>
        <a:lstStyle/>
        <a:p>
          <a:endParaRPr lang="ru-RU" sz="1600"/>
        </a:p>
      </dgm:t>
    </dgm:pt>
    <dgm:pt modelId="{61C0BEAD-9FB9-4445-9673-56675A8D6580}" type="sibTrans" cxnId="{63A11BC4-0885-4765-A92D-2A16246F829B}">
      <dgm:prSet/>
      <dgm:spPr/>
      <dgm:t>
        <a:bodyPr/>
        <a:lstStyle/>
        <a:p>
          <a:endParaRPr lang="ru-RU" sz="1600"/>
        </a:p>
      </dgm:t>
    </dgm:pt>
    <dgm:pt modelId="{A864C314-7546-4CD2-90C6-61218B3996EA}">
      <dgm:prSet phldrT="[Текст]" custT="1"/>
      <dgm:spPr>
        <a:solidFill>
          <a:srgbClr val="4859A7"/>
        </a:solidFill>
        <a:ln>
          <a:solidFill>
            <a:srgbClr val="4859A7"/>
          </a:solidFill>
        </a:ln>
      </dgm:spPr>
      <dgm:t>
        <a:bodyPr/>
        <a:lstStyle/>
        <a:p>
          <a:pPr>
            <a:buClr>
              <a:srgbClr val="DF202C"/>
            </a:buClr>
            <a:buFont typeface="Wingdings" panose="05000000000000000000" pitchFamily="2" charset="2"/>
            <a:buNone/>
          </a:pP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Совершенствование законодательства о территориальном планировании, комплексном развитии городских и сельских территорий</a:t>
          </a:r>
          <a:endParaRPr lang="ru-RU" sz="1600" b="1" dirty="0"/>
        </a:p>
      </dgm:t>
    </dgm:pt>
    <dgm:pt modelId="{F3257022-CB2B-41EF-B124-BACC7DCEA3DE}" type="sibTrans" cxnId="{7E55A9B8-1EE8-4011-A1A8-389A42064E9C}">
      <dgm:prSet/>
      <dgm:spPr/>
      <dgm:t>
        <a:bodyPr/>
        <a:lstStyle/>
        <a:p>
          <a:endParaRPr lang="ru-RU" sz="1600"/>
        </a:p>
      </dgm:t>
    </dgm:pt>
    <dgm:pt modelId="{6E5CEA12-F8EA-4AB8-8F8E-7D9B1541D32D}" type="parTrans" cxnId="{7E55A9B8-1EE8-4011-A1A8-389A42064E9C}">
      <dgm:prSet/>
      <dgm:spPr/>
      <dgm:t>
        <a:bodyPr/>
        <a:lstStyle/>
        <a:p>
          <a:endParaRPr lang="ru-RU" sz="1600"/>
        </a:p>
      </dgm:t>
    </dgm:pt>
    <dgm:pt modelId="{2CE76656-B732-48E5-8305-6DB7A7A01A7B}" type="pres">
      <dgm:prSet presAssocID="{9E4C3105-E8F1-4CCB-B729-21A078C5CB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4D6B6F-8FFB-4291-BA47-F15369D10C2E}" type="pres">
      <dgm:prSet presAssocID="{A864C314-7546-4CD2-90C6-61218B3996E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8B0D0-5743-4B28-A097-CD39743182DB}" type="pres">
      <dgm:prSet presAssocID="{F3257022-CB2B-41EF-B124-BACC7DCEA3DE}" presName="sibTrans" presStyleCnt="0"/>
      <dgm:spPr/>
    </dgm:pt>
    <dgm:pt modelId="{B619DE7F-F6DB-4C5B-8A63-C745A231410B}" type="pres">
      <dgm:prSet presAssocID="{9F73273D-DAB4-4A4B-98CB-B9D52EAC81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75939-FA0F-41FF-9C09-D06DC6882F0D}" type="pres">
      <dgm:prSet presAssocID="{AD55612A-F4D1-4FC0-B830-427FC07DD98B}" presName="sibTrans" presStyleCnt="0"/>
      <dgm:spPr/>
    </dgm:pt>
    <dgm:pt modelId="{A331FBAE-B682-4272-8C29-A51609E9A103}" type="pres">
      <dgm:prSet presAssocID="{293C6875-8910-4CA6-A7BF-B530EDB2B35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A8E81-60C7-4996-9C23-9EA427E0FAD4}" type="pres">
      <dgm:prSet presAssocID="{28E23D71-AF1C-46FE-BAFA-BFA0C55F8477}" presName="sibTrans" presStyleCnt="0"/>
      <dgm:spPr/>
    </dgm:pt>
    <dgm:pt modelId="{9FD634D6-EA6E-471B-AD7F-E01BE6F17044}" type="pres">
      <dgm:prSet presAssocID="{B7109383-DA44-45C3-B46A-C8CC498107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7B65A-B57F-4E24-9C59-385C55B31F04}" type="pres">
      <dgm:prSet presAssocID="{4B67D1B8-2910-4BE8-A684-544FF9BC8923}" presName="sibTrans" presStyleCnt="0"/>
      <dgm:spPr/>
    </dgm:pt>
    <dgm:pt modelId="{46A96C68-CF4B-4331-BFF3-804E1E73358F}" type="pres">
      <dgm:prSet presAssocID="{A3B4B0C3-03C1-497F-9C60-35CAD22608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43F41-9458-48FA-BDD9-406C97A9C4E9}" type="pres">
      <dgm:prSet presAssocID="{61C0BEAD-9FB9-4445-9673-56675A8D6580}" presName="sibTrans" presStyleCnt="0"/>
      <dgm:spPr/>
    </dgm:pt>
    <dgm:pt modelId="{AC72287C-F52D-4C77-BE5A-847ABA1EEBC2}" type="pres">
      <dgm:prSet presAssocID="{37FF7678-410C-48E4-9B12-D249D85D76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B03FC-0A3E-40F5-95E9-7A0D6092EBF7}" type="presOf" srcId="{9E4C3105-E8F1-4CCB-B729-21A078C5CBF9}" destId="{2CE76656-B732-48E5-8305-6DB7A7A01A7B}" srcOrd="0" destOrd="0" presId="urn:microsoft.com/office/officeart/2005/8/layout/default#1"/>
    <dgm:cxn modelId="{E02073E1-9F69-4102-AC20-BD9A26062A12}" type="presOf" srcId="{A3B4B0C3-03C1-497F-9C60-35CAD2260849}" destId="{46A96C68-CF4B-4331-BFF3-804E1E73358F}" srcOrd="0" destOrd="0" presId="urn:microsoft.com/office/officeart/2005/8/layout/default#1"/>
    <dgm:cxn modelId="{48138EEC-F5E9-42C4-A9E2-CA965A5ABCA6}" srcId="{9E4C3105-E8F1-4CCB-B729-21A078C5CBF9}" destId="{293C6875-8910-4CA6-A7BF-B530EDB2B355}" srcOrd="2" destOrd="0" parTransId="{EC682089-2D8A-4D98-B7BE-9C2F443714A4}" sibTransId="{28E23D71-AF1C-46FE-BAFA-BFA0C55F8477}"/>
    <dgm:cxn modelId="{17829E50-2E00-4D2A-B050-F3ADCD1FFCCC}" srcId="{9E4C3105-E8F1-4CCB-B729-21A078C5CBF9}" destId="{B7109383-DA44-45C3-B46A-C8CC498107B3}" srcOrd="3" destOrd="0" parTransId="{686426EF-344D-4037-84F3-AD0BDBDF1C03}" sibTransId="{4B67D1B8-2910-4BE8-A684-544FF9BC8923}"/>
    <dgm:cxn modelId="{88A87E53-74A6-4CB3-A26E-1DC150B286A7}" type="presOf" srcId="{A864C314-7546-4CD2-90C6-61218B3996EA}" destId="{ED4D6B6F-8FFB-4291-BA47-F15369D10C2E}" srcOrd="0" destOrd="0" presId="urn:microsoft.com/office/officeart/2005/8/layout/default#1"/>
    <dgm:cxn modelId="{A4DE8B53-06D6-488E-A8C3-3093F887D41A}" type="presOf" srcId="{37FF7678-410C-48E4-9B12-D249D85D76D1}" destId="{AC72287C-F52D-4C77-BE5A-847ABA1EEBC2}" srcOrd="0" destOrd="0" presId="urn:microsoft.com/office/officeart/2005/8/layout/default#1"/>
    <dgm:cxn modelId="{F31BCCCE-B85D-4B87-974A-DC816767BF52}" type="presOf" srcId="{B7109383-DA44-45C3-B46A-C8CC498107B3}" destId="{9FD634D6-EA6E-471B-AD7F-E01BE6F17044}" srcOrd="0" destOrd="0" presId="urn:microsoft.com/office/officeart/2005/8/layout/default#1"/>
    <dgm:cxn modelId="{15C4B8D2-70AA-45AE-9BF1-CDD64B02A06A}" type="presOf" srcId="{293C6875-8910-4CA6-A7BF-B530EDB2B355}" destId="{A331FBAE-B682-4272-8C29-A51609E9A103}" srcOrd="0" destOrd="0" presId="urn:microsoft.com/office/officeart/2005/8/layout/default#1"/>
    <dgm:cxn modelId="{71F7027B-523D-458C-8970-50A307272DE0}" type="presOf" srcId="{9F73273D-DAB4-4A4B-98CB-B9D52EAC8176}" destId="{B619DE7F-F6DB-4C5B-8A63-C745A231410B}" srcOrd="0" destOrd="0" presId="urn:microsoft.com/office/officeart/2005/8/layout/default#1"/>
    <dgm:cxn modelId="{551D9FE2-6CBB-49BD-BED4-56777C5E33A2}" srcId="{9E4C3105-E8F1-4CCB-B729-21A078C5CBF9}" destId="{9F73273D-DAB4-4A4B-98CB-B9D52EAC8176}" srcOrd="1" destOrd="0" parTransId="{FB29B97A-1824-438C-B8E3-6E6DC8F614F6}" sibTransId="{AD55612A-F4D1-4FC0-B830-427FC07DD98B}"/>
    <dgm:cxn modelId="{63A11BC4-0885-4765-A92D-2A16246F829B}" srcId="{9E4C3105-E8F1-4CCB-B729-21A078C5CBF9}" destId="{A3B4B0C3-03C1-497F-9C60-35CAD2260849}" srcOrd="4" destOrd="0" parTransId="{6D2C0563-6FD4-4F9B-92D3-EC5CD9FA02A1}" sibTransId="{61C0BEAD-9FB9-4445-9673-56675A8D6580}"/>
    <dgm:cxn modelId="{99F6B525-AA61-411D-B578-B74451C43BF8}" srcId="{9E4C3105-E8F1-4CCB-B729-21A078C5CBF9}" destId="{37FF7678-410C-48E4-9B12-D249D85D76D1}" srcOrd="5" destOrd="0" parTransId="{242236D2-B5CF-4D48-99A1-E63BA5C3B113}" sibTransId="{374153CF-A43D-4979-A282-DAADDB3A1200}"/>
    <dgm:cxn modelId="{7E55A9B8-1EE8-4011-A1A8-389A42064E9C}" srcId="{9E4C3105-E8F1-4CCB-B729-21A078C5CBF9}" destId="{A864C314-7546-4CD2-90C6-61218B3996EA}" srcOrd="0" destOrd="0" parTransId="{6E5CEA12-F8EA-4AB8-8F8E-7D9B1541D32D}" sibTransId="{F3257022-CB2B-41EF-B124-BACC7DCEA3DE}"/>
    <dgm:cxn modelId="{CA8DAE66-5B4D-4BA5-9EDD-C9514F40ABB7}" type="presParOf" srcId="{2CE76656-B732-48E5-8305-6DB7A7A01A7B}" destId="{ED4D6B6F-8FFB-4291-BA47-F15369D10C2E}" srcOrd="0" destOrd="0" presId="urn:microsoft.com/office/officeart/2005/8/layout/default#1"/>
    <dgm:cxn modelId="{B91C226F-E984-49A3-B46C-67DDBE7B327E}" type="presParOf" srcId="{2CE76656-B732-48E5-8305-6DB7A7A01A7B}" destId="{9258B0D0-5743-4B28-A097-CD39743182DB}" srcOrd="1" destOrd="0" presId="urn:microsoft.com/office/officeart/2005/8/layout/default#1"/>
    <dgm:cxn modelId="{EE39B33A-DC13-452B-8C14-BE7E6636176E}" type="presParOf" srcId="{2CE76656-B732-48E5-8305-6DB7A7A01A7B}" destId="{B619DE7F-F6DB-4C5B-8A63-C745A231410B}" srcOrd="2" destOrd="0" presId="urn:microsoft.com/office/officeart/2005/8/layout/default#1"/>
    <dgm:cxn modelId="{0C9A75BF-8247-49DC-B5F8-4879A9DFC4B4}" type="presParOf" srcId="{2CE76656-B732-48E5-8305-6DB7A7A01A7B}" destId="{A3975939-FA0F-41FF-9C09-D06DC6882F0D}" srcOrd="3" destOrd="0" presId="urn:microsoft.com/office/officeart/2005/8/layout/default#1"/>
    <dgm:cxn modelId="{5DF1D9A0-BB2D-442C-9577-8BBDA271C0A0}" type="presParOf" srcId="{2CE76656-B732-48E5-8305-6DB7A7A01A7B}" destId="{A331FBAE-B682-4272-8C29-A51609E9A103}" srcOrd="4" destOrd="0" presId="urn:microsoft.com/office/officeart/2005/8/layout/default#1"/>
    <dgm:cxn modelId="{79120E6F-BCF0-4F81-A2EA-2C66EFF7AF53}" type="presParOf" srcId="{2CE76656-B732-48E5-8305-6DB7A7A01A7B}" destId="{14EA8E81-60C7-4996-9C23-9EA427E0FAD4}" srcOrd="5" destOrd="0" presId="urn:microsoft.com/office/officeart/2005/8/layout/default#1"/>
    <dgm:cxn modelId="{24B92102-C91E-49E8-8332-BCBFC07251A6}" type="presParOf" srcId="{2CE76656-B732-48E5-8305-6DB7A7A01A7B}" destId="{9FD634D6-EA6E-471B-AD7F-E01BE6F17044}" srcOrd="6" destOrd="0" presId="urn:microsoft.com/office/officeart/2005/8/layout/default#1"/>
    <dgm:cxn modelId="{85792F09-86E7-41D9-81EB-71B9F7B15A76}" type="presParOf" srcId="{2CE76656-B732-48E5-8305-6DB7A7A01A7B}" destId="{1597B65A-B57F-4E24-9C59-385C55B31F04}" srcOrd="7" destOrd="0" presId="urn:microsoft.com/office/officeart/2005/8/layout/default#1"/>
    <dgm:cxn modelId="{D9A52DB3-F603-410B-B367-E5FB3931274E}" type="presParOf" srcId="{2CE76656-B732-48E5-8305-6DB7A7A01A7B}" destId="{46A96C68-CF4B-4331-BFF3-804E1E73358F}" srcOrd="8" destOrd="0" presId="urn:microsoft.com/office/officeart/2005/8/layout/default#1"/>
    <dgm:cxn modelId="{CD4588E7-AF50-4DE8-891D-1DFB97F5B574}" type="presParOf" srcId="{2CE76656-B732-48E5-8305-6DB7A7A01A7B}" destId="{09043F41-9458-48FA-BDD9-406C97A9C4E9}" srcOrd="9" destOrd="0" presId="urn:microsoft.com/office/officeart/2005/8/layout/default#1"/>
    <dgm:cxn modelId="{FCBFA3D9-8C5E-4D25-8E2E-EA29BF786137}" type="presParOf" srcId="{2CE76656-B732-48E5-8305-6DB7A7A01A7B}" destId="{AC72287C-F52D-4C77-BE5A-847ABA1EEBC2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68375" y="531000"/>
            <a:ext cx="8272325" cy="265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236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0225"/>
            <a:ext cx="4652962" cy="2655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1:notes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0225"/>
            <a:ext cx="4652962" cy="2655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4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40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:notes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0225"/>
            <a:ext cx="4652962" cy="2655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16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8263" y="530225"/>
            <a:ext cx="4652962" cy="2655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12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3b5b06021_22_75:notes"/>
          <p:cNvSpPr txBox="1">
            <a:spLocks noGrp="1"/>
          </p:cNvSpPr>
          <p:nvPr>
            <p:ph type="body" idx="1"/>
          </p:nvPr>
        </p:nvSpPr>
        <p:spPr>
          <a:xfrm>
            <a:off x="1240790" y="3363119"/>
            <a:ext cx="9926320" cy="3186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c3b5b06021_2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2962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10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8263" y="530225"/>
            <a:ext cx="4652962" cy="2655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0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8263" y="530225"/>
            <a:ext cx="4652962" cy="2655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42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8263" y="530225"/>
            <a:ext cx="4652962" cy="2655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1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8263" y="530225"/>
            <a:ext cx="4652962" cy="2655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1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852699" y="709091"/>
            <a:ext cx="10708850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779299" y="1403455"/>
            <a:ext cx="10855650" cy="166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3b5b06021_22_24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813" cy="136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c3b5b06021_22_24"/>
          <p:cNvSpPr txBox="1">
            <a:spLocks noGrp="1"/>
          </p:cNvSpPr>
          <p:nvPr>
            <p:ph type="body" idx="1"/>
          </p:nvPr>
        </p:nvSpPr>
        <p:spPr>
          <a:xfrm>
            <a:off x="853043" y="1884789"/>
            <a:ext cx="5273358" cy="449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c3b5b06021_22_24"/>
          <p:cNvSpPr txBox="1">
            <a:spLocks noGrp="1"/>
          </p:cNvSpPr>
          <p:nvPr>
            <p:ph type="body" idx="2"/>
          </p:nvPr>
        </p:nvSpPr>
        <p:spPr>
          <a:xfrm>
            <a:off x="6281499" y="1884789"/>
            <a:ext cx="5273358" cy="449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c3b5b06021_22_24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c3b5b06021_22_24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c3b5b06021_22_24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3b5b06021_22_31"/>
          <p:cNvSpPr txBox="1">
            <a:spLocks noGrp="1"/>
          </p:cNvSpPr>
          <p:nvPr>
            <p:ph type="title"/>
          </p:nvPr>
        </p:nvSpPr>
        <p:spPr>
          <a:xfrm>
            <a:off x="854659" y="376958"/>
            <a:ext cx="10701813" cy="136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c3b5b06021_22_31"/>
          <p:cNvSpPr txBox="1">
            <a:spLocks noGrp="1"/>
          </p:cNvSpPr>
          <p:nvPr>
            <p:ph type="body" idx="1"/>
          </p:nvPr>
        </p:nvSpPr>
        <p:spPr>
          <a:xfrm>
            <a:off x="854659" y="1735645"/>
            <a:ext cx="5249123" cy="8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gc3b5b06021_22_31"/>
          <p:cNvSpPr txBox="1">
            <a:spLocks noGrp="1"/>
          </p:cNvSpPr>
          <p:nvPr>
            <p:ph type="body" idx="2"/>
          </p:nvPr>
        </p:nvSpPr>
        <p:spPr>
          <a:xfrm>
            <a:off x="854659" y="2586258"/>
            <a:ext cx="5249123" cy="380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c3b5b06021_22_31"/>
          <p:cNvSpPr txBox="1">
            <a:spLocks noGrp="1"/>
          </p:cNvSpPr>
          <p:nvPr>
            <p:ph type="body" idx="3"/>
          </p:nvPr>
        </p:nvSpPr>
        <p:spPr>
          <a:xfrm>
            <a:off x="6281499" y="1735645"/>
            <a:ext cx="5274974" cy="8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gc3b5b06021_22_31"/>
          <p:cNvSpPr txBox="1">
            <a:spLocks noGrp="1"/>
          </p:cNvSpPr>
          <p:nvPr>
            <p:ph type="body" idx="4"/>
          </p:nvPr>
        </p:nvSpPr>
        <p:spPr>
          <a:xfrm>
            <a:off x="6281499" y="2586258"/>
            <a:ext cx="5274974" cy="380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c3b5b06021_22_31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c3b5b06021_22_31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c3b5b06021_22_31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3b5b06021_22_40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813" cy="136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c3b5b06021_22_40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c3b5b06021_22_40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c3b5b06021_22_40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3b5b06021_22_45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c3b5b06021_22_45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c3b5b06021_22_45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3b5b06021_22_49"/>
          <p:cNvSpPr txBox="1">
            <a:spLocks noGrp="1"/>
          </p:cNvSpPr>
          <p:nvPr>
            <p:ph type="title"/>
          </p:nvPr>
        </p:nvSpPr>
        <p:spPr>
          <a:xfrm>
            <a:off x="854659" y="472017"/>
            <a:ext cx="4001871" cy="165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c3b5b06021_22_49"/>
          <p:cNvSpPr txBox="1">
            <a:spLocks noGrp="1"/>
          </p:cNvSpPr>
          <p:nvPr>
            <p:ph type="body" idx="1"/>
          </p:nvPr>
        </p:nvSpPr>
        <p:spPr>
          <a:xfrm>
            <a:off x="5274974" y="1019425"/>
            <a:ext cx="6281499" cy="503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438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marL="914400" lvl="1" indent="-412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gc3b5b06021_22_49"/>
          <p:cNvSpPr txBox="1">
            <a:spLocks noGrp="1"/>
          </p:cNvSpPr>
          <p:nvPr>
            <p:ph type="body" idx="2"/>
          </p:nvPr>
        </p:nvSpPr>
        <p:spPr>
          <a:xfrm>
            <a:off x="854659" y="2124075"/>
            <a:ext cx="4001871" cy="39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gc3b5b06021_22_49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c3b5b06021_22_49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c3b5b06021_22_49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3b5b06021_22_56"/>
          <p:cNvSpPr txBox="1">
            <a:spLocks noGrp="1"/>
          </p:cNvSpPr>
          <p:nvPr>
            <p:ph type="title"/>
          </p:nvPr>
        </p:nvSpPr>
        <p:spPr>
          <a:xfrm>
            <a:off x="854659" y="472017"/>
            <a:ext cx="4001871" cy="165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c3b5b06021_22_56"/>
          <p:cNvSpPr>
            <a:spLocks noGrp="1"/>
          </p:cNvSpPr>
          <p:nvPr>
            <p:ph type="pic" idx="2"/>
          </p:nvPr>
        </p:nvSpPr>
        <p:spPr>
          <a:xfrm>
            <a:off x="5274974" y="1019425"/>
            <a:ext cx="6281499" cy="503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c3b5b06021_22_56"/>
          <p:cNvSpPr txBox="1">
            <a:spLocks noGrp="1"/>
          </p:cNvSpPr>
          <p:nvPr>
            <p:ph type="body" idx="1"/>
          </p:nvPr>
        </p:nvSpPr>
        <p:spPr>
          <a:xfrm>
            <a:off x="854659" y="2124075"/>
            <a:ext cx="4001871" cy="39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gc3b5b06021_22_56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c3b5b06021_22_56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c3b5b06021_22_56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3b5b06021_22_63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813" cy="136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c3b5b06021_22_63"/>
          <p:cNvSpPr txBox="1">
            <a:spLocks noGrp="1"/>
          </p:cNvSpPr>
          <p:nvPr>
            <p:ph type="body" idx="1"/>
          </p:nvPr>
        </p:nvSpPr>
        <p:spPr>
          <a:xfrm rot="5400000">
            <a:off x="3957773" y="-1219941"/>
            <a:ext cx="4492354" cy="107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c3b5b06021_22_63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c3b5b06021_22_63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c3b5b06021_22_63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3b5b06021_22_69"/>
          <p:cNvSpPr txBox="1">
            <a:spLocks noGrp="1"/>
          </p:cNvSpPr>
          <p:nvPr>
            <p:ph type="title"/>
          </p:nvPr>
        </p:nvSpPr>
        <p:spPr>
          <a:xfrm rot="5400000">
            <a:off x="7217038" y="2039323"/>
            <a:ext cx="6000185" cy="267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c3b5b06021_22_69"/>
          <p:cNvSpPr txBox="1">
            <a:spLocks noGrp="1"/>
          </p:cNvSpPr>
          <p:nvPr>
            <p:ph type="body" idx="1"/>
          </p:nvPr>
        </p:nvSpPr>
        <p:spPr>
          <a:xfrm rot="5400000">
            <a:off x="1788582" y="-558581"/>
            <a:ext cx="6000185" cy="787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c3b5b06021_22_69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c3b5b06021_22_69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c3b5b06021_22_69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52699" y="709091"/>
            <a:ext cx="10708850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620712" y="1628457"/>
            <a:ext cx="5400199" cy="467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2"/>
          </p:nvPr>
        </p:nvSpPr>
        <p:spPr>
          <a:xfrm>
            <a:off x="8313727" y="1535414"/>
            <a:ext cx="3626484" cy="359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931068" y="2194877"/>
            <a:ext cx="10552113" cy="148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862137" y="3964940"/>
            <a:ext cx="8689975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852699" y="709091"/>
            <a:ext cx="10708850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c3b5b06021_5_146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900" cy="13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c3b5b06021_5_146"/>
          <p:cNvSpPr txBox="1">
            <a:spLocks noGrp="1"/>
          </p:cNvSpPr>
          <p:nvPr>
            <p:ph type="body" idx="1"/>
          </p:nvPr>
        </p:nvSpPr>
        <p:spPr>
          <a:xfrm>
            <a:off x="853043" y="1884789"/>
            <a:ext cx="107019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c3b5b06021_5_146"/>
          <p:cNvSpPr txBox="1">
            <a:spLocks noGrp="1"/>
          </p:cNvSpPr>
          <p:nvPr>
            <p:ph type="sldNum" idx="12"/>
          </p:nvPr>
        </p:nvSpPr>
        <p:spPr>
          <a:xfrm>
            <a:off x="11291653" y="6622646"/>
            <a:ext cx="263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4561A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3b5b06021_22_6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813" cy="136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c3b5b06021_22_6"/>
          <p:cNvSpPr txBox="1">
            <a:spLocks noGrp="1"/>
          </p:cNvSpPr>
          <p:nvPr>
            <p:ph type="body" idx="1"/>
          </p:nvPr>
        </p:nvSpPr>
        <p:spPr>
          <a:xfrm>
            <a:off x="853043" y="1884789"/>
            <a:ext cx="10701813" cy="449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c3b5b06021_22_6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c3b5b06021_22_6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c3b5b06021_22_6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3b5b06021_22_12"/>
          <p:cNvSpPr txBox="1">
            <a:spLocks noGrp="1"/>
          </p:cNvSpPr>
          <p:nvPr>
            <p:ph type="ctrTitle"/>
          </p:nvPr>
        </p:nvSpPr>
        <p:spPr>
          <a:xfrm>
            <a:off x="1550988" y="1158736"/>
            <a:ext cx="9305925" cy="24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c3b5b06021_22_12"/>
          <p:cNvSpPr txBox="1">
            <a:spLocks noGrp="1"/>
          </p:cNvSpPr>
          <p:nvPr>
            <p:ph type="subTitle" idx="1"/>
          </p:nvPr>
        </p:nvSpPr>
        <p:spPr>
          <a:xfrm>
            <a:off x="1550988" y="3718771"/>
            <a:ext cx="9305925" cy="170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gc3b5b06021_22_12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c3b5b06021_22_12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c3b5b06021_22_12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3b5b06021_22_18"/>
          <p:cNvSpPr txBox="1">
            <a:spLocks noGrp="1"/>
          </p:cNvSpPr>
          <p:nvPr>
            <p:ph type="title"/>
          </p:nvPr>
        </p:nvSpPr>
        <p:spPr>
          <a:xfrm>
            <a:off x="846581" y="1765146"/>
            <a:ext cx="10701813" cy="294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3b5b06021_22_18"/>
          <p:cNvSpPr txBox="1">
            <a:spLocks noGrp="1"/>
          </p:cNvSpPr>
          <p:nvPr>
            <p:ph type="body" idx="1"/>
          </p:nvPr>
        </p:nvSpPr>
        <p:spPr>
          <a:xfrm>
            <a:off x="846581" y="4738195"/>
            <a:ext cx="10701813" cy="154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gc3b5b06021_22_18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c3b5b06021_22_18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c3b5b06021_22_18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52699" y="709091"/>
            <a:ext cx="10708850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779299" y="1403455"/>
            <a:ext cx="10855650" cy="166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c3b5b06021_22_0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813" cy="136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gc3b5b06021_22_0"/>
          <p:cNvSpPr txBox="1">
            <a:spLocks noGrp="1"/>
          </p:cNvSpPr>
          <p:nvPr>
            <p:ph type="body" idx="1"/>
          </p:nvPr>
        </p:nvSpPr>
        <p:spPr>
          <a:xfrm>
            <a:off x="853043" y="1884789"/>
            <a:ext cx="10701813" cy="449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>
            <a:lvl1pPr marL="457200" marR="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c3b5b06021_22_0"/>
          <p:cNvSpPr txBox="1">
            <a:spLocks noGrp="1"/>
          </p:cNvSpPr>
          <p:nvPr>
            <p:ph type="dt" idx="10"/>
          </p:nvPr>
        </p:nvSpPr>
        <p:spPr>
          <a:xfrm>
            <a:off x="853043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gc3b5b06021_22_0"/>
          <p:cNvSpPr txBox="1">
            <a:spLocks noGrp="1"/>
          </p:cNvSpPr>
          <p:nvPr>
            <p:ph type="ftr" idx="11"/>
          </p:nvPr>
        </p:nvSpPr>
        <p:spPr>
          <a:xfrm>
            <a:off x="4110117" y="6562343"/>
            <a:ext cx="4187666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c3b5b06021_22_0"/>
          <p:cNvSpPr txBox="1">
            <a:spLocks noGrp="1"/>
          </p:cNvSpPr>
          <p:nvPr>
            <p:ph type="sldNum" idx="12"/>
          </p:nvPr>
        </p:nvSpPr>
        <p:spPr>
          <a:xfrm>
            <a:off x="8763079" y="6562343"/>
            <a:ext cx="2791777" cy="3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.png"/><Relationship Id="rId10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7.jpe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"/>
          <p:cNvGrpSpPr/>
          <p:nvPr/>
        </p:nvGrpSpPr>
        <p:grpSpPr>
          <a:xfrm>
            <a:off x="92355" y="0"/>
            <a:ext cx="12017057" cy="5192140"/>
            <a:chOff x="92355" y="0"/>
            <a:chExt cx="12017057" cy="5192140"/>
          </a:xfrm>
        </p:grpSpPr>
        <p:pic>
          <p:nvPicPr>
            <p:cNvPr id="123" name="Google Shape;12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355" y="1215008"/>
              <a:ext cx="11244540" cy="3977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"/>
            <p:cNvSpPr/>
            <p:nvPr/>
          </p:nvSpPr>
          <p:spPr>
            <a:xfrm>
              <a:off x="6543002" y="0"/>
              <a:ext cx="5566410" cy="4544060"/>
            </a:xfrm>
            <a:custGeom>
              <a:avLst/>
              <a:gdLst/>
              <a:ahLst/>
              <a:cxnLst/>
              <a:rect l="l" t="t" r="r" b="b"/>
              <a:pathLst>
                <a:path w="5566409" h="4544060" extrusionOk="0">
                  <a:moveTo>
                    <a:pt x="5566067" y="1919909"/>
                  </a:moveTo>
                  <a:lnTo>
                    <a:pt x="2692743" y="12"/>
                  </a:lnTo>
                  <a:lnTo>
                    <a:pt x="1530807" y="12"/>
                  </a:lnTo>
                  <a:lnTo>
                    <a:pt x="751471" y="0"/>
                  </a:lnTo>
                  <a:lnTo>
                    <a:pt x="0" y="1124673"/>
                  </a:lnTo>
                  <a:lnTo>
                    <a:pt x="3009023" y="3135261"/>
                  </a:lnTo>
                  <a:lnTo>
                    <a:pt x="2822397" y="3414572"/>
                  </a:lnTo>
                  <a:lnTo>
                    <a:pt x="4511916" y="4543476"/>
                  </a:lnTo>
                  <a:lnTo>
                    <a:pt x="5031473" y="3765905"/>
                  </a:lnTo>
                  <a:lnTo>
                    <a:pt x="4122153" y="3158325"/>
                  </a:lnTo>
                  <a:lnTo>
                    <a:pt x="4147883" y="3119831"/>
                  </a:lnTo>
                  <a:lnTo>
                    <a:pt x="4574044" y="3404578"/>
                  </a:lnTo>
                  <a:lnTo>
                    <a:pt x="5566067" y="1919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"/>
          <p:cNvSpPr txBox="1">
            <a:spLocks noGrp="1"/>
          </p:cNvSpPr>
          <p:nvPr>
            <p:ph type="title"/>
          </p:nvPr>
        </p:nvSpPr>
        <p:spPr>
          <a:xfrm>
            <a:off x="6456357" y="337262"/>
            <a:ext cx="5739700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 lvl="0" algn="r"/>
            <a:r>
              <a:rPr lang="en-US" sz="2400" dirty="0"/>
              <a:t>                   </a:t>
            </a:r>
            <a:r>
              <a:rPr lang="en-US" sz="2400" dirty="0" smtClean="0"/>
              <a:t>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Развитие строительной отрасли России </a:t>
            </a:r>
            <a:r>
              <a:rPr lang="ru-RU" sz="2400" dirty="0"/>
              <a:t>в постпандемийный </a:t>
            </a:r>
            <a:r>
              <a:rPr lang="ru-RU" sz="2400" dirty="0" smtClean="0"/>
              <a:t>период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838700" y="5300455"/>
            <a:ext cx="36327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lang="en-US" sz="14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апреля </a:t>
            </a:r>
            <a:r>
              <a:rPr lang="en-US" sz="14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2021 </a:t>
            </a:r>
            <a:r>
              <a:rPr lang="en-US" sz="14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года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7" name="Google Shape;127;p1"/>
          <p:cNvGrpSpPr/>
          <p:nvPr/>
        </p:nvGrpSpPr>
        <p:grpSpPr>
          <a:xfrm>
            <a:off x="0" y="1216799"/>
            <a:ext cx="11606998" cy="5164163"/>
            <a:chOff x="0" y="1216799"/>
            <a:chExt cx="11606998" cy="516416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216799"/>
              <a:ext cx="6973201" cy="4026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63393" y="5193004"/>
              <a:ext cx="2943605" cy="11879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21"/>
          <p:cNvGrpSpPr/>
          <p:nvPr/>
        </p:nvGrpSpPr>
        <p:grpSpPr>
          <a:xfrm>
            <a:off x="1705175" y="132102"/>
            <a:ext cx="9898255" cy="6100574"/>
            <a:chOff x="1705175" y="132102"/>
            <a:chExt cx="9898255" cy="6100574"/>
          </a:xfrm>
        </p:grpSpPr>
        <p:pic>
          <p:nvPicPr>
            <p:cNvPr id="1279" name="Google Shape;127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05175" y="132102"/>
              <a:ext cx="9641461" cy="4923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82684" y="5044706"/>
              <a:ext cx="2920746" cy="1187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1" name="Google Shape;1281;p21"/>
          <p:cNvSpPr txBox="1"/>
          <p:nvPr/>
        </p:nvSpPr>
        <p:spPr>
          <a:xfrm>
            <a:off x="1666100" y="1299636"/>
            <a:ext cx="4255729" cy="2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123242, г.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Москва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ул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Малая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Грузинская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 д. 3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05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1772285" lvl="0" indent="0" algn="l" rtl="0">
              <a:lnSpc>
                <a:spcPct val="11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info@nostroy.ru 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www.nostroy.ru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235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раб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тел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.: + 7 (495) 987-31-50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2" name="Google Shape;128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7407" y="3352689"/>
            <a:ext cx="218889" cy="21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9664" y="1450058"/>
            <a:ext cx="198847" cy="24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210" y="2365020"/>
            <a:ext cx="249491" cy="24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3b5b06021_5_836"/>
          <p:cNvSpPr/>
          <p:nvPr/>
        </p:nvSpPr>
        <p:spPr>
          <a:xfrm>
            <a:off x="1155722" y="1262577"/>
            <a:ext cx="9849152" cy="5449453"/>
          </a:xfrm>
          <a:custGeom>
            <a:avLst/>
            <a:gdLst/>
            <a:ahLst/>
            <a:cxnLst/>
            <a:rect l="l" t="t" r="r" b="b"/>
            <a:pathLst>
              <a:path w="21556" h="21579" extrusionOk="0">
                <a:moveTo>
                  <a:pt x="2063" y="9556"/>
                </a:moveTo>
                <a:cubicBezTo>
                  <a:pt x="2079" y="9542"/>
                  <a:pt x="2087" y="9515"/>
                  <a:pt x="2103" y="9487"/>
                </a:cubicBezTo>
                <a:cubicBezTo>
                  <a:pt x="2127" y="9432"/>
                  <a:pt x="2191" y="9515"/>
                  <a:pt x="2207" y="9570"/>
                </a:cubicBezTo>
                <a:cubicBezTo>
                  <a:pt x="2223" y="9625"/>
                  <a:pt x="2255" y="9625"/>
                  <a:pt x="2279" y="9639"/>
                </a:cubicBezTo>
                <a:cubicBezTo>
                  <a:pt x="2303" y="9639"/>
                  <a:pt x="2327" y="9762"/>
                  <a:pt x="2335" y="9776"/>
                </a:cubicBezTo>
                <a:cubicBezTo>
                  <a:pt x="2335" y="9803"/>
                  <a:pt x="2400" y="9721"/>
                  <a:pt x="2352" y="9639"/>
                </a:cubicBezTo>
                <a:cubicBezTo>
                  <a:pt x="2311" y="9570"/>
                  <a:pt x="2295" y="9542"/>
                  <a:pt x="2303" y="9474"/>
                </a:cubicBezTo>
                <a:cubicBezTo>
                  <a:pt x="2311" y="9419"/>
                  <a:pt x="2384" y="9391"/>
                  <a:pt x="2295" y="9281"/>
                </a:cubicBezTo>
                <a:cubicBezTo>
                  <a:pt x="2279" y="9268"/>
                  <a:pt x="2271" y="9240"/>
                  <a:pt x="2263" y="9226"/>
                </a:cubicBezTo>
                <a:cubicBezTo>
                  <a:pt x="2376" y="9226"/>
                  <a:pt x="2520" y="9240"/>
                  <a:pt x="2576" y="9240"/>
                </a:cubicBezTo>
                <a:cubicBezTo>
                  <a:pt x="2688" y="9240"/>
                  <a:pt x="2800" y="9240"/>
                  <a:pt x="2920" y="9240"/>
                </a:cubicBezTo>
                <a:cubicBezTo>
                  <a:pt x="3041" y="9240"/>
                  <a:pt x="3081" y="9185"/>
                  <a:pt x="3153" y="9158"/>
                </a:cubicBezTo>
                <a:cubicBezTo>
                  <a:pt x="3233" y="9144"/>
                  <a:pt x="3201" y="9048"/>
                  <a:pt x="3201" y="8938"/>
                </a:cubicBezTo>
                <a:cubicBezTo>
                  <a:pt x="3209" y="8842"/>
                  <a:pt x="3217" y="8663"/>
                  <a:pt x="3217" y="8608"/>
                </a:cubicBezTo>
                <a:cubicBezTo>
                  <a:pt x="3217" y="8553"/>
                  <a:pt x="3257" y="8553"/>
                  <a:pt x="3313" y="8553"/>
                </a:cubicBezTo>
                <a:cubicBezTo>
                  <a:pt x="3377" y="8553"/>
                  <a:pt x="3377" y="8498"/>
                  <a:pt x="3377" y="8374"/>
                </a:cubicBezTo>
                <a:cubicBezTo>
                  <a:pt x="3377" y="8251"/>
                  <a:pt x="3377" y="8237"/>
                  <a:pt x="3425" y="8237"/>
                </a:cubicBezTo>
                <a:cubicBezTo>
                  <a:pt x="3473" y="8251"/>
                  <a:pt x="3449" y="8210"/>
                  <a:pt x="3449" y="8155"/>
                </a:cubicBezTo>
                <a:cubicBezTo>
                  <a:pt x="3441" y="8086"/>
                  <a:pt x="3505" y="8086"/>
                  <a:pt x="3521" y="8045"/>
                </a:cubicBezTo>
                <a:cubicBezTo>
                  <a:pt x="3537" y="8003"/>
                  <a:pt x="3593" y="7921"/>
                  <a:pt x="3633" y="7880"/>
                </a:cubicBezTo>
                <a:cubicBezTo>
                  <a:pt x="3665" y="7839"/>
                  <a:pt x="3681" y="7921"/>
                  <a:pt x="3698" y="7894"/>
                </a:cubicBezTo>
                <a:cubicBezTo>
                  <a:pt x="3714" y="7866"/>
                  <a:pt x="3850" y="7413"/>
                  <a:pt x="3882" y="7330"/>
                </a:cubicBezTo>
                <a:cubicBezTo>
                  <a:pt x="3914" y="7248"/>
                  <a:pt x="4002" y="7261"/>
                  <a:pt x="4082" y="7261"/>
                </a:cubicBezTo>
                <a:cubicBezTo>
                  <a:pt x="4154" y="7261"/>
                  <a:pt x="4138" y="7165"/>
                  <a:pt x="4138" y="7097"/>
                </a:cubicBezTo>
                <a:cubicBezTo>
                  <a:pt x="4138" y="7042"/>
                  <a:pt x="4194" y="7000"/>
                  <a:pt x="4170" y="6932"/>
                </a:cubicBezTo>
                <a:cubicBezTo>
                  <a:pt x="4146" y="6877"/>
                  <a:pt x="4170" y="6767"/>
                  <a:pt x="4202" y="6739"/>
                </a:cubicBezTo>
                <a:cubicBezTo>
                  <a:pt x="4234" y="6712"/>
                  <a:pt x="4258" y="6629"/>
                  <a:pt x="4314" y="6616"/>
                </a:cubicBezTo>
                <a:cubicBezTo>
                  <a:pt x="4379" y="6602"/>
                  <a:pt x="4362" y="6561"/>
                  <a:pt x="4395" y="6519"/>
                </a:cubicBezTo>
                <a:cubicBezTo>
                  <a:pt x="4427" y="6478"/>
                  <a:pt x="4459" y="6561"/>
                  <a:pt x="4459" y="6561"/>
                </a:cubicBezTo>
                <a:cubicBezTo>
                  <a:pt x="4459" y="6561"/>
                  <a:pt x="4523" y="6643"/>
                  <a:pt x="4555" y="6588"/>
                </a:cubicBezTo>
                <a:cubicBezTo>
                  <a:pt x="4587" y="6533"/>
                  <a:pt x="4603" y="6671"/>
                  <a:pt x="4635" y="6671"/>
                </a:cubicBezTo>
                <a:cubicBezTo>
                  <a:pt x="4659" y="6671"/>
                  <a:pt x="4683" y="6629"/>
                  <a:pt x="4707" y="6588"/>
                </a:cubicBezTo>
                <a:cubicBezTo>
                  <a:pt x="4723" y="6643"/>
                  <a:pt x="4691" y="6671"/>
                  <a:pt x="4739" y="6657"/>
                </a:cubicBezTo>
                <a:cubicBezTo>
                  <a:pt x="4795" y="6643"/>
                  <a:pt x="4811" y="6657"/>
                  <a:pt x="4827" y="6726"/>
                </a:cubicBezTo>
                <a:cubicBezTo>
                  <a:pt x="4843" y="6781"/>
                  <a:pt x="4851" y="6904"/>
                  <a:pt x="4827" y="6890"/>
                </a:cubicBezTo>
                <a:cubicBezTo>
                  <a:pt x="4795" y="6863"/>
                  <a:pt x="4771" y="6849"/>
                  <a:pt x="4755" y="6877"/>
                </a:cubicBezTo>
                <a:cubicBezTo>
                  <a:pt x="4731" y="6904"/>
                  <a:pt x="4771" y="7000"/>
                  <a:pt x="4795" y="7069"/>
                </a:cubicBezTo>
                <a:cubicBezTo>
                  <a:pt x="4819" y="7138"/>
                  <a:pt x="4835" y="7275"/>
                  <a:pt x="4899" y="7344"/>
                </a:cubicBezTo>
                <a:cubicBezTo>
                  <a:pt x="4955" y="7413"/>
                  <a:pt x="4979" y="7550"/>
                  <a:pt x="4971" y="7632"/>
                </a:cubicBezTo>
                <a:cubicBezTo>
                  <a:pt x="4963" y="7701"/>
                  <a:pt x="4979" y="7990"/>
                  <a:pt x="4979" y="8100"/>
                </a:cubicBezTo>
                <a:cubicBezTo>
                  <a:pt x="4987" y="8210"/>
                  <a:pt x="4987" y="8306"/>
                  <a:pt x="5019" y="8443"/>
                </a:cubicBezTo>
                <a:cubicBezTo>
                  <a:pt x="5060" y="8581"/>
                  <a:pt x="5060" y="8677"/>
                  <a:pt x="5044" y="8732"/>
                </a:cubicBezTo>
                <a:cubicBezTo>
                  <a:pt x="5035" y="8787"/>
                  <a:pt x="5003" y="8938"/>
                  <a:pt x="4979" y="9006"/>
                </a:cubicBezTo>
                <a:cubicBezTo>
                  <a:pt x="4955" y="9089"/>
                  <a:pt x="4731" y="9158"/>
                  <a:pt x="4659" y="9144"/>
                </a:cubicBezTo>
                <a:cubicBezTo>
                  <a:pt x="4587" y="9144"/>
                  <a:pt x="4531" y="9075"/>
                  <a:pt x="4491" y="9006"/>
                </a:cubicBezTo>
                <a:cubicBezTo>
                  <a:pt x="4443" y="8924"/>
                  <a:pt x="4435" y="8732"/>
                  <a:pt x="4395" y="8649"/>
                </a:cubicBezTo>
                <a:cubicBezTo>
                  <a:pt x="4346" y="8553"/>
                  <a:pt x="4282" y="8498"/>
                  <a:pt x="4290" y="8402"/>
                </a:cubicBezTo>
                <a:cubicBezTo>
                  <a:pt x="4290" y="8292"/>
                  <a:pt x="4242" y="8168"/>
                  <a:pt x="4218" y="8086"/>
                </a:cubicBezTo>
                <a:cubicBezTo>
                  <a:pt x="4202" y="8003"/>
                  <a:pt x="4210" y="7921"/>
                  <a:pt x="4202" y="7852"/>
                </a:cubicBezTo>
                <a:cubicBezTo>
                  <a:pt x="4194" y="7770"/>
                  <a:pt x="4178" y="7701"/>
                  <a:pt x="4162" y="7770"/>
                </a:cubicBezTo>
                <a:cubicBezTo>
                  <a:pt x="4154" y="7839"/>
                  <a:pt x="4170" y="7962"/>
                  <a:pt x="4146" y="8072"/>
                </a:cubicBezTo>
                <a:cubicBezTo>
                  <a:pt x="4130" y="8182"/>
                  <a:pt x="4106" y="8113"/>
                  <a:pt x="4138" y="8278"/>
                </a:cubicBezTo>
                <a:cubicBezTo>
                  <a:pt x="4178" y="8443"/>
                  <a:pt x="4162" y="8498"/>
                  <a:pt x="4138" y="8539"/>
                </a:cubicBezTo>
                <a:cubicBezTo>
                  <a:pt x="4114" y="8567"/>
                  <a:pt x="4058" y="8649"/>
                  <a:pt x="4026" y="8663"/>
                </a:cubicBezTo>
                <a:cubicBezTo>
                  <a:pt x="3994" y="8663"/>
                  <a:pt x="3954" y="8663"/>
                  <a:pt x="3954" y="8745"/>
                </a:cubicBezTo>
                <a:cubicBezTo>
                  <a:pt x="3954" y="8828"/>
                  <a:pt x="3930" y="8965"/>
                  <a:pt x="3882" y="9006"/>
                </a:cubicBezTo>
                <a:cubicBezTo>
                  <a:pt x="3834" y="9034"/>
                  <a:pt x="3834" y="9116"/>
                  <a:pt x="3826" y="9158"/>
                </a:cubicBezTo>
                <a:cubicBezTo>
                  <a:pt x="3818" y="9185"/>
                  <a:pt x="3882" y="9240"/>
                  <a:pt x="3882" y="9309"/>
                </a:cubicBezTo>
                <a:cubicBezTo>
                  <a:pt x="3890" y="9391"/>
                  <a:pt x="3858" y="9432"/>
                  <a:pt x="3866" y="9501"/>
                </a:cubicBezTo>
                <a:cubicBezTo>
                  <a:pt x="3874" y="9570"/>
                  <a:pt x="3914" y="9611"/>
                  <a:pt x="3930" y="9680"/>
                </a:cubicBezTo>
                <a:cubicBezTo>
                  <a:pt x="3938" y="9748"/>
                  <a:pt x="3970" y="9776"/>
                  <a:pt x="4018" y="9748"/>
                </a:cubicBezTo>
                <a:cubicBezTo>
                  <a:pt x="4058" y="9721"/>
                  <a:pt x="4098" y="9639"/>
                  <a:pt x="4082" y="9584"/>
                </a:cubicBezTo>
                <a:cubicBezTo>
                  <a:pt x="4066" y="9529"/>
                  <a:pt x="4018" y="9542"/>
                  <a:pt x="4026" y="9432"/>
                </a:cubicBezTo>
                <a:cubicBezTo>
                  <a:pt x="4042" y="9309"/>
                  <a:pt x="4050" y="9240"/>
                  <a:pt x="4042" y="9213"/>
                </a:cubicBezTo>
                <a:cubicBezTo>
                  <a:pt x="4034" y="9171"/>
                  <a:pt x="4090" y="9130"/>
                  <a:pt x="4122" y="9158"/>
                </a:cubicBezTo>
                <a:cubicBezTo>
                  <a:pt x="4154" y="9171"/>
                  <a:pt x="4178" y="9048"/>
                  <a:pt x="4202" y="9171"/>
                </a:cubicBezTo>
                <a:cubicBezTo>
                  <a:pt x="4218" y="9295"/>
                  <a:pt x="4210" y="9405"/>
                  <a:pt x="4218" y="9460"/>
                </a:cubicBezTo>
                <a:cubicBezTo>
                  <a:pt x="4226" y="9515"/>
                  <a:pt x="4266" y="9570"/>
                  <a:pt x="4274" y="9639"/>
                </a:cubicBezTo>
                <a:cubicBezTo>
                  <a:pt x="4282" y="9721"/>
                  <a:pt x="4322" y="9803"/>
                  <a:pt x="4330" y="9817"/>
                </a:cubicBezTo>
                <a:cubicBezTo>
                  <a:pt x="4338" y="9831"/>
                  <a:pt x="4419" y="9913"/>
                  <a:pt x="4435" y="9803"/>
                </a:cubicBezTo>
                <a:cubicBezTo>
                  <a:pt x="4451" y="9680"/>
                  <a:pt x="4443" y="9597"/>
                  <a:pt x="4467" y="9501"/>
                </a:cubicBezTo>
                <a:cubicBezTo>
                  <a:pt x="4491" y="9405"/>
                  <a:pt x="4467" y="9391"/>
                  <a:pt x="4531" y="9391"/>
                </a:cubicBezTo>
                <a:cubicBezTo>
                  <a:pt x="4595" y="9391"/>
                  <a:pt x="4675" y="9391"/>
                  <a:pt x="4707" y="9391"/>
                </a:cubicBezTo>
                <a:cubicBezTo>
                  <a:pt x="4747" y="9405"/>
                  <a:pt x="4803" y="9432"/>
                  <a:pt x="4827" y="9405"/>
                </a:cubicBezTo>
                <a:cubicBezTo>
                  <a:pt x="4851" y="9377"/>
                  <a:pt x="4899" y="9295"/>
                  <a:pt x="4947" y="9364"/>
                </a:cubicBezTo>
                <a:cubicBezTo>
                  <a:pt x="4987" y="9419"/>
                  <a:pt x="5019" y="9515"/>
                  <a:pt x="5027" y="9570"/>
                </a:cubicBezTo>
                <a:cubicBezTo>
                  <a:pt x="5035" y="9625"/>
                  <a:pt x="5019" y="9652"/>
                  <a:pt x="5019" y="9694"/>
                </a:cubicBezTo>
                <a:cubicBezTo>
                  <a:pt x="5027" y="9748"/>
                  <a:pt x="5076" y="9707"/>
                  <a:pt x="5116" y="9639"/>
                </a:cubicBezTo>
                <a:cubicBezTo>
                  <a:pt x="5156" y="9570"/>
                  <a:pt x="5220" y="9501"/>
                  <a:pt x="5212" y="9419"/>
                </a:cubicBezTo>
                <a:cubicBezTo>
                  <a:pt x="5212" y="9336"/>
                  <a:pt x="5188" y="9281"/>
                  <a:pt x="5228" y="9199"/>
                </a:cubicBezTo>
                <a:cubicBezTo>
                  <a:pt x="5268" y="9130"/>
                  <a:pt x="5420" y="8993"/>
                  <a:pt x="5436" y="8924"/>
                </a:cubicBezTo>
                <a:cubicBezTo>
                  <a:pt x="5452" y="8869"/>
                  <a:pt x="5428" y="8622"/>
                  <a:pt x="5428" y="8608"/>
                </a:cubicBezTo>
                <a:cubicBezTo>
                  <a:pt x="5420" y="8594"/>
                  <a:pt x="5460" y="8526"/>
                  <a:pt x="5500" y="8677"/>
                </a:cubicBezTo>
                <a:cubicBezTo>
                  <a:pt x="5548" y="8814"/>
                  <a:pt x="5596" y="8855"/>
                  <a:pt x="5644" y="8897"/>
                </a:cubicBezTo>
                <a:cubicBezTo>
                  <a:pt x="5692" y="8938"/>
                  <a:pt x="5668" y="9089"/>
                  <a:pt x="5644" y="9199"/>
                </a:cubicBezTo>
                <a:cubicBezTo>
                  <a:pt x="5620" y="9309"/>
                  <a:pt x="5620" y="9377"/>
                  <a:pt x="5580" y="9336"/>
                </a:cubicBezTo>
                <a:cubicBezTo>
                  <a:pt x="5532" y="9281"/>
                  <a:pt x="5444" y="9268"/>
                  <a:pt x="5412" y="9295"/>
                </a:cubicBezTo>
                <a:cubicBezTo>
                  <a:pt x="5380" y="9323"/>
                  <a:pt x="5348" y="9350"/>
                  <a:pt x="5364" y="9405"/>
                </a:cubicBezTo>
                <a:cubicBezTo>
                  <a:pt x="5380" y="9474"/>
                  <a:pt x="5388" y="9501"/>
                  <a:pt x="5364" y="9570"/>
                </a:cubicBezTo>
                <a:cubicBezTo>
                  <a:pt x="5340" y="9639"/>
                  <a:pt x="5380" y="9735"/>
                  <a:pt x="5412" y="9762"/>
                </a:cubicBezTo>
                <a:cubicBezTo>
                  <a:pt x="5452" y="9803"/>
                  <a:pt x="5556" y="9817"/>
                  <a:pt x="5580" y="9762"/>
                </a:cubicBezTo>
                <a:cubicBezTo>
                  <a:pt x="5596" y="9707"/>
                  <a:pt x="5652" y="9501"/>
                  <a:pt x="5692" y="9556"/>
                </a:cubicBezTo>
                <a:cubicBezTo>
                  <a:pt x="5733" y="9611"/>
                  <a:pt x="5781" y="9666"/>
                  <a:pt x="5805" y="9611"/>
                </a:cubicBezTo>
                <a:cubicBezTo>
                  <a:pt x="5829" y="9570"/>
                  <a:pt x="5901" y="9652"/>
                  <a:pt x="5957" y="9597"/>
                </a:cubicBezTo>
                <a:cubicBezTo>
                  <a:pt x="6013" y="9542"/>
                  <a:pt x="6101" y="9515"/>
                  <a:pt x="6165" y="9597"/>
                </a:cubicBezTo>
                <a:cubicBezTo>
                  <a:pt x="6237" y="9666"/>
                  <a:pt x="6261" y="9790"/>
                  <a:pt x="6293" y="9694"/>
                </a:cubicBezTo>
                <a:cubicBezTo>
                  <a:pt x="6317" y="9611"/>
                  <a:pt x="6341" y="9584"/>
                  <a:pt x="6365" y="9556"/>
                </a:cubicBezTo>
                <a:cubicBezTo>
                  <a:pt x="6389" y="9542"/>
                  <a:pt x="6486" y="9556"/>
                  <a:pt x="6502" y="9597"/>
                </a:cubicBezTo>
                <a:cubicBezTo>
                  <a:pt x="6510" y="9639"/>
                  <a:pt x="6486" y="9666"/>
                  <a:pt x="6462" y="9707"/>
                </a:cubicBezTo>
                <a:cubicBezTo>
                  <a:pt x="6438" y="9762"/>
                  <a:pt x="6422" y="9790"/>
                  <a:pt x="6414" y="9831"/>
                </a:cubicBezTo>
                <a:cubicBezTo>
                  <a:pt x="6406" y="9858"/>
                  <a:pt x="6357" y="9831"/>
                  <a:pt x="6365" y="9858"/>
                </a:cubicBezTo>
                <a:cubicBezTo>
                  <a:pt x="6373" y="9900"/>
                  <a:pt x="6422" y="10051"/>
                  <a:pt x="6470" y="9996"/>
                </a:cubicBezTo>
                <a:cubicBezTo>
                  <a:pt x="6518" y="9941"/>
                  <a:pt x="6518" y="9913"/>
                  <a:pt x="6582" y="9913"/>
                </a:cubicBezTo>
                <a:cubicBezTo>
                  <a:pt x="6646" y="9913"/>
                  <a:pt x="6678" y="9941"/>
                  <a:pt x="6702" y="9996"/>
                </a:cubicBezTo>
                <a:cubicBezTo>
                  <a:pt x="6718" y="10037"/>
                  <a:pt x="6742" y="10106"/>
                  <a:pt x="6782" y="10064"/>
                </a:cubicBezTo>
                <a:cubicBezTo>
                  <a:pt x="6822" y="10037"/>
                  <a:pt x="6870" y="10037"/>
                  <a:pt x="6894" y="10023"/>
                </a:cubicBezTo>
                <a:cubicBezTo>
                  <a:pt x="6926" y="10010"/>
                  <a:pt x="6934" y="9941"/>
                  <a:pt x="6982" y="10010"/>
                </a:cubicBezTo>
                <a:cubicBezTo>
                  <a:pt x="7030" y="10078"/>
                  <a:pt x="7006" y="10133"/>
                  <a:pt x="6966" y="10188"/>
                </a:cubicBezTo>
                <a:cubicBezTo>
                  <a:pt x="6934" y="10257"/>
                  <a:pt x="6950" y="10326"/>
                  <a:pt x="6974" y="10353"/>
                </a:cubicBezTo>
                <a:cubicBezTo>
                  <a:pt x="6990" y="10367"/>
                  <a:pt x="7030" y="10284"/>
                  <a:pt x="7030" y="10243"/>
                </a:cubicBezTo>
                <a:cubicBezTo>
                  <a:pt x="7022" y="10188"/>
                  <a:pt x="7095" y="10229"/>
                  <a:pt x="7127" y="10257"/>
                </a:cubicBezTo>
                <a:cubicBezTo>
                  <a:pt x="7151" y="10284"/>
                  <a:pt x="7199" y="10147"/>
                  <a:pt x="7175" y="10064"/>
                </a:cubicBezTo>
                <a:cubicBezTo>
                  <a:pt x="7159" y="9982"/>
                  <a:pt x="7175" y="9900"/>
                  <a:pt x="7191" y="9845"/>
                </a:cubicBezTo>
                <a:cubicBezTo>
                  <a:pt x="7199" y="9776"/>
                  <a:pt x="7175" y="9721"/>
                  <a:pt x="7135" y="9666"/>
                </a:cubicBezTo>
                <a:cubicBezTo>
                  <a:pt x="7095" y="9597"/>
                  <a:pt x="7062" y="9542"/>
                  <a:pt x="7079" y="9446"/>
                </a:cubicBezTo>
                <a:cubicBezTo>
                  <a:pt x="7095" y="9350"/>
                  <a:pt x="7159" y="9240"/>
                  <a:pt x="7191" y="9323"/>
                </a:cubicBezTo>
                <a:cubicBezTo>
                  <a:pt x="7223" y="9405"/>
                  <a:pt x="7255" y="9597"/>
                  <a:pt x="7247" y="9652"/>
                </a:cubicBezTo>
                <a:cubicBezTo>
                  <a:pt x="7247" y="9721"/>
                  <a:pt x="7247" y="9790"/>
                  <a:pt x="7287" y="9790"/>
                </a:cubicBezTo>
                <a:cubicBezTo>
                  <a:pt x="7319" y="9776"/>
                  <a:pt x="7359" y="9831"/>
                  <a:pt x="7383" y="9886"/>
                </a:cubicBezTo>
                <a:cubicBezTo>
                  <a:pt x="7407" y="9941"/>
                  <a:pt x="7479" y="9927"/>
                  <a:pt x="7543" y="10051"/>
                </a:cubicBezTo>
                <a:cubicBezTo>
                  <a:pt x="7599" y="10188"/>
                  <a:pt x="7591" y="10216"/>
                  <a:pt x="7631" y="10326"/>
                </a:cubicBezTo>
                <a:cubicBezTo>
                  <a:pt x="7671" y="10435"/>
                  <a:pt x="7719" y="10449"/>
                  <a:pt x="7760" y="10545"/>
                </a:cubicBezTo>
                <a:cubicBezTo>
                  <a:pt x="7792" y="10655"/>
                  <a:pt x="7824" y="10710"/>
                  <a:pt x="7840" y="10834"/>
                </a:cubicBezTo>
                <a:cubicBezTo>
                  <a:pt x="7856" y="10958"/>
                  <a:pt x="7872" y="11081"/>
                  <a:pt x="7904" y="10999"/>
                </a:cubicBezTo>
                <a:cubicBezTo>
                  <a:pt x="7936" y="10930"/>
                  <a:pt x="7992" y="10889"/>
                  <a:pt x="7984" y="10779"/>
                </a:cubicBezTo>
                <a:cubicBezTo>
                  <a:pt x="7968" y="10683"/>
                  <a:pt x="7968" y="10504"/>
                  <a:pt x="7976" y="10435"/>
                </a:cubicBezTo>
                <a:cubicBezTo>
                  <a:pt x="7976" y="10367"/>
                  <a:pt x="7936" y="10243"/>
                  <a:pt x="7904" y="10271"/>
                </a:cubicBezTo>
                <a:cubicBezTo>
                  <a:pt x="7872" y="10284"/>
                  <a:pt x="7832" y="10229"/>
                  <a:pt x="7872" y="10161"/>
                </a:cubicBezTo>
                <a:cubicBezTo>
                  <a:pt x="7904" y="10092"/>
                  <a:pt x="7960" y="10092"/>
                  <a:pt x="7968" y="10023"/>
                </a:cubicBezTo>
                <a:cubicBezTo>
                  <a:pt x="7976" y="9941"/>
                  <a:pt x="7984" y="9858"/>
                  <a:pt x="8008" y="9803"/>
                </a:cubicBezTo>
                <a:cubicBezTo>
                  <a:pt x="8024" y="9748"/>
                  <a:pt x="7952" y="9762"/>
                  <a:pt x="7960" y="9639"/>
                </a:cubicBezTo>
                <a:cubicBezTo>
                  <a:pt x="7968" y="9515"/>
                  <a:pt x="7992" y="9432"/>
                  <a:pt x="8056" y="9419"/>
                </a:cubicBezTo>
                <a:cubicBezTo>
                  <a:pt x="8120" y="9405"/>
                  <a:pt x="8160" y="9377"/>
                  <a:pt x="8192" y="9309"/>
                </a:cubicBezTo>
                <a:cubicBezTo>
                  <a:pt x="8224" y="9240"/>
                  <a:pt x="8360" y="8952"/>
                  <a:pt x="8376" y="8842"/>
                </a:cubicBezTo>
                <a:cubicBezTo>
                  <a:pt x="8400" y="8732"/>
                  <a:pt x="8425" y="8635"/>
                  <a:pt x="8457" y="8718"/>
                </a:cubicBezTo>
                <a:cubicBezTo>
                  <a:pt x="8489" y="8787"/>
                  <a:pt x="8537" y="8800"/>
                  <a:pt x="8593" y="8800"/>
                </a:cubicBezTo>
                <a:cubicBezTo>
                  <a:pt x="8649" y="8800"/>
                  <a:pt x="8713" y="8924"/>
                  <a:pt x="8713" y="8993"/>
                </a:cubicBezTo>
                <a:cubicBezTo>
                  <a:pt x="8721" y="9075"/>
                  <a:pt x="8697" y="9185"/>
                  <a:pt x="8665" y="9281"/>
                </a:cubicBezTo>
                <a:cubicBezTo>
                  <a:pt x="8633" y="9377"/>
                  <a:pt x="8521" y="9529"/>
                  <a:pt x="8529" y="9597"/>
                </a:cubicBezTo>
                <a:cubicBezTo>
                  <a:pt x="8537" y="9680"/>
                  <a:pt x="8585" y="9721"/>
                  <a:pt x="8585" y="9817"/>
                </a:cubicBezTo>
                <a:cubicBezTo>
                  <a:pt x="8577" y="9900"/>
                  <a:pt x="8545" y="10147"/>
                  <a:pt x="8513" y="10216"/>
                </a:cubicBezTo>
                <a:cubicBezTo>
                  <a:pt x="8473" y="10284"/>
                  <a:pt x="8489" y="10408"/>
                  <a:pt x="8473" y="10504"/>
                </a:cubicBezTo>
                <a:cubicBezTo>
                  <a:pt x="8457" y="10600"/>
                  <a:pt x="8400" y="10752"/>
                  <a:pt x="8400" y="10779"/>
                </a:cubicBezTo>
                <a:cubicBezTo>
                  <a:pt x="8400" y="10806"/>
                  <a:pt x="8433" y="10985"/>
                  <a:pt x="8449" y="11026"/>
                </a:cubicBezTo>
                <a:cubicBezTo>
                  <a:pt x="8465" y="11081"/>
                  <a:pt x="8489" y="11219"/>
                  <a:pt x="8449" y="11260"/>
                </a:cubicBezTo>
                <a:cubicBezTo>
                  <a:pt x="8416" y="11287"/>
                  <a:pt x="8408" y="11356"/>
                  <a:pt x="8408" y="11466"/>
                </a:cubicBezTo>
                <a:cubicBezTo>
                  <a:pt x="8400" y="11576"/>
                  <a:pt x="8328" y="11590"/>
                  <a:pt x="8304" y="11631"/>
                </a:cubicBezTo>
                <a:cubicBezTo>
                  <a:pt x="8280" y="11672"/>
                  <a:pt x="8256" y="11686"/>
                  <a:pt x="8208" y="11768"/>
                </a:cubicBezTo>
                <a:cubicBezTo>
                  <a:pt x="8168" y="11864"/>
                  <a:pt x="8072" y="11933"/>
                  <a:pt x="8024" y="11933"/>
                </a:cubicBezTo>
                <a:cubicBezTo>
                  <a:pt x="7984" y="11933"/>
                  <a:pt x="7976" y="11947"/>
                  <a:pt x="7920" y="11878"/>
                </a:cubicBezTo>
                <a:cubicBezTo>
                  <a:pt x="7864" y="11823"/>
                  <a:pt x="7848" y="11796"/>
                  <a:pt x="7824" y="11906"/>
                </a:cubicBezTo>
                <a:cubicBezTo>
                  <a:pt x="7800" y="12016"/>
                  <a:pt x="7856" y="12002"/>
                  <a:pt x="7880" y="12057"/>
                </a:cubicBezTo>
                <a:cubicBezTo>
                  <a:pt x="7904" y="12126"/>
                  <a:pt x="7952" y="12126"/>
                  <a:pt x="7960" y="12167"/>
                </a:cubicBezTo>
                <a:cubicBezTo>
                  <a:pt x="7976" y="12222"/>
                  <a:pt x="8032" y="12139"/>
                  <a:pt x="8056" y="12208"/>
                </a:cubicBezTo>
                <a:cubicBezTo>
                  <a:pt x="8072" y="12277"/>
                  <a:pt x="8112" y="12318"/>
                  <a:pt x="8152" y="12263"/>
                </a:cubicBezTo>
                <a:cubicBezTo>
                  <a:pt x="8200" y="12194"/>
                  <a:pt x="8192" y="12126"/>
                  <a:pt x="8240" y="12126"/>
                </a:cubicBezTo>
                <a:cubicBezTo>
                  <a:pt x="8280" y="12126"/>
                  <a:pt x="8425" y="12029"/>
                  <a:pt x="8425" y="11933"/>
                </a:cubicBezTo>
                <a:cubicBezTo>
                  <a:pt x="8433" y="11837"/>
                  <a:pt x="8473" y="11796"/>
                  <a:pt x="8513" y="11755"/>
                </a:cubicBezTo>
                <a:cubicBezTo>
                  <a:pt x="8553" y="11700"/>
                  <a:pt x="8553" y="11617"/>
                  <a:pt x="8569" y="11521"/>
                </a:cubicBezTo>
                <a:cubicBezTo>
                  <a:pt x="8593" y="11439"/>
                  <a:pt x="8593" y="11274"/>
                  <a:pt x="8601" y="11205"/>
                </a:cubicBezTo>
                <a:cubicBezTo>
                  <a:pt x="8601" y="11136"/>
                  <a:pt x="8681" y="11081"/>
                  <a:pt x="8705" y="11081"/>
                </a:cubicBezTo>
                <a:cubicBezTo>
                  <a:pt x="8729" y="11081"/>
                  <a:pt x="8825" y="11040"/>
                  <a:pt x="8833" y="11109"/>
                </a:cubicBezTo>
                <a:cubicBezTo>
                  <a:pt x="8849" y="11177"/>
                  <a:pt x="8857" y="11232"/>
                  <a:pt x="8873" y="11274"/>
                </a:cubicBezTo>
                <a:cubicBezTo>
                  <a:pt x="8889" y="11315"/>
                  <a:pt x="8905" y="11370"/>
                  <a:pt x="8889" y="11439"/>
                </a:cubicBezTo>
                <a:cubicBezTo>
                  <a:pt x="8873" y="11494"/>
                  <a:pt x="8841" y="11603"/>
                  <a:pt x="8841" y="11700"/>
                </a:cubicBezTo>
                <a:cubicBezTo>
                  <a:pt x="8841" y="11796"/>
                  <a:pt x="8841" y="11864"/>
                  <a:pt x="8921" y="11892"/>
                </a:cubicBezTo>
                <a:cubicBezTo>
                  <a:pt x="9001" y="11906"/>
                  <a:pt x="9049" y="11878"/>
                  <a:pt x="9017" y="11837"/>
                </a:cubicBezTo>
                <a:cubicBezTo>
                  <a:pt x="8993" y="11796"/>
                  <a:pt x="8857" y="11823"/>
                  <a:pt x="8873" y="11700"/>
                </a:cubicBezTo>
                <a:cubicBezTo>
                  <a:pt x="8889" y="11590"/>
                  <a:pt x="8897" y="11562"/>
                  <a:pt x="8945" y="11548"/>
                </a:cubicBezTo>
                <a:cubicBezTo>
                  <a:pt x="8993" y="11535"/>
                  <a:pt x="8977" y="11466"/>
                  <a:pt x="8977" y="11384"/>
                </a:cubicBezTo>
                <a:cubicBezTo>
                  <a:pt x="8969" y="11315"/>
                  <a:pt x="8961" y="11191"/>
                  <a:pt x="8969" y="11150"/>
                </a:cubicBezTo>
                <a:cubicBezTo>
                  <a:pt x="8977" y="11109"/>
                  <a:pt x="8873" y="11040"/>
                  <a:pt x="8825" y="10971"/>
                </a:cubicBezTo>
                <a:cubicBezTo>
                  <a:pt x="8785" y="10889"/>
                  <a:pt x="8729" y="10889"/>
                  <a:pt x="8705" y="10930"/>
                </a:cubicBezTo>
                <a:cubicBezTo>
                  <a:pt x="8681" y="10985"/>
                  <a:pt x="8673" y="10875"/>
                  <a:pt x="8601" y="10903"/>
                </a:cubicBezTo>
                <a:cubicBezTo>
                  <a:pt x="8521" y="10916"/>
                  <a:pt x="8569" y="10848"/>
                  <a:pt x="8585" y="10779"/>
                </a:cubicBezTo>
                <a:cubicBezTo>
                  <a:pt x="8601" y="10710"/>
                  <a:pt x="8529" y="10614"/>
                  <a:pt x="8545" y="10559"/>
                </a:cubicBezTo>
                <a:cubicBezTo>
                  <a:pt x="8561" y="10504"/>
                  <a:pt x="8617" y="10353"/>
                  <a:pt x="8649" y="10284"/>
                </a:cubicBezTo>
                <a:cubicBezTo>
                  <a:pt x="8681" y="10202"/>
                  <a:pt x="8697" y="10078"/>
                  <a:pt x="8689" y="9982"/>
                </a:cubicBezTo>
                <a:cubicBezTo>
                  <a:pt x="8673" y="9886"/>
                  <a:pt x="8673" y="9748"/>
                  <a:pt x="8657" y="9694"/>
                </a:cubicBezTo>
                <a:cubicBezTo>
                  <a:pt x="8633" y="9652"/>
                  <a:pt x="8665" y="9597"/>
                  <a:pt x="8689" y="9556"/>
                </a:cubicBezTo>
                <a:cubicBezTo>
                  <a:pt x="8713" y="9515"/>
                  <a:pt x="8785" y="9419"/>
                  <a:pt x="8825" y="9377"/>
                </a:cubicBezTo>
                <a:cubicBezTo>
                  <a:pt x="8865" y="9336"/>
                  <a:pt x="8905" y="9323"/>
                  <a:pt x="8905" y="9254"/>
                </a:cubicBezTo>
                <a:cubicBezTo>
                  <a:pt x="8897" y="9171"/>
                  <a:pt x="8881" y="9020"/>
                  <a:pt x="8913" y="8979"/>
                </a:cubicBezTo>
                <a:cubicBezTo>
                  <a:pt x="8937" y="8952"/>
                  <a:pt x="8969" y="9006"/>
                  <a:pt x="8961" y="9130"/>
                </a:cubicBezTo>
                <a:cubicBezTo>
                  <a:pt x="8953" y="9240"/>
                  <a:pt x="8953" y="9350"/>
                  <a:pt x="8921" y="9432"/>
                </a:cubicBezTo>
                <a:cubicBezTo>
                  <a:pt x="8881" y="9501"/>
                  <a:pt x="8889" y="9625"/>
                  <a:pt x="8873" y="9694"/>
                </a:cubicBezTo>
                <a:cubicBezTo>
                  <a:pt x="8865" y="9748"/>
                  <a:pt x="8881" y="9803"/>
                  <a:pt x="8913" y="9845"/>
                </a:cubicBezTo>
                <a:cubicBezTo>
                  <a:pt x="8937" y="9886"/>
                  <a:pt x="8993" y="9913"/>
                  <a:pt x="9041" y="9941"/>
                </a:cubicBezTo>
                <a:cubicBezTo>
                  <a:pt x="9089" y="9968"/>
                  <a:pt x="9081" y="10010"/>
                  <a:pt x="9106" y="10064"/>
                </a:cubicBezTo>
                <a:cubicBezTo>
                  <a:pt x="9138" y="10133"/>
                  <a:pt x="9194" y="10064"/>
                  <a:pt x="9138" y="9968"/>
                </a:cubicBezTo>
                <a:cubicBezTo>
                  <a:pt x="9089" y="9872"/>
                  <a:pt x="9033" y="9845"/>
                  <a:pt x="8993" y="9776"/>
                </a:cubicBezTo>
                <a:cubicBezTo>
                  <a:pt x="8953" y="9694"/>
                  <a:pt x="8937" y="9556"/>
                  <a:pt x="8969" y="9487"/>
                </a:cubicBezTo>
                <a:cubicBezTo>
                  <a:pt x="9009" y="9432"/>
                  <a:pt x="9073" y="9474"/>
                  <a:pt x="9081" y="9570"/>
                </a:cubicBezTo>
                <a:cubicBezTo>
                  <a:pt x="9089" y="9652"/>
                  <a:pt x="9194" y="9666"/>
                  <a:pt x="9170" y="9570"/>
                </a:cubicBezTo>
                <a:cubicBezTo>
                  <a:pt x="9146" y="9487"/>
                  <a:pt x="9073" y="9432"/>
                  <a:pt x="9146" y="9377"/>
                </a:cubicBezTo>
                <a:cubicBezTo>
                  <a:pt x="9226" y="9336"/>
                  <a:pt x="9338" y="9323"/>
                  <a:pt x="9370" y="9432"/>
                </a:cubicBezTo>
                <a:cubicBezTo>
                  <a:pt x="9402" y="9556"/>
                  <a:pt x="9442" y="9666"/>
                  <a:pt x="9482" y="9721"/>
                </a:cubicBezTo>
                <a:cubicBezTo>
                  <a:pt x="9514" y="9776"/>
                  <a:pt x="9602" y="9707"/>
                  <a:pt x="9634" y="9776"/>
                </a:cubicBezTo>
                <a:cubicBezTo>
                  <a:pt x="9658" y="9831"/>
                  <a:pt x="9658" y="9858"/>
                  <a:pt x="9610" y="9968"/>
                </a:cubicBezTo>
                <a:cubicBezTo>
                  <a:pt x="9570" y="10092"/>
                  <a:pt x="9554" y="10147"/>
                  <a:pt x="9570" y="10188"/>
                </a:cubicBezTo>
                <a:cubicBezTo>
                  <a:pt x="9586" y="10229"/>
                  <a:pt x="9626" y="10147"/>
                  <a:pt x="9610" y="10298"/>
                </a:cubicBezTo>
                <a:cubicBezTo>
                  <a:pt x="9594" y="10449"/>
                  <a:pt x="9562" y="10545"/>
                  <a:pt x="9586" y="10614"/>
                </a:cubicBezTo>
                <a:cubicBezTo>
                  <a:pt x="9610" y="10697"/>
                  <a:pt x="9626" y="10490"/>
                  <a:pt x="9650" y="10463"/>
                </a:cubicBezTo>
                <a:cubicBezTo>
                  <a:pt x="9674" y="10435"/>
                  <a:pt x="9650" y="10229"/>
                  <a:pt x="9642" y="10147"/>
                </a:cubicBezTo>
                <a:cubicBezTo>
                  <a:pt x="9634" y="10064"/>
                  <a:pt x="9658" y="9996"/>
                  <a:pt x="9690" y="9900"/>
                </a:cubicBezTo>
                <a:cubicBezTo>
                  <a:pt x="9722" y="9817"/>
                  <a:pt x="9634" y="9639"/>
                  <a:pt x="9594" y="9570"/>
                </a:cubicBezTo>
                <a:cubicBezTo>
                  <a:pt x="9554" y="9487"/>
                  <a:pt x="9474" y="9405"/>
                  <a:pt x="9450" y="9295"/>
                </a:cubicBezTo>
                <a:cubicBezTo>
                  <a:pt x="9434" y="9185"/>
                  <a:pt x="9498" y="9130"/>
                  <a:pt x="9458" y="9006"/>
                </a:cubicBezTo>
                <a:cubicBezTo>
                  <a:pt x="9410" y="8869"/>
                  <a:pt x="9434" y="8718"/>
                  <a:pt x="9530" y="8718"/>
                </a:cubicBezTo>
                <a:cubicBezTo>
                  <a:pt x="9634" y="8732"/>
                  <a:pt x="9754" y="8745"/>
                  <a:pt x="9803" y="8732"/>
                </a:cubicBezTo>
                <a:cubicBezTo>
                  <a:pt x="9851" y="8718"/>
                  <a:pt x="9883" y="8690"/>
                  <a:pt x="10011" y="8663"/>
                </a:cubicBezTo>
                <a:cubicBezTo>
                  <a:pt x="10139" y="8635"/>
                  <a:pt x="10051" y="8498"/>
                  <a:pt x="10027" y="8498"/>
                </a:cubicBezTo>
                <a:cubicBezTo>
                  <a:pt x="10003" y="8484"/>
                  <a:pt x="9939" y="8347"/>
                  <a:pt x="9979" y="8347"/>
                </a:cubicBezTo>
                <a:cubicBezTo>
                  <a:pt x="10027" y="8347"/>
                  <a:pt x="10011" y="8306"/>
                  <a:pt x="9979" y="8251"/>
                </a:cubicBezTo>
                <a:cubicBezTo>
                  <a:pt x="9947" y="8196"/>
                  <a:pt x="9987" y="8113"/>
                  <a:pt x="10003" y="8141"/>
                </a:cubicBezTo>
                <a:cubicBezTo>
                  <a:pt x="10027" y="8182"/>
                  <a:pt x="10099" y="8168"/>
                  <a:pt x="10091" y="8086"/>
                </a:cubicBezTo>
                <a:cubicBezTo>
                  <a:pt x="10083" y="8017"/>
                  <a:pt x="10035" y="7907"/>
                  <a:pt x="10091" y="7907"/>
                </a:cubicBezTo>
                <a:cubicBezTo>
                  <a:pt x="10155" y="7907"/>
                  <a:pt x="10171" y="7990"/>
                  <a:pt x="10211" y="7907"/>
                </a:cubicBezTo>
                <a:cubicBezTo>
                  <a:pt x="10251" y="7825"/>
                  <a:pt x="10307" y="7701"/>
                  <a:pt x="10363" y="7701"/>
                </a:cubicBezTo>
                <a:cubicBezTo>
                  <a:pt x="10419" y="7715"/>
                  <a:pt x="10500" y="7619"/>
                  <a:pt x="10540" y="7605"/>
                </a:cubicBezTo>
                <a:cubicBezTo>
                  <a:pt x="10580" y="7591"/>
                  <a:pt x="10508" y="7509"/>
                  <a:pt x="10548" y="7454"/>
                </a:cubicBezTo>
                <a:cubicBezTo>
                  <a:pt x="10596" y="7385"/>
                  <a:pt x="10756" y="7316"/>
                  <a:pt x="10780" y="7385"/>
                </a:cubicBezTo>
                <a:cubicBezTo>
                  <a:pt x="10804" y="7454"/>
                  <a:pt x="10860" y="7509"/>
                  <a:pt x="10900" y="7468"/>
                </a:cubicBezTo>
                <a:cubicBezTo>
                  <a:pt x="10932" y="7413"/>
                  <a:pt x="10964" y="7330"/>
                  <a:pt x="10996" y="7303"/>
                </a:cubicBezTo>
                <a:cubicBezTo>
                  <a:pt x="11028" y="7289"/>
                  <a:pt x="11036" y="7261"/>
                  <a:pt x="11028" y="7193"/>
                </a:cubicBezTo>
                <a:cubicBezTo>
                  <a:pt x="11020" y="7124"/>
                  <a:pt x="11068" y="7110"/>
                  <a:pt x="11100" y="7110"/>
                </a:cubicBezTo>
                <a:cubicBezTo>
                  <a:pt x="11133" y="7097"/>
                  <a:pt x="11189" y="7083"/>
                  <a:pt x="11165" y="7000"/>
                </a:cubicBezTo>
                <a:cubicBezTo>
                  <a:pt x="11141" y="6932"/>
                  <a:pt x="11125" y="6932"/>
                  <a:pt x="11165" y="6781"/>
                </a:cubicBezTo>
                <a:cubicBezTo>
                  <a:pt x="11205" y="6616"/>
                  <a:pt x="11213" y="6506"/>
                  <a:pt x="11277" y="6423"/>
                </a:cubicBezTo>
                <a:cubicBezTo>
                  <a:pt x="11333" y="6341"/>
                  <a:pt x="11389" y="6341"/>
                  <a:pt x="11445" y="6410"/>
                </a:cubicBezTo>
                <a:cubicBezTo>
                  <a:pt x="11501" y="6464"/>
                  <a:pt x="11509" y="6478"/>
                  <a:pt x="11445" y="6561"/>
                </a:cubicBezTo>
                <a:cubicBezTo>
                  <a:pt x="11389" y="6657"/>
                  <a:pt x="11477" y="6657"/>
                  <a:pt x="11501" y="6643"/>
                </a:cubicBezTo>
                <a:cubicBezTo>
                  <a:pt x="11525" y="6616"/>
                  <a:pt x="11605" y="6643"/>
                  <a:pt x="11621" y="6657"/>
                </a:cubicBezTo>
                <a:cubicBezTo>
                  <a:pt x="11637" y="6657"/>
                  <a:pt x="11605" y="6849"/>
                  <a:pt x="11589" y="6890"/>
                </a:cubicBezTo>
                <a:cubicBezTo>
                  <a:pt x="11573" y="6932"/>
                  <a:pt x="11637" y="6959"/>
                  <a:pt x="11677" y="6890"/>
                </a:cubicBezTo>
                <a:cubicBezTo>
                  <a:pt x="11717" y="6822"/>
                  <a:pt x="11677" y="6767"/>
                  <a:pt x="11733" y="6739"/>
                </a:cubicBezTo>
                <a:cubicBezTo>
                  <a:pt x="11789" y="6712"/>
                  <a:pt x="11862" y="6726"/>
                  <a:pt x="11894" y="6671"/>
                </a:cubicBezTo>
                <a:cubicBezTo>
                  <a:pt x="11926" y="6616"/>
                  <a:pt x="11950" y="6629"/>
                  <a:pt x="11998" y="6726"/>
                </a:cubicBezTo>
                <a:cubicBezTo>
                  <a:pt x="12046" y="6808"/>
                  <a:pt x="12094" y="6835"/>
                  <a:pt x="12118" y="6849"/>
                </a:cubicBezTo>
                <a:cubicBezTo>
                  <a:pt x="12142" y="6863"/>
                  <a:pt x="12198" y="6959"/>
                  <a:pt x="12206" y="6987"/>
                </a:cubicBezTo>
                <a:cubicBezTo>
                  <a:pt x="12214" y="7028"/>
                  <a:pt x="12222" y="7055"/>
                  <a:pt x="12230" y="7138"/>
                </a:cubicBezTo>
                <a:cubicBezTo>
                  <a:pt x="12238" y="7206"/>
                  <a:pt x="12254" y="7138"/>
                  <a:pt x="12262" y="7289"/>
                </a:cubicBezTo>
                <a:cubicBezTo>
                  <a:pt x="12270" y="7426"/>
                  <a:pt x="12254" y="7495"/>
                  <a:pt x="12222" y="7550"/>
                </a:cubicBezTo>
                <a:cubicBezTo>
                  <a:pt x="12182" y="7605"/>
                  <a:pt x="12190" y="7646"/>
                  <a:pt x="12174" y="7701"/>
                </a:cubicBezTo>
                <a:cubicBezTo>
                  <a:pt x="12158" y="7770"/>
                  <a:pt x="12150" y="7742"/>
                  <a:pt x="12110" y="7839"/>
                </a:cubicBezTo>
                <a:cubicBezTo>
                  <a:pt x="12070" y="7935"/>
                  <a:pt x="12078" y="7948"/>
                  <a:pt x="12062" y="8031"/>
                </a:cubicBezTo>
                <a:cubicBezTo>
                  <a:pt x="12046" y="8127"/>
                  <a:pt x="12030" y="8196"/>
                  <a:pt x="12022" y="8237"/>
                </a:cubicBezTo>
                <a:cubicBezTo>
                  <a:pt x="12014" y="8278"/>
                  <a:pt x="11998" y="8319"/>
                  <a:pt x="11974" y="8374"/>
                </a:cubicBezTo>
                <a:cubicBezTo>
                  <a:pt x="11950" y="8429"/>
                  <a:pt x="11934" y="8484"/>
                  <a:pt x="11910" y="8539"/>
                </a:cubicBezTo>
                <a:cubicBezTo>
                  <a:pt x="11886" y="8594"/>
                  <a:pt x="11870" y="8622"/>
                  <a:pt x="11862" y="8663"/>
                </a:cubicBezTo>
                <a:cubicBezTo>
                  <a:pt x="11846" y="8704"/>
                  <a:pt x="11830" y="8718"/>
                  <a:pt x="11814" y="8759"/>
                </a:cubicBezTo>
                <a:cubicBezTo>
                  <a:pt x="11806" y="8787"/>
                  <a:pt x="11870" y="8745"/>
                  <a:pt x="11910" y="8704"/>
                </a:cubicBezTo>
                <a:cubicBezTo>
                  <a:pt x="11942" y="8663"/>
                  <a:pt x="11982" y="8608"/>
                  <a:pt x="12006" y="8594"/>
                </a:cubicBezTo>
                <a:cubicBezTo>
                  <a:pt x="12038" y="8567"/>
                  <a:pt x="12126" y="8457"/>
                  <a:pt x="12158" y="8388"/>
                </a:cubicBezTo>
                <a:cubicBezTo>
                  <a:pt x="12182" y="8319"/>
                  <a:pt x="12126" y="8361"/>
                  <a:pt x="12102" y="8347"/>
                </a:cubicBezTo>
                <a:cubicBezTo>
                  <a:pt x="12070" y="8347"/>
                  <a:pt x="12070" y="8223"/>
                  <a:pt x="12078" y="8196"/>
                </a:cubicBezTo>
                <a:cubicBezTo>
                  <a:pt x="12094" y="8155"/>
                  <a:pt x="12134" y="8182"/>
                  <a:pt x="12166" y="8155"/>
                </a:cubicBezTo>
                <a:cubicBezTo>
                  <a:pt x="12190" y="8113"/>
                  <a:pt x="12222" y="8086"/>
                  <a:pt x="12230" y="8155"/>
                </a:cubicBezTo>
                <a:cubicBezTo>
                  <a:pt x="12246" y="8210"/>
                  <a:pt x="12286" y="8251"/>
                  <a:pt x="12318" y="8196"/>
                </a:cubicBezTo>
                <a:cubicBezTo>
                  <a:pt x="12350" y="8155"/>
                  <a:pt x="12350" y="8058"/>
                  <a:pt x="12374" y="8086"/>
                </a:cubicBezTo>
                <a:cubicBezTo>
                  <a:pt x="12406" y="8100"/>
                  <a:pt x="12414" y="8210"/>
                  <a:pt x="12430" y="8223"/>
                </a:cubicBezTo>
                <a:cubicBezTo>
                  <a:pt x="12454" y="8223"/>
                  <a:pt x="12511" y="8155"/>
                  <a:pt x="12535" y="8100"/>
                </a:cubicBezTo>
                <a:cubicBezTo>
                  <a:pt x="12567" y="8058"/>
                  <a:pt x="12647" y="8031"/>
                  <a:pt x="12743" y="8003"/>
                </a:cubicBezTo>
                <a:cubicBezTo>
                  <a:pt x="12839" y="7962"/>
                  <a:pt x="12879" y="7907"/>
                  <a:pt x="12879" y="7976"/>
                </a:cubicBezTo>
                <a:cubicBezTo>
                  <a:pt x="12879" y="8031"/>
                  <a:pt x="12887" y="8086"/>
                  <a:pt x="12951" y="8127"/>
                </a:cubicBezTo>
                <a:cubicBezTo>
                  <a:pt x="13007" y="8168"/>
                  <a:pt x="13135" y="8086"/>
                  <a:pt x="13176" y="8031"/>
                </a:cubicBezTo>
                <a:cubicBezTo>
                  <a:pt x="13216" y="7976"/>
                  <a:pt x="13304" y="7990"/>
                  <a:pt x="13328" y="7935"/>
                </a:cubicBezTo>
                <a:cubicBezTo>
                  <a:pt x="13344" y="7866"/>
                  <a:pt x="13312" y="7797"/>
                  <a:pt x="13288" y="7770"/>
                </a:cubicBezTo>
                <a:cubicBezTo>
                  <a:pt x="13256" y="7729"/>
                  <a:pt x="13224" y="7632"/>
                  <a:pt x="13240" y="7564"/>
                </a:cubicBezTo>
                <a:cubicBezTo>
                  <a:pt x="13256" y="7495"/>
                  <a:pt x="13312" y="7413"/>
                  <a:pt x="13352" y="7454"/>
                </a:cubicBezTo>
                <a:cubicBezTo>
                  <a:pt x="13384" y="7495"/>
                  <a:pt x="13472" y="7495"/>
                  <a:pt x="13504" y="7454"/>
                </a:cubicBezTo>
                <a:cubicBezTo>
                  <a:pt x="13536" y="7413"/>
                  <a:pt x="13592" y="7344"/>
                  <a:pt x="13632" y="7358"/>
                </a:cubicBezTo>
                <a:cubicBezTo>
                  <a:pt x="13664" y="7385"/>
                  <a:pt x="13776" y="7399"/>
                  <a:pt x="13784" y="7454"/>
                </a:cubicBezTo>
                <a:cubicBezTo>
                  <a:pt x="13800" y="7495"/>
                  <a:pt x="13808" y="7523"/>
                  <a:pt x="13792" y="7550"/>
                </a:cubicBezTo>
                <a:cubicBezTo>
                  <a:pt x="13776" y="7577"/>
                  <a:pt x="13865" y="7564"/>
                  <a:pt x="13873" y="7564"/>
                </a:cubicBezTo>
                <a:cubicBezTo>
                  <a:pt x="13881" y="7577"/>
                  <a:pt x="13841" y="7687"/>
                  <a:pt x="13816" y="7715"/>
                </a:cubicBezTo>
                <a:cubicBezTo>
                  <a:pt x="13784" y="7742"/>
                  <a:pt x="13881" y="7646"/>
                  <a:pt x="13921" y="7715"/>
                </a:cubicBezTo>
                <a:cubicBezTo>
                  <a:pt x="13961" y="7784"/>
                  <a:pt x="13993" y="7784"/>
                  <a:pt x="13969" y="7825"/>
                </a:cubicBezTo>
                <a:cubicBezTo>
                  <a:pt x="13945" y="7866"/>
                  <a:pt x="13889" y="7866"/>
                  <a:pt x="13873" y="7894"/>
                </a:cubicBezTo>
                <a:cubicBezTo>
                  <a:pt x="13857" y="7921"/>
                  <a:pt x="13913" y="7921"/>
                  <a:pt x="13985" y="8017"/>
                </a:cubicBezTo>
                <a:cubicBezTo>
                  <a:pt x="14057" y="8100"/>
                  <a:pt x="14177" y="8237"/>
                  <a:pt x="14201" y="8264"/>
                </a:cubicBezTo>
                <a:cubicBezTo>
                  <a:pt x="14217" y="8292"/>
                  <a:pt x="14361" y="8361"/>
                  <a:pt x="14353" y="8237"/>
                </a:cubicBezTo>
                <a:cubicBezTo>
                  <a:pt x="14353" y="8127"/>
                  <a:pt x="14321" y="7990"/>
                  <a:pt x="14289" y="7894"/>
                </a:cubicBezTo>
                <a:cubicBezTo>
                  <a:pt x="14257" y="7797"/>
                  <a:pt x="14249" y="7660"/>
                  <a:pt x="14265" y="7646"/>
                </a:cubicBezTo>
                <a:cubicBezTo>
                  <a:pt x="14289" y="7646"/>
                  <a:pt x="14345" y="7701"/>
                  <a:pt x="14385" y="7729"/>
                </a:cubicBezTo>
                <a:cubicBezTo>
                  <a:pt x="14433" y="7756"/>
                  <a:pt x="14538" y="7701"/>
                  <a:pt x="14538" y="7674"/>
                </a:cubicBezTo>
                <a:cubicBezTo>
                  <a:pt x="14538" y="7632"/>
                  <a:pt x="14538" y="7495"/>
                  <a:pt x="14602" y="7440"/>
                </a:cubicBezTo>
                <a:cubicBezTo>
                  <a:pt x="14666" y="7385"/>
                  <a:pt x="14682" y="7358"/>
                  <a:pt x="14746" y="7385"/>
                </a:cubicBezTo>
                <a:cubicBezTo>
                  <a:pt x="14818" y="7426"/>
                  <a:pt x="14826" y="7330"/>
                  <a:pt x="14794" y="7303"/>
                </a:cubicBezTo>
                <a:cubicBezTo>
                  <a:pt x="14762" y="7289"/>
                  <a:pt x="14754" y="7220"/>
                  <a:pt x="14794" y="7179"/>
                </a:cubicBezTo>
                <a:cubicBezTo>
                  <a:pt x="14826" y="7138"/>
                  <a:pt x="14906" y="7138"/>
                  <a:pt x="14898" y="7097"/>
                </a:cubicBezTo>
                <a:cubicBezTo>
                  <a:pt x="14890" y="7042"/>
                  <a:pt x="14794" y="6945"/>
                  <a:pt x="14794" y="6890"/>
                </a:cubicBezTo>
                <a:cubicBezTo>
                  <a:pt x="14794" y="6835"/>
                  <a:pt x="14802" y="6739"/>
                  <a:pt x="14786" y="6767"/>
                </a:cubicBezTo>
                <a:cubicBezTo>
                  <a:pt x="14762" y="6794"/>
                  <a:pt x="14730" y="6877"/>
                  <a:pt x="14690" y="6794"/>
                </a:cubicBezTo>
                <a:cubicBezTo>
                  <a:pt x="14658" y="6698"/>
                  <a:pt x="14698" y="6671"/>
                  <a:pt x="14730" y="6657"/>
                </a:cubicBezTo>
                <a:cubicBezTo>
                  <a:pt x="14762" y="6643"/>
                  <a:pt x="14770" y="6561"/>
                  <a:pt x="14762" y="6519"/>
                </a:cubicBezTo>
                <a:cubicBezTo>
                  <a:pt x="14746" y="6492"/>
                  <a:pt x="14674" y="6451"/>
                  <a:pt x="14690" y="6423"/>
                </a:cubicBezTo>
                <a:cubicBezTo>
                  <a:pt x="14698" y="6410"/>
                  <a:pt x="14714" y="6355"/>
                  <a:pt x="14746" y="6355"/>
                </a:cubicBezTo>
                <a:cubicBezTo>
                  <a:pt x="14778" y="6368"/>
                  <a:pt x="14850" y="6286"/>
                  <a:pt x="14890" y="6231"/>
                </a:cubicBezTo>
                <a:cubicBezTo>
                  <a:pt x="14930" y="6162"/>
                  <a:pt x="14994" y="6135"/>
                  <a:pt x="15042" y="6066"/>
                </a:cubicBezTo>
                <a:cubicBezTo>
                  <a:pt x="15090" y="6011"/>
                  <a:pt x="15162" y="5915"/>
                  <a:pt x="15179" y="5956"/>
                </a:cubicBezTo>
                <a:cubicBezTo>
                  <a:pt x="15195" y="5997"/>
                  <a:pt x="15138" y="6052"/>
                  <a:pt x="15130" y="6107"/>
                </a:cubicBezTo>
                <a:cubicBezTo>
                  <a:pt x="15122" y="6162"/>
                  <a:pt x="15187" y="6094"/>
                  <a:pt x="15211" y="6052"/>
                </a:cubicBezTo>
                <a:cubicBezTo>
                  <a:pt x="15227" y="6025"/>
                  <a:pt x="15243" y="6107"/>
                  <a:pt x="15251" y="6148"/>
                </a:cubicBezTo>
                <a:cubicBezTo>
                  <a:pt x="15259" y="6190"/>
                  <a:pt x="15283" y="6121"/>
                  <a:pt x="15259" y="6025"/>
                </a:cubicBezTo>
                <a:cubicBezTo>
                  <a:pt x="15227" y="5929"/>
                  <a:pt x="15235" y="5887"/>
                  <a:pt x="15275" y="5819"/>
                </a:cubicBezTo>
                <a:cubicBezTo>
                  <a:pt x="15315" y="5764"/>
                  <a:pt x="15379" y="5695"/>
                  <a:pt x="15443" y="5668"/>
                </a:cubicBezTo>
                <a:cubicBezTo>
                  <a:pt x="15507" y="5626"/>
                  <a:pt x="15555" y="5654"/>
                  <a:pt x="15539" y="5709"/>
                </a:cubicBezTo>
                <a:cubicBezTo>
                  <a:pt x="15523" y="5764"/>
                  <a:pt x="15499" y="5874"/>
                  <a:pt x="15555" y="5832"/>
                </a:cubicBezTo>
                <a:cubicBezTo>
                  <a:pt x="15603" y="5805"/>
                  <a:pt x="15643" y="5750"/>
                  <a:pt x="15667" y="5777"/>
                </a:cubicBezTo>
                <a:cubicBezTo>
                  <a:pt x="15691" y="5819"/>
                  <a:pt x="15731" y="5805"/>
                  <a:pt x="15763" y="5736"/>
                </a:cubicBezTo>
                <a:cubicBezTo>
                  <a:pt x="15795" y="5668"/>
                  <a:pt x="15860" y="5654"/>
                  <a:pt x="15884" y="5709"/>
                </a:cubicBezTo>
                <a:cubicBezTo>
                  <a:pt x="15908" y="5764"/>
                  <a:pt x="16020" y="5695"/>
                  <a:pt x="16036" y="5571"/>
                </a:cubicBezTo>
                <a:cubicBezTo>
                  <a:pt x="16052" y="5434"/>
                  <a:pt x="16060" y="5310"/>
                  <a:pt x="16116" y="5200"/>
                </a:cubicBezTo>
                <a:cubicBezTo>
                  <a:pt x="16172" y="5090"/>
                  <a:pt x="16204" y="4981"/>
                  <a:pt x="16284" y="4843"/>
                </a:cubicBezTo>
                <a:cubicBezTo>
                  <a:pt x="16364" y="4706"/>
                  <a:pt x="16500" y="4719"/>
                  <a:pt x="16565" y="4774"/>
                </a:cubicBezTo>
                <a:cubicBezTo>
                  <a:pt x="16621" y="4829"/>
                  <a:pt x="16605" y="4884"/>
                  <a:pt x="16645" y="4953"/>
                </a:cubicBezTo>
                <a:cubicBezTo>
                  <a:pt x="16693" y="5008"/>
                  <a:pt x="16741" y="4912"/>
                  <a:pt x="16757" y="4857"/>
                </a:cubicBezTo>
                <a:cubicBezTo>
                  <a:pt x="16773" y="4802"/>
                  <a:pt x="16829" y="4857"/>
                  <a:pt x="16869" y="4926"/>
                </a:cubicBezTo>
                <a:cubicBezTo>
                  <a:pt x="16909" y="4994"/>
                  <a:pt x="16973" y="4994"/>
                  <a:pt x="16973" y="4967"/>
                </a:cubicBezTo>
                <a:cubicBezTo>
                  <a:pt x="16973" y="4939"/>
                  <a:pt x="16909" y="4898"/>
                  <a:pt x="16877" y="4802"/>
                </a:cubicBezTo>
                <a:cubicBezTo>
                  <a:pt x="16845" y="4692"/>
                  <a:pt x="16845" y="4678"/>
                  <a:pt x="16877" y="4568"/>
                </a:cubicBezTo>
                <a:cubicBezTo>
                  <a:pt x="16909" y="4445"/>
                  <a:pt x="16917" y="4362"/>
                  <a:pt x="16941" y="4321"/>
                </a:cubicBezTo>
                <a:cubicBezTo>
                  <a:pt x="16957" y="4266"/>
                  <a:pt x="17005" y="4252"/>
                  <a:pt x="17045" y="4184"/>
                </a:cubicBezTo>
                <a:cubicBezTo>
                  <a:pt x="17077" y="4101"/>
                  <a:pt x="17133" y="4019"/>
                  <a:pt x="17133" y="3950"/>
                </a:cubicBezTo>
                <a:cubicBezTo>
                  <a:pt x="17133" y="3881"/>
                  <a:pt x="17117" y="3758"/>
                  <a:pt x="17093" y="3716"/>
                </a:cubicBezTo>
                <a:cubicBezTo>
                  <a:pt x="17069" y="3689"/>
                  <a:pt x="17061" y="3606"/>
                  <a:pt x="17069" y="3579"/>
                </a:cubicBezTo>
                <a:cubicBezTo>
                  <a:pt x="17077" y="3552"/>
                  <a:pt x="17149" y="3442"/>
                  <a:pt x="17165" y="3428"/>
                </a:cubicBezTo>
                <a:cubicBezTo>
                  <a:pt x="17181" y="3414"/>
                  <a:pt x="17254" y="3510"/>
                  <a:pt x="17254" y="3538"/>
                </a:cubicBezTo>
                <a:cubicBezTo>
                  <a:pt x="17246" y="3565"/>
                  <a:pt x="17189" y="3634"/>
                  <a:pt x="17181" y="3675"/>
                </a:cubicBezTo>
                <a:cubicBezTo>
                  <a:pt x="17165" y="3703"/>
                  <a:pt x="17206" y="3716"/>
                  <a:pt x="17230" y="3730"/>
                </a:cubicBezTo>
                <a:cubicBezTo>
                  <a:pt x="17254" y="3744"/>
                  <a:pt x="17262" y="3744"/>
                  <a:pt x="17294" y="3703"/>
                </a:cubicBezTo>
                <a:cubicBezTo>
                  <a:pt x="17334" y="3661"/>
                  <a:pt x="17358" y="3579"/>
                  <a:pt x="17390" y="3606"/>
                </a:cubicBezTo>
                <a:cubicBezTo>
                  <a:pt x="17422" y="3634"/>
                  <a:pt x="17470" y="3606"/>
                  <a:pt x="17486" y="3538"/>
                </a:cubicBezTo>
                <a:cubicBezTo>
                  <a:pt x="17502" y="3469"/>
                  <a:pt x="17494" y="3345"/>
                  <a:pt x="17414" y="3318"/>
                </a:cubicBezTo>
                <a:cubicBezTo>
                  <a:pt x="17342" y="3290"/>
                  <a:pt x="17294" y="3318"/>
                  <a:pt x="17278" y="3332"/>
                </a:cubicBezTo>
                <a:cubicBezTo>
                  <a:pt x="17262" y="3359"/>
                  <a:pt x="17246" y="3318"/>
                  <a:pt x="17222" y="3277"/>
                </a:cubicBezTo>
                <a:cubicBezTo>
                  <a:pt x="17189" y="3222"/>
                  <a:pt x="17141" y="3167"/>
                  <a:pt x="17141" y="3153"/>
                </a:cubicBezTo>
                <a:cubicBezTo>
                  <a:pt x="17133" y="3139"/>
                  <a:pt x="17157" y="3084"/>
                  <a:pt x="17198" y="3016"/>
                </a:cubicBezTo>
                <a:cubicBezTo>
                  <a:pt x="17238" y="2961"/>
                  <a:pt x="17286" y="2810"/>
                  <a:pt x="17318" y="2810"/>
                </a:cubicBezTo>
                <a:cubicBezTo>
                  <a:pt x="17342" y="2796"/>
                  <a:pt x="17334" y="2713"/>
                  <a:pt x="17350" y="2672"/>
                </a:cubicBezTo>
                <a:cubicBezTo>
                  <a:pt x="17358" y="2617"/>
                  <a:pt x="17414" y="2494"/>
                  <a:pt x="17414" y="2411"/>
                </a:cubicBezTo>
                <a:cubicBezTo>
                  <a:pt x="17406" y="2342"/>
                  <a:pt x="17406" y="2329"/>
                  <a:pt x="17470" y="2246"/>
                </a:cubicBezTo>
                <a:cubicBezTo>
                  <a:pt x="17534" y="2164"/>
                  <a:pt x="17630" y="2040"/>
                  <a:pt x="17638" y="1985"/>
                </a:cubicBezTo>
                <a:cubicBezTo>
                  <a:pt x="17654" y="1916"/>
                  <a:pt x="17718" y="1820"/>
                  <a:pt x="17774" y="1752"/>
                </a:cubicBezTo>
                <a:cubicBezTo>
                  <a:pt x="17830" y="1683"/>
                  <a:pt x="17862" y="1710"/>
                  <a:pt x="17911" y="1614"/>
                </a:cubicBezTo>
                <a:cubicBezTo>
                  <a:pt x="17951" y="1532"/>
                  <a:pt x="18039" y="1504"/>
                  <a:pt x="18063" y="1463"/>
                </a:cubicBezTo>
                <a:cubicBezTo>
                  <a:pt x="18087" y="1422"/>
                  <a:pt x="18183" y="1312"/>
                  <a:pt x="18207" y="1257"/>
                </a:cubicBezTo>
                <a:cubicBezTo>
                  <a:pt x="18231" y="1216"/>
                  <a:pt x="18327" y="1092"/>
                  <a:pt x="18351" y="1051"/>
                </a:cubicBezTo>
                <a:cubicBezTo>
                  <a:pt x="18375" y="1010"/>
                  <a:pt x="18423" y="1023"/>
                  <a:pt x="18447" y="996"/>
                </a:cubicBezTo>
                <a:cubicBezTo>
                  <a:pt x="18471" y="955"/>
                  <a:pt x="18503" y="955"/>
                  <a:pt x="18511" y="982"/>
                </a:cubicBezTo>
                <a:cubicBezTo>
                  <a:pt x="18527" y="1010"/>
                  <a:pt x="18568" y="1023"/>
                  <a:pt x="18600" y="1010"/>
                </a:cubicBezTo>
                <a:cubicBezTo>
                  <a:pt x="18632" y="996"/>
                  <a:pt x="18688" y="1051"/>
                  <a:pt x="18696" y="1037"/>
                </a:cubicBezTo>
                <a:cubicBezTo>
                  <a:pt x="18704" y="1023"/>
                  <a:pt x="18784" y="941"/>
                  <a:pt x="18744" y="927"/>
                </a:cubicBezTo>
                <a:cubicBezTo>
                  <a:pt x="18712" y="913"/>
                  <a:pt x="18704" y="872"/>
                  <a:pt x="18664" y="900"/>
                </a:cubicBezTo>
                <a:cubicBezTo>
                  <a:pt x="18624" y="913"/>
                  <a:pt x="18608" y="886"/>
                  <a:pt x="18576" y="900"/>
                </a:cubicBezTo>
                <a:cubicBezTo>
                  <a:pt x="18552" y="913"/>
                  <a:pt x="18560" y="831"/>
                  <a:pt x="18584" y="776"/>
                </a:cubicBezTo>
                <a:cubicBezTo>
                  <a:pt x="18600" y="721"/>
                  <a:pt x="18624" y="762"/>
                  <a:pt x="18632" y="707"/>
                </a:cubicBezTo>
                <a:cubicBezTo>
                  <a:pt x="18640" y="639"/>
                  <a:pt x="18640" y="611"/>
                  <a:pt x="18624" y="584"/>
                </a:cubicBezTo>
                <a:cubicBezTo>
                  <a:pt x="18616" y="542"/>
                  <a:pt x="18632" y="460"/>
                  <a:pt x="18648" y="405"/>
                </a:cubicBezTo>
                <a:cubicBezTo>
                  <a:pt x="18672" y="364"/>
                  <a:pt x="18712" y="377"/>
                  <a:pt x="18744" y="336"/>
                </a:cubicBezTo>
                <a:cubicBezTo>
                  <a:pt x="18776" y="295"/>
                  <a:pt x="18936" y="48"/>
                  <a:pt x="18960" y="6"/>
                </a:cubicBezTo>
                <a:cubicBezTo>
                  <a:pt x="18976" y="-21"/>
                  <a:pt x="18992" y="48"/>
                  <a:pt x="18992" y="89"/>
                </a:cubicBezTo>
                <a:cubicBezTo>
                  <a:pt x="18992" y="130"/>
                  <a:pt x="19008" y="199"/>
                  <a:pt x="19032" y="213"/>
                </a:cubicBezTo>
                <a:cubicBezTo>
                  <a:pt x="19064" y="226"/>
                  <a:pt x="19088" y="254"/>
                  <a:pt x="19088" y="295"/>
                </a:cubicBezTo>
                <a:cubicBezTo>
                  <a:pt x="19088" y="336"/>
                  <a:pt x="19080" y="391"/>
                  <a:pt x="19088" y="432"/>
                </a:cubicBezTo>
                <a:cubicBezTo>
                  <a:pt x="19104" y="460"/>
                  <a:pt x="19112" y="570"/>
                  <a:pt x="19096" y="597"/>
                </a:cubicBezTo>
                <a:cubicBezTo>
                  <a:pt x="19088" y="625"/>
                  <a:pt x="19104" y="694"/>
                  <a:pt x="19152" y="652"/>
                </a:cubicBezTo>
                <a:cubicBezTo>
                  <a:pt x="19208" y="625"/>
                  <a:pt x="19281" y="707"/>
                  <a:pt x="19281" y="762"/>
                </a:cubicBezTo>
                <a:cubicBezTo>
                  <a:pt x="19281" y="817"/>
                  <a:pt x="19297" y="858"/>
                  <a:pt x="19329" y="817"/>
                </a:cubicBezTo>
                <a:cubicBezTo>
                  <a:pt x="19361" y="776"/>
                  <a:pt x="19385" y="748"/>
                  <a:pt x="19393" y="776"/>
                </a:cubicBezTo>
                <a:cubicBezTo>
                  <a:pt x="19401" y="803"/>
                  <a:pt x="19393" y="858"/>
                  <a:pt x="19401" y="886"/>
                </a:cubicBezTo>
                <a:cubicBezTo>
                  <a:pt x="19401" y="913"/>
                  <a:pt x="19441" y="955"/>
                  <a:pt x="19433" y="996"/>
                </a:cubicBezTo>
                <a:cubicBezTo>
                  <a:pt x="19425" y="1037"/>
                  <a:pt x="19425" y="1051"/>
                  <a:pt x="19385" y="1092"/>
                </a:cubicBezTo>
                <a:cubicBezTo>
                  <a:pt x="19337" y="1147"/>
                  <a:pt x="19321" y="1147"/>
                  <a:pt x="19297" y="1202"/>
                </a:cubicBezTo>
                <a:cubicBezTo>
                  <a:pt x="19265" y="1257"/>
                  <a:pt x="19233" y="1298"/>
                  <a:pt x="19216" y="1367"/>
                </a:cubicBezTo>
                <a:cubicBezTo>
                  <a:pt x="19208" y="1422"/>
                  <a:pt x="19200" y="1449"/>
                  <a:pt x="19176" y="1463"/>
                </a:cubicBezTo>
                <a:cubicBezTo>
                  <a:pt x="19152" y="1463"/>
                  <a:pt x="19024" y="1394"/>
                  <a:pt x="19000" y="1463"/>
                </a:cubicBezTo>
                <a:cubicBezTo>
                  <a:pt x="18968" y="1532"/>
                  <a:pt x="18920" y="1614"/>
                  <a:pt x="18936" y="1697"/>
                </a:cubicBezTo>
                <a:cubicBezTo>
                  <a:pt x="18952" y="1765"/>
                  <a:pt x="18952" y="1793"/>
                  <a:pt x="18944" y="1861"/>
                </a:cubicBezTo>
                <a:cubicBezTo>
                  <a:pt x="18936" y="1916"/>
                  <a:pt x="18920" y="1985"/>
                  <a:pt x="18896" y="1958"/>
                </a:cubicBezTo>
                <a:cubicBezTo>
                  <a:pt x="18864" y="1944"/>
                  <a:pt x="18840" y="1958"/>
                  <a:pt x="18824" y="1971"/>
                </a:cubicBezTo>
                <a:cubicBezTo>
                  <a:pt x="18808" y="1985"/>
                  <a:pt x="18752" y="1985"/>
                  <a:pt x="18744" y="1958"/>
                </a:cubicBezTo>
                <a:cubicBezTo>
                  <a:pt x="18728" y="1944"/>
                  <a:pt x="18696" y="1916"/>
                  <a:pt x="18688" y="1944"/>
                </a:cubicBezTo>
                <a:cubicBezTo>
                  <a:pt x="18672" y="1985"/>
                  <a:pt x="18704" y="2054"/>
                  <a:pt x="18704" y="2095"/>
                </a:cubicBezTo>
                <a:cubicBezTo>
                  <a:pt x="18704" y="2150"/>
                  <a:pt x="18736" y="2177"/>
                  <a:pt x="18776" y="2150"/>
                </a:cubicBezTo>
                <a:cubicBezTo>
                  <a:pt x="18816" y="2123"/>
                  <a:pt x="18824" y="2081"/>
                  <a:pt x="18856" y="2123"/>
                </a:cubicBezTo>
                <a:cubicBezTo>
                  <a:pt x="18888" y="2164"/>
                  <a:pt x="18912" y="2150"/>
                  <a:pt x="18944" y="2205"/>
                </a:cubicBezTo>
                <a:cubicBezTo>
                  <a:pt x="18976" y="2246"/>
                  <a:pt x="18992" y="2246"/>
                  <a:pt x="19000" y="2342"/>
                </a:cubicBezTo>
                <a:cubicBezTo>
                  <a:pt x="19008" y="2452"/>
                  <a:pt x="19040" y="2411"/>
                  <a:pt x="19056" y="2521"/>
                </a:cubicBezTo>
                <a:cubicBezTo>
                  <a:pt x="19072" y="2617"/>
                  <a:pt x="19072" y="2603"/>
                  <a:pt x="19072" y="2672"/>
                </a:cubicBezTo>
                <a:cubicBezTo>
                  <a:pt x="19072" y="2755"/>
                  <a:pt x="19056" y="2755"/>
                  <a:pt x="19032" y="2796"/>
                </a:cubicBezTo>
                <a:cubicBezTo>
                  <a:pt x="19008" y="2823"/>
                  <a:pt x="19016" y="2864"/>
                  <a:pt x="18976" y="2906"/>
                </a:cubicBezTo>
                <a:cubicBezTo>
                  <a:pt x="18936" y="2933"/>
                  <a:pt x="18896" y="2974"/>
                  <a:pt x="18896" y="3029"/>
                </a:cubicBezTo>
                <a:cubicBezTo>
                  <a:pt x="18888" y="3071"/>
                  <a:pt x="18944" y="3098"/>
                  <a:pt x="18928" y="3126"/>
                </a:cubicBezTo>
                <a:cubicBezTo>
                  <a:pt x="18912" y="3139"/>
                  <a:pt x="18984" y="3112"/>
                  <a:pt x="18960" y="3057"/>
                </a:cubicBezTo>
                <a:cubicBezTo>
                  <a:pt x="18936" y="2988"/>
                  <a:pt x="18976" y="2933"/>
                  <a:pt x="18992" y="2933"/>
                </a:cubicBezTo>
                <a:cubicBezTo>
                  <a:pt x="19000" y="2933"/>
                  <a:pt x="19104" y="2974"/>
                  <a:pt x="19120" y="2919"/>
                </a:cubicBezTo>
                <a:cubicBezTo>
                  <a:pt x="19128" y="2864"/>
                  <a:pt x="19128" y="2768"/>
                  <a:pt x="19184" y="2796"/>
                </a:cubicBezTo>
                <a:cubicBezTo>
                  <a:pt x="19249" y="2823"/>
                  <a:pt x="19216" y="2796"/>
                  <a:pt x="19265" y="2782"/>
                </a:cubicBezTo>
                <a:cubicBezTo>
                  <a:pt x="19305" y="2768"/>
                  <a:pt x="19353" y="2796"/>
                  <a:pt x="19377" y="2837"/>
                </a:cubicBezTo>
                <a:cubicBezTo>
                  <a:pt x="19401" y="2864"/>
                  <a:pt x="19473" y="2796"/>
                  <a:pt x="19489" y="2768"/>
                </a:cubicBezTo>
                <a:cubicBezTo>
                  <a:pt x="19505" y="2741"/>
                  <a:pt x="19553" y="2755"/>
                  <a:pt x="19561" y="2768"/>
                </a:cubicBezTo>
                <a:cubicBezTo>
                  <a:pt x="19577" y="2796"/>
                  <a:pt x="19633" y="2768"/>
                  <a:pt x="19649" y="2755"/>
                </a:cubicBezTo>
                <a:cubicBezTo>
                  <a:pt x="19665" y="2741"/>
                  <a:pt x="19793" y="2919"/>
                  <a:pt x="19777" y="2961"/>
                </a:cubicBezTo>
                <a:cubicBezTo>
                  <a:pt x="19753" y="3016"/>
                  <a:pt x="19673" y="3139"/>
                  <a:pt x="19641" y="3194"/>
                </a:cubicBezTo>
                <a:cubicBezTo>
                  <a:pt x="19609" y="3249"/>
                  <a:pt x="19553" y="3263"/>
                  <a:pt x="19561" y="3332"/>
                </a:cubicBezTo>
                <a:cubicBezTo>
                  <a:pt x="19577" y="3387"/>
                  <a:pt x="19601" y="3483"/>
                  <a:pt x="19617" y="3524"/>
                </a:cubicBezTo>
                <a:cubicBezTo>
                  <a:pt x="19633" y="3579"/>
                  <a:pt x="19665" y="3689"/>
                  <a:pt x="19649" y="3785"/>
                </a:cubicBezTo>
                <a:cubicBezTo>
                  <a:pt x="19641" y="3881"/>
                  <a:pt x="19657" y="3881"/>
                  <a:pt x="19673" y="3977"/>
                </a:cubicBezTo>
                <a:cubicBezTo>
                  <a:pt x="19681" y="4087"/>
                  <a:pt x="19705" y="4142"/>
                  <a:pt x="19697" y="4252"/>
                </a:cubicBezTo>
                <a:cubicBezTo>
                  <a:pt x="19697" y="4348"/>
                  <a:pt x="19721" y="4541"/>
                  <a:pt x="19745" y="4596"/>
                </a:cubicBezTo>
                <a:cubicBezTo>
                  <a:pt x="19761" y="4651"/>
                  <a:pt x="19801" y="4733"/>
                  <a:pt x="19809" y="4788"/>
                </a:cubicBezTo>
                <a:cubicBezTo>
                  <a:pt x="19817" y="4843"/>
                  <a:pt x="19841" y="4912"/>
                  <a:pt x="19849" y="4994"/>
                </a:cubicBezTo>
                <a:cubicBezTo>
                  <a:pt x="19849" y="5077"/>
                  <a:pt x="19857" y="5187"/>
                  <a:pt x="19873" y="5228"/>
                </a:cubicBezTo>
                <a:cubicBezTo>
                  <a:pt x="19881" y="5255"/>
                  <a:pt x="19946" y="5365"/>
                  <a:pt x="19970" y="5379"/>
                </a:cubicBezTo>
                <a:cubicBezTo>
                  <a:pt x="19994" y="5406"/>
                  <a:pt x="19970" y="5475"/>
                  <a:pt x="19914" y="5475"/>
                </a:cubicBezTo>
                <a:cubicBezTo>
                  <a:pt x="19849" y="5475"/>
                  <a:pt x="19817" y="5503"/>
                  <a:pt x="19793" y="5530"/>
                </a:cubicBezTo>
                <a:cubicBezTo>
                  <a:pt x="19769" y="5544"/>
                  <a:pt x="19705" y="5585"/>
                  <a:pt x="19673" y="5805"/>
                </a:cubicBezTo>
                <a:cubicBezTo>
                  <a:pt x="19633" y="6025"/>
                  <a:pt x="19641" y="6080"/>
                  <a:pt x="19673" y="6176"/>
                </a:cubicBezTo>
                <a:cubicBezTo>
                  <a:pt x="19705" y="6286"/>
                  <a:pt x="19729" y="6410"/>
                  <a:pt x="19729" y="6410"/>
                </a:cubicBezTo>
                <a:cubicBezTo>
                  <a:pt x="19729" y="6410"/>
                  <a:pt x="19649" y="6368"/>
                  <a:pt x="19633" y="6341"/>
                </a:cubicBezTo>
                <a:cubicBezTo>
                  <a:pt x="19617" y="6300"/>
                  <a:pt x="19561" y="6258"/>
                  <a:pt x="19561" y="6258"/>
                </a:cubicBezTo>
                <a:cubicBezTo>
                  <a:pt x="19561" y="6258"/>
                  <a:pt x="19569" y="6492"/>
                  <a:pt x="19593" y="6561"/>
                </a:cubicBezTo>
                <a:cubicBezTo>
                  <a:pt x="19617" y="6629"/>
                  <a:pt x="19649" y="6629"/>
                  <a:pt x="19625" y="6671"/>
                </a:cubicBezTo>
                <a:cubicBezTo>
                  <a:pt x="19593" y="6712"/>
                  <a:pt x="19545" y="6657"/>
                  <a:pt x="19545" y="6753"/>
                </a:cubicBezTo>
                <a:cubicBezTo>
                  <a:pt x="19545" y="6849"/>
                  <a:pt x="19553" y="6849"/>
                  <a:pt x="19529" y="6877"/>
                </a:cubicBezTo>
                <a:cubicBezTo>
                  <a:pt x="19505" y="6904"/>
                  <a:pt x="19513" y="6904"/>
                  <a:pt x="19537" y="6987"/>
                </a:cubicBezTo>
                <a:cubicBezTo>
                  <a:pt x="19553" y="7069"/>
                  <a:pt x="19625" y="7110"/>
                  <a:pt x="19641" y="7193"/>
                </a:cubicBezTo>
                <a:cubicBezTo>
                  <a:pt x="19657" y="7275"/>
                  <a:pt x="19697" y="7316"/>
                  <a:pt x="19721" y="7426"/>
                </a:cubicBezTo>
                <a:cubicBezTo>
                  <a:pt x="19745" y="7550"/>
                  <a:pt x="19801" y="7770"/>
                  <a:pt x="19841" y="7839"/>
                </a:cubicBezTo>
                <a:cubicBezTo>
                  <a:pt x="19889" y="7894"/>
                  <a:pt x="19986" y="7866"/>
                  <a:pt x="19970" y="7797"/>
                </a:cubicBezTo>
                <a:cubicBezTo>
                  <a:pt x="19962" y="7742"/>
                  <a:pt x="19978" y="7646"/>
                  <a:pt x="20018" y="7619"/>
                </a:cubicBezTo>
                <a:cubicBezTo>
                  <a:pt x="20066" y="7605"/>
                  <a:pt x="20114" y="7674"/>
                  <a:pt x="20114" y="7742"/>
                </a:cubicBezTo>
                <a:cubicBezTo>
                  <a:pt x="20114" y="7811"/>
                  <a:pt x="20146" y="7852"/>
                  <a:pt x="20178" y="7880"/>
                </a:cubicBezTo>
                <a:cubicBezTo>
                  <a:pt x="20210" y="7894"/>
                  <a:pt x="20282" y="7976"/>
                  <a:pt x="20298" y="7948"/>
                </a:cubicBezTo>
                <a:cubicBezTo>
                  <a:pt x="20306" y="7921"/>
                  <a:pt x="20362" y="7880"/>
                  <a:pt x="20402" y="7907"/>
                </a:cubicBezTo>
                <a:cubicBezTo>
                  <a:pt x="20434" y="7935"/>
                  <a:pt x="20514" y="8031"/>
                  <a:pt x="20474" y="8100"/>
                </a:cubicBezTo>
                <a:cubicBezTo>
                  <a:pt x="20442" y="8155"/>
                  <a:pt x="20402" y="8141"/>
                  <a:pt x="20394" y="8141"/>
                </a:cubicBezTo>
                <a:cubicBezTo>
                  <a:pt x="20378" y="8155"/>
                  <a:pt x="20386" y="8210"/>
                  <a:pt x="20386" y="8264"/>
                </a:cubicBezTo>
                <a:cubicBezTo>
                  <a:pt x="20394" y="8333"/>
                  <a:pt x="20426" y="8347"/>
                  <a:pt x="20450" y="8443"/>
                </a:cubicBezTo>
                <a:cubicBezTo>
                  <a:pt x="20482" y="8526"/>
                  <a:pt x="20498" y="8539"/>
                  <a:pt x="20579" y="8608"/>
                </a:cubicBezTo>
                <a:cubicBezTo>
                  <a:pt x="20659" y="8677"/>
                  <a:pt x="20731" y="8594"/>
                  <a:pt x="20747" y="8663"/>
                </a:cubicBezTo>
                <a:cubicBezTo>
                  <a:pt x="20763" y="8745"/>
                  <a:pt x="20771" y="8869"/>
                  <a:pt x="20747" y="8924"/>
                </a:cubicBezTo>
                <a:cubicBezTo>
                  <a:pt x="20715" y="8979"/>
                  <a:pt x="20667" y="8924"/>
                  <a:pt x="20667" y="9089"/>
                </a:cubicBezTo>
                <a:cubicBezTo>
                  <a:pt x="20675" y="9254"/>
                  <a:pt x="20667" y="9323"/>
                  <a:pt x="20699" y="9391"/>
                </a:cubicBezTo>
                <a:cubicBezTo>
                  <a:pt x="20723" y="9460"/>
                  <a:pt x="20939" y="9597"/>
                  <a:pt x="20947" y="9639"/>
                </a:cubicBezTo>
                <a:cubicBezTo>
                  <a:pt x="20955" y="9680"/>
                  <a:pt x="20883" y="9666"/>
                  <a:pt x="20883" y="9735"/>
                </a:cubicBezTo>
                <a:cubicBezTo>
                  <a:pt x="20875" y="9803"/>
                  <a:pt x="20883" y="9845"/>
                  <a:pt x="20883" y="9941"/>
                </a:cubicBezTo>
                <a:cubicBezTo>
                  <a:pt x="20883" y="10037"/>
                  <a:pt x="20899" y="10078"/>
                  <a:pt x="20931" y="10147"/>
                </a:cubicBezTo>
                <a:cubicBezTo>
                  <a:pt x="20963" y="10216"/>
                  <a:pt x="21059" y="10298"/>
                  <a:pt x="21083" y="10408"/>
                </a:cubicBezTo>
                <a:cubicBezTo>
                  <a:pt x="21107" y="10518"/>
                  <a:pt x="21139" y="11136"/>
                  <a:pt x="21139" y="11136"/>
                </a:cubicBezTo>
                <a:cubicBezTo>
                  <a:pt x="21139" y="11136"/>
                  <a:pt x="21067" y="11054"/>
                  <a:pt x="21011" y="11040"/>
                </a:cubicBezTo>
                <a:cubicBezTo>
                  <a:pt x="20955" y="11026"/>
                  <a:pt x="20875" y="10930"/>
                  <a:pt x="20811" y="10848"/>
                </a:cubicBezTo>
                <a:cubicBezTo>
                  <a:pt x="20739" y="10752"/>
                  <a:pt x="20699" y="10834"/>
                  <a:pt x="20554" y="10683"/>
                </a:cubicBezTo>
                <a:cubicBezTo>
                  <a:pt x="20410" y="10518"/>
                  <a:pt x="20218" y="10339"/>
                  <a:pt x="20098" y="10243"/>
                </a:cubicBezTo>
                <a:cubicBezTo>
                  <a:pt x="19986" y="10133"/>
                  <a:pt x="19785" y="9803"/>
                  <a:pt x="19721" y="9666"/>
                </a:cubicBezTo>
                <a:cubicBezTo>
                  <a:pt x="19649" y="9529"/>
                  <a:pt x="19665" y="9336"/>
                  <a:pt x="19625" y="9240"/>
                </a:cubicBezTo>
                <a:cubicBezTo>
                  <a:pt x="19585" y="9158"/>
                  <a:pt x="19513" y="9130"/>
                  <a:pt x="19489" y="9089"/>
                </a:cubicBezTo>
                <a:cubicBezTo>
                  <a:pt x="19473" y="9048"/>
                  <a:pt x="19521" y="9034"/>
                  <a:pt x="19529" y="8965"/>
                </a:cubicBezTo>
                <a:cubicBezTo>
                  <a:pt x="19537" y="8910"/>
                  <a:pt x="19489" y="8842"/>
                  <a:pt x="19521" y="8773"/>
                </a:cubicBezTo>
                <a:cubicBezTo>
                  <a:pt x="19553" y="8718"/>
                  <a:pt x="19577" y="8622"/>
                  <a:pt x="19553" y="8567"/>
                </a:cubicBezTo>
                <a:cubicBezTo>
                  <a:pt x="19529" y="8512"/>
                  <a:pt x="19521" y="8196"/>
                  <a:pt x="19457" y="8100"/>
                </a:cubicBezTo>
                <a:cubicBezTo>
                  <a:pt x="19401" y="8003"/>
                  <a:pt x="19377" y="7866"/>
                  <a:pt x="19377" y="7770"/>
                </a:cubicBezTo>
                <a:cubicBezTo>
                  <a:pt x="19377" y="7660"/>
                  <a:pt x="19369" y="7564"/>
                  <a:pt x="19337" y="7495"/>
                </a:cubicBezTo>
                <a:cubicBezTo>
                  <a:pt x="19305" y="7413"/>
                  <a:pt x="19321" y="7275"/>
                  <a:pt x="19281" y="7220"/>
                </a:cubicBezTo>
                <a:cubicBezTo>
                  <a:pt x="19241" y="7179"/>
                  <a:pt x="19241" y="7138"/>
                  <a:pt x="19241" y="7028"/>
                </a:cubicBezTo>
                <a:cubicBezTo>
                  <a:pt x="19233" y="6904"/>
                  <a:pt x="19289" y="6835"/>
                  <a:pt x="19249" y="6753"/>
                </a:cubicBezTo>
                <a:cubicBezTo>
                  <a:pt x="19208" y="6684"/>
                  <a:pt x="19184" y="6629"/>
                  <a:pt x="19184" y="6561"/>
                </a:cubicBezTo>
                <a:cubicBezTo>
                  <a:pt x="19176" y="6506"/>
                  <a:pt x="19144" y="6547"/>
                  <a:pt x="19088" y="6478"/>
                </a:cubicBezTo>
                <a:cubicBezTo>
                  <a:pt x="19032" y="6396"/>
                  <a:pt x="18944" y="6286"/>
                  <a:pt x="18936" y="6217"/>
                </a:cubicBezTo>
                <a:cubicBezTo>
                  <a:pt x="18920" y="6148"/>
                  <a:pt x="18920" y="6066"/>
                  <a:pt x="18944" y="6025"/>
                </a:cubicBezTo>
                <a:cubicBezTo>
                  <a:pt x="18968" y="5997"/>
                  <a:pt x="18960" y="5915"/>
                  <a:pt x="18920" y="5970"/>
                </a:cubicBezTo>
                <a:cubicBezTo>
                  <a:pt x="18880" y="6025"/>
                  <a:pt x="18832" y="6162"/>
                  <a:pt x="18816" y="6245"/>
                </a:cubicBezTo>
                <a:cubicBezTo>
                  <a:pt x="18808" y="6327"/>
                  <a:pt x="18816" y="6382"/>
                  <a:pt x="18864" y="6464"/>
                </a:cubicBezTo>
                <a:cubicBezTo>
                  <a:pt x="18912" y="6547"/>
                  <a:pt x="18928" y="6616"/>
                  <a:pt x="18984" y="6588"/>
                </a:cubicBezTo>
                <a:cubicBezTo>
                  <a:pt x="19040" y="6561"/>
                  <a:pt x="19064" y="6657"/>
                  <a:pt x="19040" y="6698"/>
                </a:cubicBezTo>
                <a:cubicBezTo>
                  <a:pt x="19008" y="6753"/>
                  <a:pt x="18984" y="6781"/>
                  <a:pt x="18992" y="6822"/>
                </a:cubicBezTo>
                <a:cubicBezTo>
                  <a:pt x="19000" y="6863"/>
                  <a:pt x="19048" y="7248"/>
                  <a:pt x="19064" y="7330"/>
                </a:cubicBezTo>
                <a:cubicBezTo>
                  <a:pt x="19072" y="7399"/>
                  <a:pt x="19080" y="7509"/>
                  <a:pt x="19064" y="7509"/>
                </a:cubicBezTo>
                <a:cubicBezTo>
                  <a:pt x="19048" y="7509"/>
                  <a:pt x="19016" y="7399"/>
                  <a:pt x="18984" y="7440"/>
                </a:cubicBezTo>
                <a:cubicBezTo>
                  <a:pt x="18952" y="7468"/>
                  <a:pt x="18896" y="7454"/>
                  <a:pt x="18864" y="7399"/>
                </a:cubicBezTo>
                <a:cubicBezTo>
                  <a:pt x="18840" y="7344"/>
                  <a:pt x="18800" y="7179"/>
                  <a:pt x="18768" y="7220"/>
                </a:cubicBezTo>
                <a:cubicBezTo>
                  <a:pt x="18728" y="7261"/>
                  <a:pt x="18712" y="7385"/>
                  <a:pt x="18696" y="7385"/>
                </a:cubicBezTo>
                <a:cubicBezTo>
                  <a:pt x="18680" y="7385"/>
                  <a:pt x="18648" y="7426"/>
                  <a:pt x="18632" y="7468"/>
                </a:cubicBezTo>
                <a:cubicBezTo>
                  <a:pt x="18616" y="7523"/>
                  <a:pt x="18632" y="7619"/>
                  <a:pt x="18600" y="7674"/>
                </a:cubicBezTo>
                <a:cubicBezTo>
                  <a:pt x="18568" y="7715"/>
                  <a:pt x="18560" y="7770"/>
                  <a:pt x="18568" y="7839"/>
                </a:cubicBezTo>
                <a:cubicBezTo>
                  <a:pt x="18568" y="7921"/>
                  <a:pt x="18535" y="7948"/>
                  <a:pt x="18592" y="8017"/>
                </a:cubicBezTo>
                <a:cubicBezTo>
                  <a:pt x="18656" y="8100"/>
                  <a:pt x="18648" y="8100"/>
                  <a:pt x="18648" y="8182"/>
                </a:cubicBezTo>
                <a:cubicBezTo>
                  <a:pt x="18656" y="8251"/>
                  <a:pt x="18664" y="8306"/>
                  <a:pt x="18688" y="8388"/>
                </a:cubicBezTo>
                <a:cubicBezTo>
                  <a:pt x="18720" y="8457"/>
                  <a:pt x="18688" y="8498"/>
                  <a:pt x="18680" y="8567"/>
                </a:cubicBezTo>
                <a:cubicBezTo>
                  <a:pt x="18680" y="8635"/>
                  <a:pt x="18696" y="8718"/>
                  <a:pt x="18728" y="8800"/>
                </a:cubicBezTo>
                <a:cubicBezTo>
                  <a:pt x="18752" y="8897"/>
                  <a:pt x="18768" y="8910"/>
                  <a:pt x="18768" y="8979"/>
                </a:cubicBezTo>
                <a:cubicBezTo>
                  <a:pt x="18768" y="9034"/>
                  <a:pt x="18800" y="9089"/>
                  <a:pt x="18816" y="9089"/>
                </a:cubicBezTo>
                <a:cubicBezTo>
                  <a:pt x="18840" y="9089"/>
                  <a:pt x="18872" y="9034"/>
                  <a:pt x="18880" y="8965"/>
                </a:cubicBezTo>
                <a:cubicBezTo>
                  <a:pt x="18880" y="8910"/>
                  <a:pt x="18968" y="8924"/>
                  <a:pt x="18984" y="9020"/>
                </a:cubicBezTo>
                <a:cubicBezTo>
                  <a:pt x="19000" y="9116"/>
                  <a:pt x="18944" y="9116"/>
                  <a:pt x="18928" y="9171"/>
                </a:cubicBezTo>
                <a:cubicBezTo>
                  <a:pt x="18912" y="9226"/>
                  <a:pt x="18976" y="9309"/>
                  <a:pt x="18928" y="9323"/>
                </a:cubicBezTo>
                <a:cubicBezTo>
                  <a:pt x="18880" y="9336"/>
                  <a:pt x="18856" y="9350"/>
                  <a:pt x="18848" y="9405"/>
                </a:cubicBezTo>
                <a:cubicBezTo>
                  <a:pt x="18840" y="9460"/>
                  <a:pt x="18840" y="9515"/>
                  <a:pt x="18832" y="9584"/>
                </a:cubicBezTo>
                <a:cubicBezTo>
                  <a:pt x="18832" y="9639"/>
                  <a:pt x="18784" y="9597"/>
                  <a:pt x="18776" y="9680"/>
                </a:cubicBezTo>
                <a:cubicBezTo>
                  <a:pt x="18768" y="9748"/>
                  <a:pt x="18728" y="9900"/>
                  <a:pt x="18680" y="9900"/>
                </a:cubicBezTo>
                <a:cubicBezTo>
                  <a:pt x="18632" y="9886"/>
                  <a:pt x="18600" y="9845"/>
                  <a:pt x="18632" y="9790"/>
                </a:cubicBezTo>
                <a:cubicBezTo>
                  <a:pt x="18664" y="9721"/>
                  <a:pt x="18704" y="9666"/>
                  <a:pt x="18672" y="9666"/>
                </a:cubicBezTo>
                <a:cubicBezTo>
                  <a:pt x="18632" y="9666"/>
                  <a:pt x="18600" y="9625"/>
                  <a:pt x="18552" y="9694"/>
                </a:cubicBezTo>
                <a:cubicBezTo>
                  <a:pt x="18503" y="9748"/>
                  <a:pt x="18576" y="9817"/>
                  <a:pt x="18519" y="9831"/>
                </a:cubicBezTo>
                <a:cubicBezTo>
                  <a:pt x="18471" y="9831"/>
                  <a:pt x="18375" y="9858"/>
                  <a:pt x="18351" y="9913"/>
                </a:cubicBezTo>
                <a:cubicBezTo>
                  <a:pt x="18319" y="9968"/>
                  <a:pt x="18303" y="9982"/>
                  <a:pt x="18311" y="10064"/>
                </a:cubicBezTo>
                <a:cubicBezTo>
                  <a:pt x="18327" y="10161"/>
                  <a:pt x="18351" y="10147"/>
                  <a:pt x="18335" y="10188"/>
                </a:cubicBezTo>
                <a:cubicBezTo>
                  <a:pt x="18311" y="10229"/>
                  <a:pt x="18407" y="10257"/>
                  <a:pt x="18351" y="10326"/>
                </a:cubicBezTo>
                <a:cubicBezTo>
                  <a:pt x="18295" y="10394"/>
                  <a:pt x="18255" y="10326"/>
                  <a:pt x="18247" y="10408"/>
                </a:cubicBezTo>
                <a:cubicBezTo>
                  <a:pt x="18231" y="10504"/>
                  <a:pt x="18215" y="10518"/>
                  <a:pt x="18167" y="10573"/>
                </a:cubicBezTo>
                <a:cubicBezTo>
                  <a:pt x="18127" y="10628"/>
                  <a:pt x="18063" y="10628"/>
                  <a:pt x="18079" y="10683"/>
                </a:cubicBezTo>
                <a:cubicBezTo>
                  <a:pt x="18087" y="10752"/>
                  <a:pt x="18135" y="10806"/>
                  <a:pt x="18087" y="10820"/>
                </a:cubicBezTo>
                <a:cubicBezTo>
                  <a:pt x="18039" y="10848"/>
                  <a:pt x="18007" y="10834"/>
                  <a:pt x="17975" y="10875"/>
                </a:cubicBezTo>
                <a:cubicBezTo>
                  <a:pt x="17935" y="10916"/>
                  <a:pt x="17758" y="11136"/>
                  <a:pt x="17710" y="11329"/>
                </a:cubicBezTo>
                <a:cubicBezTo>
                  <a:pt x="17654" y="11521"/>
                  <a:pt x="17654" y="11617"/>
                  <a:pt x="17678" y="11713"/>
                </a:cubicBezTo>
                <a:cubicBezTo>
                  <a:pt x="17694" y="11823"/>
                  <a:pt x="17686" y="11961"/>
                  <a:pt x="17670" y="12043"/>
                </a:cubicBezTo>
                <a:cubicBezTo>
                  <a:pt x="17654" y="12112"/>
                  <a:pt x="17742" y="12235"/>
                  <a:pt x="17710" y="12359"/>
                </a:cubicBezTo>
                <a:cubicBezTo>
                  <a:pt x="17686" y="12483"/>
                  <a:pt x="17710" y="12744"/>
                  <a:pt x="17710" y="12868"/>
                </a:cubicBezTo>
                <a:cubicBezTo>
                  <a:pt x="17710" y="12977"/>
                  <a:pt x="17702" y="13294"/>
                  <a:pt x="17718" y="13458"/>
                </a:cubicBezTo>
                <a:cubicBezTo>
                  <a:pt x="17726" y="13623"/>
                  <a:pt x="17646" y="13816"/>
                  <a:pt x="17630" y="13967"/>
                </a:cubicBezTo>
                <a:cubicBezTo>
                  <a:pt x="17614" y="14132"/>
                  <a:pt x="17654" y="14255"/>
                  <a:pt x="17614" y="14338"/>
                </a:cubicBezTo>
                <a:cubicBezTo>
                  <a:pt x="17574" y="14420"/>
                  <a:pt x="17670" y="14626"/>
                  <a:pt x="17774" y="14448"/>
                </a:cubicBezTo>
                <a:cubicBezTo>
                  <a:pt x="17879" y="14255"/>
                  <a:pt x="17887" y="14242"/>
                  <a:pt x="17935" y="14406"/>
                </a:cubicBezTo>
                <a:cubicBezTo>
                  <a:pt x="17975" y="14571"/>
                  <a:pt x="18023" y="14640"/>
                  <a:pt x="18039" y="14571"/>
                </a:cubicBezTo>
                <a:cubicBezTo>
                  <a:pt x="18047" y="14503"/>
                  <a:pt x="18055" y="14516"/>
                  <a:pt x="18023" y="14434"/>
                </a:cubicBezTo>
                <a:cubicBezTo>
                  <a:pt x="17983" y="14352"/>
                  <a:pt x="17999" y="14200"/>
                  <a:pt x="18031" y="14297"/>
                </a:cubicBezTo>
                <a:cubicBezTo>
                  <a:pt x="18063" y="14393"/>
                  <a:pt x="18087" y="14434"/>
                  <a:pt x="18103" y="14406"/>
                </a:cubicBezTo>
                <a:cubicBezTo>
                  <a:pt x="18111" y="14379"/>
                  <a:pt x="18151" y="14352"/>
                  <a:pt x="18151" y="14420"/>
                </a:cubicBezTo>
                <a:cubicBezTo>
                  <a:pt x="18151" y="14475"/>
                  <a:pt x="18111" y="14613"/>
                  <a:pt x="18135" y="14613"/>
                </a:cubicBezTo>
                <a:cubicBezTo>
                  <a:pt x="18159" y="14626"/>
                  <a:pt x="18239" y="14503"/>
                  <a:pt x="18239" y="14461"/>
                </a:cubicBezTo>
                <a:cubicBezTo>
                  <a:pt x="18231" y="14420"/>
                  <a:pt x="18231" y="14365"/>
                  <a:pt x="18247" y="14324"/>
                </a:cubicBezTo>
                <a:cubicBezTo>
                  <a:pt x="18255" y="14283"/>
                  <a:pt x="18247" y="14187"/>
                  <a:pt x="18207" y="14145"/>
                </a:cubicBezTo>
                <a:cubicBezTo>
                  <a:pt x="18167" y="14104"/>
                  <a:pt x="18183" y="14035"/>
                  <a:pt x="18215" y="14022"/>
                </a:cubicBezTo>
                <a:cubicBezTo>
                  <a:pt x="18239" y="14008"/>
                  <a:pt x="18303" y="13981"/>
                  <a:pt x="18311" y="13939"/>
                </a:cubicBezTo>
                <a:cubicBezTo>
                  <a:pt x="18319" y="13898"/>
                  <a:pt x="18383" y="13843"/>
                  <a:pt x="18439" y="13871"/>
                </a:cubicBezTo>
                <a:cubicBezTo>
                  <a:pt x="18487" y="13912"/>
                  <a:pt x="18527" y="13926"/>
                  <a:pt x="18584" y="13926"/>
                </a:cubicBezTo>
                <a:cubicBezTo>
                  <a:pt x="18640" y="13926"/>
                  <a:pt x="18768" y="13884"/>
                  <a:pt x="18768" y="13953"/>
                </a:cubicBezTo>
                <a:cubicBezTo>
                  <a:pt x="18768" y="14022"/>
                  <a:pt x="18784" y="14063"/>
                  <a:pt x="18768" y="14090"/>
                </a:cubicBezTo>
                <a:cubicBezTo>
                  <a:pt x="18760" y="14118"/>
                  <a:pt x="18840" y="14173"/>
                  <a:pt x="18864" y="14200"/>
                </a:cubicBezTo>
                <a:cubicBezTo>
                  <a:pt x="18896" y="14214"/>
                  <a:pt x="18912" y="14242"/>
                  <a:pt x="18920" y="14283"/>
                </a:cubicBezTo>
                <a:cubicBezTo>
                  <a:pt x="18928" y="14338"/>
                  <a:pt x="18944" y="14324"/>
                  <a:pt x="18968" y="14352"/>
                </a:cubicBezTo>
                <a:cubicBezTo>
                  <a:pt x="18984" y="14379"/>
                  <a:pt x="19008" y="14324"/>
                  <a:pt x="19016" y="14420"/>
                </a:cubicBezTo>
                <a:cubicBezTo>
                  <a:pt x="19024" y="14530"/>
                  <a:pt x="19032" y="14558"/>
                  <a:pt x="19032" y="14626"/>
                </a:cubicBezTo>
                <a:cubicBezTo>
                  <a:pt x="19040" y="14709"/>
                  <a:pt x="19064" y="14777"/>
                  <a:pt x="19064" y="14791"/>
                </a:cubicBezTo>
                <a:cubicBezTo>
                  <a:pt x="19064" y="14805"/>
                  <a:pt x="19104" y="15039"/>
                  <a:pt x="19160" y="15148"/>
                </a:cubicBezTo>
                <a:cubicBezTo>
                  <a:pt x="19208" y="15258"/>
                  <a:pt x="19289" y="15258"/>
                  <a:pt x="19305" y="15355"/>
                </a:cubicBezTo>
                <a:cubicBezTo>
                  <a:pt x="19321" y="15451"/>
                  <a:pt x="19337" y="15451"/>
                  <a:pt x="19361" y="15506"/>
                </a:cubicBezTo>
                <a:cubicBezTo>
                  <a:pt x="19377" y="15561"/>
                  <a:pt x="19393" y="15629"/>
                  <a:pt x="19417" y="15726"/>
                </a:cubicBezTo>
                <a:cubicBezTo>
                  <a:pt x="19441" y="15835"/>
                  <a:pt x="19553" y="16055"/>
                  <a:pt x="19561" y="16138"/>
                </a:cubicBezTo>
                <a:cubicBezTo>
                  <a:pt x="19561" y="16206"/>
                  <a:pt x="19521" y="16344"/>
                  <a:pt x="19537" y="16536"/>
                </a:cubicBezTo>
                <a:cubicBezTo>
                  <a:pt x="19561" y="16715"/>
                  <a:pt x="19569" y="16660"/>
                  <a:pt x="19585" y="16852"/>
                </a:cubicBezTo>
                <a:cubicBezTo>
                  <a:pt x="19601" y="17045"/>
                  <a:pt x="19577" y="17058"/>
                  <a:pt x="19617" y="17168"/>
                </a:cubicBezTo>
                <a:cubicBezTo>
                  <a:pt x="19657" y="17264"/>
                  <a:pt x="19657" y="17361"/>
                  <a:pt x="19665" y="17457"/>
                </a:cubicBezTo>
                <a:cubicBezTo>
                  <a:pt x="19665" y="17553"/>
                  <a:pt x="19641" y="17979"/>
                  <a:pt x="19641" y="18144"/>
                </a:cubicBezTo>
                <a:cubicBezTo>
                  <a:pt x="19649" y="18309"/>
                  <a:pt x="19673" y="18336"/>
                  <a:pt x="19649" y="18501"/>
                </a:cubicBezTo>
                <a:cubicBezTo>
                  <a:pt x="19625" y="18680"/>
                  <a:pt x="19617" y="18666"/>
                  <a:pt x="19633" y="18735"/>
                </a:cubicBezTo>
                <a:cubicBezTo>
                  <a:pt x="19649" y="18803"/>
                  <a:pt x="19657" y="19051"/>
                  <a:pt x="19649" y="19147"/>
                </a:cubicBezTo>
                <a:cubicBezTo>
                  <a:pt x="19649" y="19243"/>
                  <a:pt x="19625" y="19408"/>
                  <a:pt x="19601" y="19504"/>
                </a:cubicBezTo>
                <a:cubicBezTo>
                  <a:pt x="19577" y="19600"/>
                  <a:pt x="19553" y="19587"/>
                  <a:pt x="19553" y="19669"/>
                </a:cubicBezTo>
                <a:cubicBezTo>
                  <a:pt x="19545" y="19738"/>
                  <a:pt x="19497" y="19820"/>
                  <a:pt x="19481" y="19848"/>
                </a:cubicBezTo>
                <a:cubicBezTo>
                  <a:pt x="19465" y="19889"/>
                  <a:pt x="19449" y="19985"/>
                  <a:pt x="19433" y="19985"/>
                </a:cubicBezTo>
                <a:cubicBezTo>
                  <a:pt x="19417" y="19971"/>
                  <a:pt x="19369" y="19971"/>
                  <a:pt x="19345" y="19999"/>
                </a:cubicBezTo>
                <a:cubicBezTo>
                  <a:pt x="19329" y="20040"/>
                  <a:pt x="19321" y="20026"/>
                  <a:pt x="19305" y="20040"/>
                </a:cubicBezTo>
                <a:cubicBezTo>
                  <a:pt x="19281" y="20054"/>
                  <a:pt x="19257" y="20095"/>
                  <a:pt x="19241" y="20054"/>
                </a:cubicBezTo>
                <a:cubicBezTo>
                  <a:pt x="19233" y="20013"/>
                  <a:pt x="19200" y="19930"/>
                  <a:pt x="19184" y="19971"/>
                </a:cubicBezTo>
                <a:cubicBezTo>
                  <a:pt x="19176" y="20013"/>
                  <a:pt x="19152" y="20040"/>
                  <a:pt x="19136" y="20013"/>
                </a:cubicBezTo>
                <a:cubicBezTo>
                  <a:pt x="19112" y="19985"/>
                  <a:pt x="19080" y="20068"/>
                  <a:pt x="19088" y="20123"/>
                </a:cubicBezTo>
                <a:cubicBezTo>
                  <a:pt x="19096" y="20164"/>
                  <a:pt x="19096" y="20219"/>
                  <a:pt x="19080" y="20246"/>
                </a:cubicBezTo>
                <a:cubicBezTo>
                  <a:pt x="19064" y="20274"/>
                  <a:pt x="19096" y="20411"/>
                  <a:pt x="19080" y="20425"/>
                </a:cubicBezTo>
                <a:cubicBezTo>
                  <a:pt x="19064" y="20452"/>
                  <a:pt x="19040" y="20452"/>
                  <a:pt x="19032" y="20480"/>
                </a:cubicBezTo>
                <a:cubicBezTo>
                  <a:pt x="19032" y="20507"/>
                  <a:pt x="19040" y="20562"/>
                  <a:pt x="19032" y="20617"/>
                </a:cubicBezTo>
                <a:cubicBezTo>
                  <a:pt x="18992" y="20576"/>
                  <a:pt x="18960" y="20535"/>
                  <a:pt x="18952" y="20507"/>
                </a:cubicBezTo>
                <a:cubicBezTo>
                  <a:pt x="18944" y="20452"/>
                  <a:pt x="18968" y="20411"/>
                  <a:pt x="19016" y="20342"/>
                </a:cubicBezTo>
                <a:cubicBezTo>
                  <a:pt x="19056" y="20260"/>
                  <a:pt x="19016" y="20260"/>
                  <a:pt x="19000" y="20205"/>
                </a:cubicBezTo>
                <a:cubicBezTo>
                  <a:pt x="18984" y="20136"/>
                  <a:pt x="18952" y="20068"/>
                  <a:pt x="18928" y="19971"/>
                </a:cubicBezTo>
                <a:cubicBezTo>
                  <a:pt x="18896" y="19889"/>
                  <a:pt x="18864" y="19793"/>
                  <a:pt x="18824" y="19697"/>
                </a:cubicBezTo>
                <a:cubicBezTo>
                  <a:pt x="18784" y="19600"/>
                  <a:pt x="18712" y="19587"/>
                  <a:pt x="18672" y="19518"/>
                </a:cubicBezTo>
                <a:cubicBezTo>
                  <a:pt x="18640" y="19463"/>
                  <a:pt x="18688" y="19422"/>
                  <a:pt x="18728" y="19339"/>
                </a:cubicBezTo>
                <a:cubicBezTo>
                  <a:pt x="18776" y="19271"/>
                  <a:pt x="18712" y="19243"/>
                  <a:pt x="18736" y="19133"/>
                </a:cubicBezTo>
                <a:cubicBezTo>
                  <a:pt x="18768" y="19023"/>
                  <a:pt x="18904" y="19092"/>
                  <a:pt x="18960" y="19051"/>
                </a:cubicBezTo>
                <a:cubicBezTo>
                  <a:pt x="19016" y="18996"/>
                  <a:pt x="18984" y="18941"/>
                  <a:pt x="18960" y="18886"/>
                </a:cubicBezTo>
                <a:cubicBezTo>
                  <a:pt x="18936" y="18817"/>
                  <a:pt x="18944" y="18776"/>
                  <a:pt x="18968" y="18721"/>
                </a:cubicBezTo>
                <a:cubicBezTo>
                  <a:pt x="18984" y="18680"/>
                  <a:pt x="18952" y="18570"/>
                  <a:pt x="18944" y="18542"/>
                </a:cubicBezTo>
                <a:cubicBezTo>
                  <a:pt x="18944" y="18529"/>
                  <a:pt x="18944" y="18432"/>
                  <a:pt x="18944" y="18377"/>
                </a:cubicBezTo>
                <a:cubicBezTo>
                  <a:pt x="18944" y="18323"/>
                  <a:pt x="18920" y="18268"/>
                  <a:pt x="18904" y="18213"/>
                </a:cubicBezTo>
                <a:cubicBezTo>
                  <a:pt x="18888" y="18171"/>
                  <a:pt x="18872" y="18116"/>
                  <a:pt x="18856" y="18006"/>
                </a:cubicBezTo>
                <a:cubicBezTo>
                  <a:pt x="18840" y="17910"/>
                  <a:pt x="18856" y="17938"/>
                  <a:pt x="18824" y="17828"/>
                </a:cubicBezTo>
                <a:cubicBezTo>
                  <a:pt x="18792" y="17732"/>
                  <a:pt x="18832" y="17759"/>
                  <a:pt x="18832" y="17663"/>
                </a:cubicBezTo>
                <a:cubicBezTo>
                  <a:pt x="18840" y="17567"/>
                  <a:pt x="18832" y="17512"/>
                  <a:pt x="18792" y="17512"/>
                </a:cubicBezTo>
                <a:cubicBezTo>
                  <a:pt x="18760" y="17512"/>
                  <a:pt x="18736" y="17416"/>
                  <a:pt x="18728" y="17388"/>
                </a:cubicBezTo>
                <a:cubicBezTo>
                  <a:pt x="18728" y="17347"/>
                  <a:pt x="18680" y="17237"/>
                  <a:pt x="18656" y="17306"/>
                </a:cubicBezTo>
                <a:cubicBezTo>
                  <a:pt x="18632" y="17374"/>
                  <a:pt x="18552" y="17457"/>
                  <a:pt x="18552" y="17539"/>
                </a:cubicBezTo>
                <a:cubicBezTo>
                  <a:pt x="18552" y="17622"/>
                  <a:pt x="18527" y="17622"/>
                  <a:pt x="18495" y="17677"/>
                </a:cubicBezTo>
                <a:cubicBezTo>
                  <a:pt x="18463" y="17732"/>
                  <a:pt x="18439" y="17814"/>
                  <a:pt x="18447" y="17869"/>
                </a:cubicBezTo>
                <a:cubicBezTo>
                  <a:pt x="18455" y="17938"/>
                  <a:pt x="18439" y="17993"/>
                  <a:pt x="18407" y="18034"/>
                </a:cubicBezTo>
                <a:cubicBezTo>
                  <a:pt x="18367" y="18075"/>
                  <a:pt x="18255" y="18213"/>
                  <a:pt x="18223" y="18254"/>
                </a:cubicBezTo>
                <a:cubicBezTo>
                  <a:pt x="18183" y="18281"/>
                  <a:pt x="18143" y="18254"/>
                  <a:pt x="18111" y="18199"/>
                </a:cubicBezTo>
                <a:cubicBezTo>
                  <a:pt x="18079" y="18144"/>
                  <a:pt x="18103" y="18075"/>
                  <a:pt x="18063" y="18061"/>
                </a:cubicBezTo>
                <a:cubicBezTo>
                  <a:pt x="18031" y="18061"/>
                  <a:pt x="17991" y="18006"/>
                  <a:pt x="17983" y="17938"/>
                </a:cubicBezTo>
                <a:cubicBezTo>
                  <a:pt x="17975" y="17869"/>
                  <a:pt x="17927" y="17842"/>
                  <a:pt x="17911" y="17897"/>
                </a:cubicBezTo>
                <a:cubicBezTo>
                  <a:pt x="17903" y="17965"/>
                  <a:pt x="17782" y="17952"/>
                  <a:pt x="17734" y="17855"/>
                </a:cubicBezTo>
                <a:cubicBezTo>
                  <a:pt x="17686" y="17759"/>
                  <a:pt x="17662" y="17814"/>
                  <a:pt x="17606" y="17897"/>
                </a:cubicBezTo>
                <a:cubicBezTo>
                  <a:pt x="17558" y="17965"/>
                  <a:pt x="17526" y="17828"/>
                  <a:pt x="17486" y="17897"/>
                </a:cubicBezTo>
                <a:cubicBezTo>
                  <a:pt x="17454" y="17952"/>
                  <a:pt x="17390" y="18034"/>
                  <a:pt x="17350" y="18034"/>
                </a:cubicBezTo>
                <a:cubicBezTo>
                  <a:pt x="17310" y="18020"/>
                  <a:pt x="17270" y="18006"/>
                  <a:pt x="17238" y="17883"/>
                </a:cubicBezTo>
                <a:cubicBezTo>
                  <a:pt x="17206" y="17759"/>
                  <a:pt x="17181" y="17855"/>
                  <a:pt x="17173" y="17800"/>
                </a:cubicBezTo>
                <a:cubicBezTo>
                  <a:pt x="17157" y="17745"/>
                  <a:pt x="17093" y="17635"/>
                  <a:pt x="17069" y="17622"/>
                </a:cubicBezTo>
                <a:cubicBezTo>
                  <a:pt x="17037" y="17594"/>
                  <a:pt x="16965" y="17471"/>
                  <a:pt x="16941" y="17416"/>
                </a:cubicBezTo>
                <a:cubicBezTo>
                  <a:pt x="16917" y="17374"/>
                  <a:pt x="16797" y="17251"/>
                  <a:pt x="16781" y="17196"/>
                </a:cubicBezTo>
                <a:cubicBezTo>
                  <a:pt x="16765" y="17141"/>
                  <a:pt x="16677" y="17100"/>
                  <a:pt x="16653" y="17017"/>
                </a:cubicBezTo>
                <a:cubicBezTo>
                  <a:pt x="16629" y="16921"/>
                  <a:pt x="16541" y="16921"/>
                  <a:pt x="16508" y="16880"/>
                </a:cubicBezTo>
                <a:cubicBezTo>
                  <a:pt x="16476" y="16825"/>
                  <a:pt x="16356" y="16880"/>
                  <a:pt x="16308" y="16935"/>
                </a:cubicBezTo>
                <a:cubicBezTo>
                  <a:pt x="16252" y="17003"/>
                  <a:pt x="16180" y="16921"/>
                  <a:pt x="16124" y="16907"/>
                </a:cubicBezTo>
                <a:cubicBezTo>
                  <a:pt x="16068" y="16880"/>
                  <a:pt x="16044" y="16990"/>
                  <a:pt x="15988" y="17058"/>
                </a:cubicBezTo>
                <a:cubicBezTo>
                  <a:pt x="15932" y="17127"/>
                  <a:pt x="15860" y="17168"/>
                  <a:pt x="15827" y="17237"/>
                </a:cubicBezTo>
                <a:cubicBezTo>
                  <a:pt x="15795" y="17319"/>
                  <a:pt x="15667" y="17416"/>
                  <a:pt x="15667" y="17471"/>
                </a:cubicBezTo>
                <a:cubicBezTo>
                  <a:pt x="15667" y="17526"/>
                  <a:pt x="15643" y="17663"/>
                  <a:pt x="15627" y="17773"/>
                </a:cubicBezTo>
                <a:cubicBezTo>
                  <a:pt x="15611" y="17883"/>
                  <a:pt x="15651" y="17883"/>
                  <a:pt x="15675" y="17842"/>
                </a:cubicBezTo>
                <a:cubicBezTo>
                  <a:pt x="15699" y="17814"/>
                  <a:pt x="15731" y="17745"/>
                  <a:pt x="15763" y="17773"/>
                </a:cubicBezTo>
                <a:cubicBezTo>
                  <a:pt x="15795" y="17800"/>
                  <a:pt x="15771" y="17855"/>
                  <a:pt x="15803" y="17924"/>
                </a:cubicBezTo>
                <a:cubicBezTo>
                  <a:pt x="15827" y="17979"/>
                  <a:pt x="15819" y="18171"/>
                  <a:pt x="15787" y="18226"/>
                </a:cubicBezTo>
                <a:cubicBezTo>
                  <a:pt x="15763" y="18281"/>
                  <a:pt x="15779" y="18350"/>
                  <a:pt x="15779" y="18446"/>
                </a:cubicBezTo>
                <a:cubicBezTo>
                  <a:pt x="15787" y="18556"/>
                  <a:pt x="15771" y="18639"/>
                  <a:pt x="15779" y="18694"/>
                </a:cubicBezTo>
                <a:cubicBezTo>
                  <a:pt x="15779" y="18762"/>
                  <a:pt x="15779" y="18817"/>
                  <a:pt x="15771" y="18858"/>
                </a:cubicBezTo>
                <a:cubicBezTo>
                  <a:pt x="15763" y="18913"/>
                  <a:pt x="15795" y="18968"/>
                  <a:pt x="15819" y="19023"/>
                </a:cubicBezTo>
                <a:cubicBezTo>
                  <a:pt x="15852" y="19092"/>
                  <a:pt x="15827" y="19147"/>
                  <a:pt x="15787" y="19188"/>
                </a:cubicBezTo>
                <a:cubicBezTo>
                  <a:pt x="15747" y="19229"/>
                  <a:pt x="15699" y="19353"/>
                  <a:pt x="15691" y="19422"/>
                </a:cubicBezTo>
                <a:cubicBezTo>
                  <a:pt x="15683" y="19490"/>
                  <a:pt x="15627" y="19559"/>
                  <a:pt x="15579" y="19573"/>
                </a:cubicBezTo>
                <a:cubicBezTo>
                  <a:pt x="15539" y="19573"/>
                  <a:pt x="15483" y="19573"/>
                  <a:pt x="15443" y="19559"/>
                </a:cubicBezTo>
                <a:cubicBezTo>
                  <a:pt x="15403" y="19559"/>
                  <a:pt x="15379" y="19559"/>
                  <a:pt x="15355" y="19518"/>
                </a:cubicBezTo>
                <a:cubicBezTo>
                  <a:pt x="15339" y="19490"/>
                  <a:pt x="15283" y="19518"/>
                  <a:pt x="15251" y="19559"/>
                </a:cubicBezTo>
                <a:cubicBezTo>
                  <a:pt x="15227" y="19614"/>
                  <a:pt x="15138" y="19710"/>
                  <a:pt x="15106" y="19642"/>
                </a:cubicBezTo>
                <a:cubicBezTo>
                  <a:pt x="15066" y="19587"/>
                  <a:pt x="14986" y="19614"/>
                  <a:pt x="14946" y="19614"/>
                </a:cubicBezTo>
                <a:cubicBezTo>
                  <a:pt x="14906" y="19614"/>
                  <a:pt x="14866" y="19724"/>
                  <a:pt x="14834" y="19806"/>
                </a:cubicBezTo>
                <a:cubicBezTo>
                  <a:pt x="14802" y="19903"/>
                  <a:pt x="14770" y="19916"/>
                  <a:pt x="14762" y="20026"/>
                </a:cubicBezTo>
                <a:cubicBezTo>
                  <a:pt x="14754" y="20136"/>
                  <a:pt x="14738" y="20177"/>
                  <a:pt x="14674" y="20177"/>
                </a:cubicBezTo>
                <a:cubicBezTo>
                  <a:pt x="14610" y="20191"/>
                  <a:pt x="14441" y="20384"/>
                  <a:pt x="14425" y="20439"/>
                </a:cubicBezTo>
                <a:cubicBezTo>
                  <a:pt x="14401" y="20494"/>
                  <a:pt x="14361" y="20576"/>
                  <a:pt x="14329" y="20548"/>
                </a:cubicBezTo>
                <a:cubicBezTo>
                  <a:pt x="14297" y="20521"/>
                  <a:pt x="14265" y="20590"/>
                  <a:pt x="14225" y="20603"/>
                </a:cubicBezTo>
                <a:cubicBezTo>
                  <a:pt x="14185" y="20617"/>
                  <a:pt x="14145" y="20658"/>
                  <a:pt x="14113" y="20603"/>
                </a:cubicBezTo>
                <a:cubicBezTo>
                  <a:pt x="14081" y="20562"/>
                  <a:pt x="14041" y="20590"/>
                  <a:pt x="14009" y="20631"/>
                </a:cubicBezTo>
                <a:cubicBezTo>
                  <a:pt x="13969" y="20672"/>
                  <a:pt x="13905" y="20672"/>
                  <a:pt x="13873" y="20617"/>
                </a:cubicBezTo>
                <a:cubicBezTo>
                  <a:pt x="13841" y="20562"/>
                  <a:pt x="13784" y="20548"/>
                  <a:pt x="13784" y="20466"/>
                </a:cubicBezTo>
                <a:cubicBezTo>
                  <a:pt x="13784" y="20370"/>
                  <a:pt x="13744" y="20425"/>
                  <a:pt x="13712" y="20452"/>
                </a:cubicBezTo>
                <a:cubicBezTo>
                  <a:pt x="13688" y="20480"/>
                  <a:pt x="13600" y="20494"/>
                  <a:pt x="13592" y="20411"/>
                </a:cubicBezTo>
                <a:cubicBezTo>
                  <a:pt x="13592" y="20342"/>
                  <a:pt x="13536" y="20315"/>
                  <a:pt x="13512" y="20315"/>
                </a:cubicBezTo>
                <a:cubicBezTo>
                  <a:pt x="13488" y="20301"/>
                  <a:pt x="13472" y="20425"/>
                  <a:pt x="13408" y="20356"/>
                </a:cubicBezTo>
                <a:cubicBezTo>
                  <a:pt x="13344" y="20301"/>
                  <a:pt x="13216" y="20411"/>
                  <a:pt x="13160" y="20439"/>
                </a:cubicBezTo>
                <a:cubicBezTo>
                  <a:pt x="13111" y="20452"/>
                  <a:pt x="13087" y="20562"/>
                  <a:pt x="13063" y="20576"/>
                </a:cubicBezTo>
                <a:cubicBezTo>
                  <a:pt x="13031" y="20590"/>
                  <a:pt x="12983" y="20658"/>
                  <a:pt x="12959" y="20658"/>
                </a:cubicBezTo>
                <a:cubicBezTo>
                  <a:pt x="12943" y="20645"/>
                  <a:pt x="12791" y="20603"/>
                  <a:pt x="12735" y="20535"/>
                </a:cubicBezTo>
                <a:cubicBezTo>
                  <a:pt x="12671" y="20480"/>
                  <a:pt x="12671" y="20480"/>
                  <a:pt x="12663" y="20411"/>
                </a:cubicBezTo>
                <a:cubicBezTo>
                  <a:pt x="12655" y="20342"/>
                  <a:pt x="12631" y="20232"/>
                  <a:pt x="12615" y="20150"/>
                </a:cubicBezTo>
                <a:cubicBezTo>
                  <a:pt x="12599" y="20040"/>
                  <a:pt x="12567" y="20095"/>
                  <a:pt x="12511" y="20095"/>
                </a:cubicBezTo>
                <a:cubicBezTo>
                  <a:pt x="12446" y="20095"/>
                  <a:pt x="12406" y="20068"/>
                  <a:pt x="12398" y="20054"/>
                </a:cubicBezTo>
                <a:cubicBezTo>
                  <a:pt x="12390" y="20026"/>
                  <a:pt x="12334" y="19971"/>
                  <a:pt x="12278" y="19985"/>
                </a:cubicBezTo>
                <a:cubicBezTo>
                  <a:pt x="12214" y="19999"/>
                  <a:pt x="12190" y="20013"/>
                  <a:pt x="12142" y="19985"/>
                </a:cubicBezTo>
                <a:cubicBezTo>
                  <a:pt x="12086" y="19958"/>
                  <a:pt x="12070" y="19971"/>
                  <a:pt x="12030" y="19916"/>
                </a:cubicBezTo>
                <a:cubicBezTo>
                  <a:pt x="11990" y="19848"/>
                  <a:pt x="11974" y="19944"/>
                  <a:pt x="11974" y="19985"/>
                </a:cubicBezTo>
                <a:cubicBezTo>
                  <a:pt x="11974" y="20026"/>
                  <a:pt x="11950" y="20040"/>
                  <a:pt x="11918" y="20081"/>
                </a:cubicBezTo>
                <a:cubicBezTo>
                  <a:pt x="11878" y="20136"/>
                  <a:pt x="11902" y="20205"/>
                  <a:pt x="11870" y="20219"/>
                </a:cubicBezTo>
                <a:cubicBezTo>
                  <a:pt x="11838" y="20246"/>
                  <a:pt x="11814" y="20384"/>
                  <a:pt x="11814" y="20466"/>
                </a:cubicBezTo>
                <a:cubicBezTo>
                  <a:pt x="11814" y="20548"/>
                  <a:pt x="11838" y="20590"/>
                  <a:pt x="11886" y="20686"/>
                </a:cubicBezTo>
                <a:cubicBezTo>
                  <a:pt x="11934" y="20782"/>
                  <a:pt x="11942" y="20892"/>
                  <a:pt x="11902" y="20933"/>
                </a:cubicBezTo>
                <a:cubicBezTo>
                  <a:pt x="11862" y="20974"/>
                  <a:pt x="11870" y="20988"/>
                  <a:pt x="11822" y="21071"/>
                </a:cubicBezTo>
                <a:cubicBezTo>
                  <a:pt x="11781" y="21153"/>
                  <a:pt x="11733" y="21153"/>
                  <a:pt x="11709" y="21098"/>
                </a:cubicBezTo>
                <a:cubicBezTo>
                  <a:pt x="11693" y="21057"/>
                  <a:pt x="11645" y="21084"/>
                  <a:pt x="11629" y="21084"/>
                </a:cubicBezTo>
                <a:cubicBezTo>
                  <a:pt x="11605" y="21084"/>
                  <a:pt x="11557" y="21084"/>
                  <a:pt x="11533" y="21057"/>
                </a:cubicBezTo>
                <a:cubicBezTo>
                  <a:pt x="11517" y="21016"/>
                  <a:pt x="11469" y="21057"/>
                  <a:pt x="11445" y="21098"/>
                </a:cubicBezTo>
                <a:cubicBezTo>
                  <a:pt x="11413" y="21139"/>
                  <a:pt x="11373" y="21098"/>
                  <a:pt x="11325" y="21084"/>
                </a:cubicBezTo>
                <a:cubicBezTo>
                  <a:pt x="11285" y="21084"/>
                  <a:pt x="11205" y="21016"/>
                  <a:pt x="11197" y="20961"/>
                </a:cubicBezTo>
                <a:cubicBezTo>
                  <a:pt x="11181" y="20906"/>
                  <a:pt x="11181" y="20837"/>
                  <a:pt x="11173" y="20810"/>
                </a:cubicBezTo>
                <a:cubicBezTo>
                  <a:pt x="11173" y="20782"/>
                  <a:pt x="11076" y="20810"/>
                  <a:pt x="11060" y="20796"/>
                </a:cubicBezTo>
                <a:cubicBezTo>
                  <a:pt x="11044" y="20768"/>
                  <a:pt x="10996" y="20810"/>
                  <a:pt x="10980" y="20810"/>
                </a:cubicBezTo>
                <a:cubicBezTo>
                  <a:pt x="10964" y="20810"/>
                  <a:pt x="10884" y="20782"/>
                  <a:pt x="10860" y="20741"/>
                </a:cubicBezTo>
                <a:cubicBezTo>
                  <a:pt x="10836" y="20686"/>
                  <a:pt x="10820" y="20713"/>
                  <a:pt x="10788" y="20727"/>
                </a:cubicBezTo>
                <a:cubicBezTo>
                  <a:pt x="10748" y="20727"/>
                  <a:pt x="10748" y="20768"/>
                  <a:pt x="10724" y="20768"/>
                </a:cubicBezTo>
                <a:cubicBezTo>
                  <a:pt x="10700" y="20768"/>
                  <a:pt x="10652" y="20796"/>
                  <a:pt x="10636" y="20837"/>
                </a:cubicBezTo>
                <a:cubicBezTo>
                  <a:pt x="10620" y="20864"/>
                  <a:pt x="10604" y="20892"/>
                  <a:pt x="10572" y="20906"/>
                </a:cubicBezTo>
                <a:cubicBezTo>
                  <a:pt x="10540" y="20906"/>
                  <a:pt x="10540" y="20961"/>
                  <a:pt x="10508" y="20974"/>
                </a:cubicBezTo>
                <a:cubicBezTo>
                  <a:pt x="10484" y="21002"/>
                  <a:pt x="10435" y="21043"/>
                  <a:pt x="10403" y="21071"/>
                </a:cubicBezTo>
                <a:cubicBezTo>
                  <a:pt x="10379" y="21098"/>
                  <a:pt x="10363" y="21153"/>
                  <a:pt x="10323" y="21153"/>
                </a:cubicBezTo>
                <a:cubicBezTo>
                  <a:pt x="10283" y="21167"/>
                  <a:pt x="10283" y="21249"/>
                  <a:pt x="10291" y="21290"/>
                </a:cubicBezTo>
                <a:cubicBezTo>
                  <a:pt x="10291" y="21318"/>
                  <a:pt x="10195" y="21400"/>
                  <a:pt x="10155" y="21400"/>
                </a:cubicBezTo>
                <a:cubicBezTo>
                  <a:pt x="10115" y="21400"/>
                  <a:pt x="10075" y="21400"/>
                  <a:pt x="10035" y="21400"/>
                </a:cubicBezTo>
                <a:cubicBezTo>
                  <a:pt x="10003" y="21400"/>
                  <a:pt x="9979" y="21469"/>
                  <a:pt x="9963" y="21524"/>
                </a:cubicBezTo>
                <a:cubicBezTo>
                  <a:pt x="9955" y="21565"/>
                  <a:pt x="9891" y="21579"/>
                  <a:pt x="9859" y="21579"/>
                </a:cubicBezTo>
                <a:cubicBezTo>
                  <a:pt x="9819" y="21579"/>
                  <a:pt x="9779" y="21510"/>
                  <a:pt x="9754" y="21469"/>
                </a:cubicBezTo>
                <a:cubicBezTo>
                  <a:pt x="9730" y="21414"/>
                  <a:pt x="9698" y="21359"/>
                  <a:pt x="9698" y="21332"/>
                </a:cubicBezTo>
                <a:cubicBezTo>
                  <a:pt x="9690" y="21290"/>
                  <a:pt x="9706" y="21249"/>
                  <a:pt x="9698" y="21235"/>
                </a:cubicBezTo>
                <a:cubicBezTo>
                  <a:pt x="9690" y="21208"/>
                  <a:pt x="9642" y="21290"/>
                  <a:pt x="9618" y="21332"/>
                </a:cubicBezTo>
                <a:cubicBezTo>
                  <a:pt x="9594" y="21387"/>
                  <a:pt x="9538" y="21359"/>
                  <a:pt x="9522" y="21332"/>
                </a:cubicBezTo>
                <a:cubicBezTo>
                  <a:pt x="9514" y="21290"/>
                  <a:pt x="9418" y="21290"/>
                  <a:pt x="9418" y="21290"/>
                </a:cubicBezTo>
                <a:cubicBezTo>
                  <a:pt x="9418" y="21290"/>
                  <a:pt x="9394" y="21222"/>
                  <a:pt x="9394" y="21153"/>
                </a:cubicBezTo>
                <a:cubicBezTo>
                  <a:pt x="9386" y="21084"/>
                  <a:pt x="9338" y="21043"/>
                  <a:pt x="9314" y="21002"/>
                </a:cubicBezTo>
                <a:cubicBezTo>
                  <a:pt x="9282" y="20974"/>
                  <a:pt x="9234" y="20961"/>
                  <a:pt x="9226" y="20933"/>
                </a:cubicBezTo>
                <a:cubicBezTo>
                  <a:pt x="9226" y="20892"/>
                  <a:pt x="9266" y="20768"/>
                  <a:pt x="9186" y="20658"/>
                </a:cubicBezTo>
                <a:cubicBezTo>
                  <a:pt x="9114" y="20548"/>
                  <a:pt x="9041" y="20507"/>
                  <a:pt x="9017" y="20548"/>
                </a:cubicBezTo>
                <a:cubicBezTo>
                  <a:pt x="9001" y="20603"/>
                  <a:pt x="8929" y="20672"/>
                  <a:pt x="8897" y="20645"/>
                </a:cubicBezTo>
                <a:cubicBezTo>
                  <a:pt x="8857" y="20617"/>
                  <a:pt x="8809" y="20658"/>
                  <a:pt x="8769" y="20603"/>
                </a:cubicBezTo>
                <a:cubicBezTo>
                  <a:pt x="8729" y="20548"/>
                  <a:pt x="8697" y="20562"/>
                  <a:pt x="8681" y="20507"/>
                </a:cubicBezTo>
                <a:cubicBezTo>
                  <a:pt x="8665" y="20452"/>
                  <a:pt x="8665" y="20411"/>
                  <a:pt x="8673" y="20356"/>
                </a:cubicBezTo>
                <a:cubicBezTo>
                  <a:pt x="8681" y="20301"/>
                  <a:pt x="8625" y="20301"/>
                  <a:pt x="8585" y="20315"/>
                </a:cubicBezTo>
                <a:cubicBezTo>
                  <a:pt x="8545" y="20329"/>
                  <a:pt x="8553" y="20452"/>
                  <a:pt x="8553" y="20452"/>
                </a:cubicBezTo>
                <a:cubicBezTo>
                  <a:pt x="8457" y="20507"/>
                  <a:pt x="8457" y="20507"/>
                  <a:pt x="8457" y="20507"/>
                </a:cubicBezTo>
                <a:cubicBezTo>
                  <a:pt x="8457" y="20507"/>
                  <a:pt x="8280" y="19710"/>
                  <a:pt x="8256" y="19518"/>
                </a:cubicBezTo>
                <a:cubicBezTo>
                  <a:pt x="8224" y="19339"/>
                  <a:pt x="8160" y="19064"/>
                  <a:pt x="8112" y="18996"/>
                </a:cubicBezTo>
                <a:cubicBezTo>
                  <a:pt x="8064" y="18927"/>
                  <a:pt x="7992" y="18748"/>
                  <a:pt x="7992" y="18680"/>
                </a:cubicBezTo>
                <a:cubicBezTo>
                  <a:pt x="7992" y="18625"/>
                  <a:pt x="8016" y="18639"/>
                  <a:pt x="8040" y="18611"/>
                </a:cubicBezTo>
                <a:cubicBezTo>
                  <a:pt x="8064" y="18584"/>
                  <a:pt x="8048" y="18529"/>
                  <a:pt x="8024" y="18529"/>
                </a:cubicBezTo>
                <a:cubicBezTo>
                  <a:pt x="8008" y="18529"/>
                  <a:pt x="7960" y="18542"/>
                  <a:pt x="7944" y="18556"/>
                </a:cubicBezTo>
                <a:cubicBezTo>
                  <a:pt x="7920" y="18570"/>
                  <a:pt x="7888" y="18597"/>
                  <a:pt x="7856" y="18584"/>
                </a:cubicBezTo>
                <a:cubicBezTo>
                  <a:pt x="7832" y="18584"/>
                  <a:pt x="7800" y="18597"/>
                  <a:pt x="7776" y="18639"/>
                </a:cubicBezTo>
                <a:cubicBezTo>
                  <a:pt x="7760" y="18680"/>
                  <a:pt x="7719" y="18721"/>
                  <a:pt x="7711" y="18721"/>
                </a:cubicBezTo>
                <a:cubicBezTo>
                  <a:pt x="7711" y="18721"/>
                  <a:pt x="7647" y="18721"/>
                  <a:pt x="7623" y="18762"/>
                </a:cubicBezTo>
                <a:cubicBezTo>
                  <a:pt x="7591" y="18803"/>
                  <a:pt x="7551" y="18803"/>
                  <a:pt x="7551" y="18776"/>
                </a:cubicBezTo>
                <a:cubicBezTo>
                  <a:pt x="7543" y="18748"/>
                  <a:pt x="7519" y="18707"/>
                  <a:pt x="7495" y="18748"/>
                </a:cubicBezTo>
                <a:cubicBezTo>
                  <a:pt x="7471" y="18790"/>
                  <a:pt x="7415" y="18776"/>
                  <a:pt x="7415" y="18735"/>
                </a:cubicBezTo>
                <a:cubicBezTo>
                  <a:pt x="7407" y="18694"/>
                  <a:pt x="7391" y="18666"/>
                  <a:pt x="7407" y="18639"/>
                </a:cubicBezTo>
                <a:cubicBezTo>
                  <a:pt x="7423" y="18597"/>
                  <a:pt x="7463" y="18542"/>
                  <a:pt x="7463" y="18542"/>
                </a:cubicBezTo>
                <a:cubicBezTo>
                  <a:pt x="7463" y="18542"/>
                  <a:pt x="7407" y="18501"/>
                  <a:pt x="7383" y="18460"/>
                </a:cubicBezTo>
                <a:cubicBezTo>
                  <a:pt x="7367" y="18419"/>
                  <a:pt x="7335" y="18432"/>
                  <a:pt x="7311" y="18474"/>
                </a:cubicBezTo>
                <a:cubicBezTo>
                  <a:pt x="7287" y="18501"/>
                  <a:pt x="7279" y="18364"/>
                  <a:pt x="7279" y="18336"/>
                </a:cubicBezTo>
                <a:cubicBezTo>
                  <a:pt x="7279" y="18295"/>
                  <a:pt x="7255" y="18240"/>
                  <a:pt x="7239" y="18281"/>
                </a:cubicBezTo>
                <a:cubicBezTo>
                  <a:pt x="7215" y="18336"/>
                  <a:pt x="7143" y="18323"/>
                  <a:pt x="7143" y="18295"/>
                </a:cubicBezTo>
                <a:cubicBezTo>
                  <a:pt x="7135" y="18268"/>
                  <a:pt x="7087" y="18254"/>
                  <a:pt x="7071" y="18213"/>
                </a:cubicBezTo>
                <a:cubicBezTo>
                  <a:pt x="7054" y="18171"/>
                  <a:pt x="7079" y="18171"/>
                  <a:pt x="7095" y="18130"/>
                </a:cubicBezTo>
                <a:cubicBezTo>
                  <a:pt x="7111" y="18089"/>
                  <a:pt x="7119" y="18048"/>
                  <a:pt x="7127" y="17993"/>
                </a:cubicBezTo>
                <a:cubicBezTo>
                  <a:pt x="7127" y="17924"/>
                  <a:pt x="7111" y="17897"/>
                  <a:pt x="7119" y="17855"/>
                </a:cubicBezTo>
                <a:cubicBezTo>
                  <a:pt x="7135" y="17828"/>
                  <a:pt x="7119" y="17773"/>
                  <a:pt x="7103" y="17718"/>
                </a:cubicBezTo>
                <a:cubicBezTo>
                  <a:pt x="7095" y="17677"/>
                  <a:pt x="7046" y="17649"/>
                  <a:pt x="7014" y="17677"/>
                </a:cubicBezTo>
                <a:cubicBezTo>
                  <a:pt x="6974" y="17718"/>
                  <a:pt x="6966" y="17663"/>
                  <a:pt x="6950" y="17622"/>
                </a:cubicBezTo>
                <a:cubicBezTo>
                  <a:pt x="6942" y="17567"/>
                  <a:pt x="6862" y="17457"/>
                  <a:pt x="6806" y="17457"/>
                </a:cubicBezTo>
                <a:cubicBezTo>
                  <a:pt x="6758" y="17471"/>
                  <a:pt x="6750" y="17512"/>
                  <a:pt x="6710" y="17512"/>
                </a:cubicBezTo>
                <a:cubicBezTo>
                  <a:pt x="6678" y="17526"/>
                  <a:pt x="6670" y="17594"/>
                  <a:pt x="6654" y="17594"/>
                </a:cubicBezTo>
                <a:cubicBezTo>
                  <a:pt x="6646" y="17608"/>
                  <a:pt x="6542" y="17635"/>
                  <a:pt x="6526" y="17622"/>
                </a:cubicBezTo>
                <a:cubicBezTo>
                  <a:pt x="6502" y="17608"/>
                  <a:pt x="6422" y="17594"/>
                  <a:pt x="6373" y="17594"/>
                </a:cubicBezTo>
                <a:cubicBezTo>
                  <a:pt x="6325" y="17594"/>
                  <a:pt x="6277" y="17594"/>
                  <a:pt x="6237" y="17526"/>
                </a:cubicBezTo>
                <a:cubicBezTo>
                  <a:pt x="6197" y="17471"/>
                  <a:pt x="6157" y="17526"/>
                  <a:pt x="6109" y="17594"/>
                </a:cubicBezTo>
                <a:cubicBezTo>
                  <a:pt x="6069" y="17677"/>
                  <a:pt x="6021" y="17553"/>
                  <a:pt x="5981" y="17539"/>
                </a:cubicBezTo>
                <a:cubicBezTo>
                  <a:pt x="5941" y="17526"/>
                  <a:pt x="5885" y="17526"/>
                  <a:pt x="5829" y="17498"/>
                </a:cubicBezTo>
                <a:cubicBezTo>
                  <a:pt x="5773" y="17471"/>
                  <a:pt x="5716" y="17498"/>
                  <a:pt x="5676" y="17498"/>
                </a:cubicBezTo>
                <a:cubicBezTo>
                  <a:pt x="5636" y="17498"/>
                  <a:pt x="5620" y="17498"/>
                  <a:pt x="5572" y="17429"/>
                </a:cubicBezTo>
                <a:cubicBezTo>
                  <a:pt x="5524" y="17374"/>
                  <a:pt x="5420" y="17333"/>
                  <a:pt x="5412" y="17347"/>
                </a:cubicBezTo>
                <a:cubicBezTo>
                  <a:pt x="5404" y="17374"/>
                  <a:pt x="5388" y="17402"/>
                  <a:pt x="5364" y="17471"/>
                </a:cubicBezTo>
                <a:cubicBezTo>
                  <a:pt x="5332" y="17526"/>
                  <a:pt x="5356" y="17539"/>
                  <a:pt x="5364" y="17581"/>
                </a:cubicBezTo>
                <a:cubicBezTo>
                  <a:pt x="5380" y="17622"/>
                  <a:pt x="5356" y="17622"/>
                  <a:pt x="5340" y="17663"/>
                </a:cubicBezTo>
                <a:cubicBezTo>
                  <a:pt x="5316" y="17704"/>
                  <a:pt x="5364" y="17732"/>
                  <a:pt x="5436" y="17828"/>
                </a:cubicBezTo>
                <a:cubicBezTo>
                  <a:pt x="5500" y="17924"/>
                  <a:pt x="5460" y="17938"/>
                  <a:pt x="5428" y="17952"/>
                </a:cubicBezTo>
                <a:cubicBezTo>
                  <a:pt x="5396" y="17979"/>
                  <a:pt x="5340" y="17869"/>
                  <a:pt x="5316" y="17828"/>
                </a:cubicBezTo>
                <a:cubicBezTo>
                  <a:pt x="5284" y="17773"/>
                  <a:pt x="5244" y="17842"/>
                  <a:pt x="5204" y="17883"/>
                </a:cubicBezTo>
                <a:cubicBezTo>
                  <a:pt x="5164" y="17938"/>
                  <a:pt x="5188" y="18048"/>
                  <a:pt x="5188" y="18103"/>
                </a:cubicBezTo>
                <a:cubicBezTo>
                  <a:pt x="5188" y="18171"/>
                  <a:pt x="5180" y="18144"/>
                  <a:pt x="5124" y="18144"/>
                </a:cubicBezTo>
                <a:cubicBezTo>
                  <a:pt x="5068" y="18130"/>
                  <a:pt x="5011" y="18103"/>
                  <a:pt x="4979" y="18144"/>
                </a:cubicBezTo>
                <a:cubicBezTo>
                  <a:pt x="4947" y="18185"/>
                  <a:pt x="5027" y="18295"/>
                  <a:pt x="5044" y="18364"/>
                </a:cubicBezTo>
                <a:cubicBezTo>
                  <a:pt x="5068" y="18432"/>
                  <a:pt x="5092" y="18474"/>
                  <a:pt x="5132" y="18542"/>
                </a:cubicBezTo>
                <a:cubicBezTo>
                  <a:pt x="5172" y="18611"/>
                  <a:pt x="5148" y="18652"/>
                  <a:pt x="5124" y="18735"/>
                </a:cubicBezTo>
                <a:cubicBezTo>
                  <a:pt x="5100" y="18817"/>
                  <a:pt x="5092" y="18900"/>
                  <a:pt x="5019" y="18886"/>
                </a:cubicBezTo>
                <a:cubicBezTo>
                  <a:pt x="4947" y="18858"/>
                  <a:pt x="4867" y="18803"/>
                  <a:pt x="4867" y="18762"/>
                </a:cubicBezTo>
                <a:cubicBezTo>
                  <a:pt x="4867" y="18721"/>
                  <a:pt x="4835" y="18666"/>
                  <a:pt x="4827" y="18666"/>
                </a:cubicBezTo>
                <a:cubicBezTo>
                  <a:pt x="4811" y="18666"/>
                  <a:pt x="4787" y="18735"/>
                  <a:pt x="4763" y="18735"/>
                </a:cubicBezTo>
                <a:cubicBezTo>
                  <a:pt x="4739" y="18735"/>
                  <a:pt x="4659" y="18625"/>
                  <a:pt x="4643" y="18570"/>
                </a:cubicBezTo>
                <a:cubicBezTo>
                  <a:pt x="4619" y="18515"/>
                  <a:pt x="4595" y="18487"/>
                  <a:pt x="4619" y="18405"/>
                </a:cubicBezTo>
                <a:cubicBezTo>
                  <a:pt x="4643" y="18323"/>
                  <a:pt x="4579" y="18364"/>
                  <a:pt x="4547" y="18309"/>
                </a:cubicBezTo>
                <a:cubicBezTo>
                  <a:pt x="4515" y="18240"/>
                  <a:pt x="4499" y="18240"/>
                  <a:pt x="4483" y="18281"/>
                </a:cubicBezTo>
                <a:cubicBezTo>
                  <a:pt x="4475" y="18323"/>
                  <a:pt x="4387" y="18391"/>
                  <a:pt x="4379" y="18336"/>
                </a:cubicBezTo>
                <a:cubicBezTo>
                  <a:pt x="4379" y="18281"/>
                  <a:pt x="4362" y="18199"/>
                  <a:pt x="4338" y="18144"/>
                </a:cubicBezTo>
                <a:cubicBezTo>
                  <a:pt x="4306" y="18075"/>
                  <a:pt x="4250" y="18048"/>
                  <a:pt x="4194" y="18116"/>
                </a:cubicBezTo>
                <a:cubicBezTo>
                  <a:pt x="4146" y="18185"/>
                  <a:pt x="4050" y="18226"/>
                  <a:pt x="4050" y="18171"/>
                </a:cubicBezTo>
                <a:cubicBezTo>
                  <a:pt x="4050" y="18116"/>
                  <a:pt x="3986" y="17979"/>
                  <a:pt x="3978" y="17910"/>
                </a:cubicBezTo>
                <a:cubicBezTo>
                  <a:pt x="3970" y="17842"/>
                  <a:pt x="3922" y="17842"/>
                  <a:pt x="3914" y="17924"/>
                </a:cubicBezTo>
                <a:cubicBezTo>
                  <a:pt x="3914" y="18006"/>
                  <a:pt x="3834" y="18048"/>
                  <a:pt x="3858" y="17938"/>
                </a:cubicBezTo>
                <a:cubicBezTo>
                  <a:pt x="3874" y="17842"/>
                  <a:pt x="3882" y="17814"/>
                  <a:pt x="3874" y="17773"/>
                </a:cubicBezTo>
                <a:cubicBezTo>
                  <a:pt x="3866" y="17718"/>
                  <a:pt x="3842" y="17622"/>
                  <a:pt x="3834" y="17526"/>
                </a:cubicBezTo>
                <a:cubicBezTo>
                  <a:pt x="3834" y="17429"/>
                  <a:pt x="3802" y="17416"/>
                  <a:pt x="3730" y="17347"/>
                </a:cubicBezTo>
                <a:cubicBezTo>
                  <a:pt x="3649" y="17264"/>
                  <a:pt x="3689" y="17251"/>
                  <a:pt x="3689" y="17168"/>
                </a:cubicBezTo>
                <a:cubicBezTo>
                  <a:pt x="3689" y="17100"/>
                  <a:pt x="3633" y="17086"/>
                  <a:pt x="3601" y="17100"/>
                </a:cubicBezTo>
                <a:cubicBezTo>
                  <a:pt x="3561" y="17113"/>
                  <a:pt x="3521" y="17141"/>
                  <a:pt x="3513" y="17100"/>
                </a:cubicBezTo>
                <a:cubicBezTo>
                  <a:pt x="3505" y="17058"/>
                  <a:pt x="3513" y="17017"/>
                  <a:pt x="3473" y="16921"/>
                </a:cubicBezTo>
                <a:cubicBezTo>
                  <a:pt x="3425" y="16839"/>
                  <a:pt x="3385" y="16921"/>
                  <a:pt x="3337" y="16962"/>
                </a:cubicBezTo>
                <a:cubicBezTo>
                  <a:pt x="3289" y="17003"/>
                  <a:pt x="3177" y="16990"/>
                  <a:pt x="3169" y="16962"/>
                </a:cubicBezTo>
                <a:cubicBezTo>
                  <a:pt x="3161" y="16935"/>
                  <a:pt x="3121" y="16894"/>
                  <a:pt x="3097" y="16976"/>
                </a:cubicBezTo>
                <a:cubicBezTo>
                  <a:pt x="3073" y="17045"/>
                  <a:pt x="3041" y="17017"/>
                  <a:pt x="2968" y="16990"/>
                </a:cubicBezTo>
                <a:cubicBezTo>
                  <a:pt x="2904" y="16976"/>
                  <a:pt x="2880" y="17086"/>
                  <a:pt x="2864" y="17251"/>
                </a:cubicBezTo>
                <a:cubicBezTo>
                  <a:pt x="2848" y="17402"/>
                  <a:pt x="2712" y="17292"/>
                  <a:pt x="2720" y="17210"/>
                </a:cubicBezTo>
                <a:cubicBezTo>
                  <a:pt x="2728" y="17141"/>
                  <a:pt x="2728" y="16976"/>
                  <a:pt x="2712" y="16880"/>
                </a:cubicBezTo>
                <a:cubicBezTo>
                  <a:pt x="2704" y="16784"/>
                  <a:pt x="2648" y="16894"/>
                  <a:pt x="2600" y="16976"/>
                </a:cubicBezTo>
                <a:cubicBezTo>
                  <a:pt x="2560" y="17058"/>
                  <a:pt x="2528" y="17003"/>
                  <a:pt x="2480" y="17072"/>
                </a:cubicBezTo>
                <a:cubicBezTo>
                  <a:pt x="2424" y="17141"/>
                  <a:pt x="2440" y="17251"/>
                  <a:pt x="2408" y="17347"/>
                </a:cubicBezTo>
                <a:cubicBezTo>
                  <a:pt x="2384" y="17457"/>
                  <a:pt x="2319" y="17374"/>
                  <a:pt x="2255" y="17457"/>
                </a:cubicBezTo>
                <a:cubicBezTo>
                  <a:pt x="2183" y="17539"/>
                  <a:pt x="2231" y="17635"/>
                  <a:pt x="2263" y="17745"/>
                </a:cubicBezTo>
                <a:cubicBezTo>
                  <a:pt x="2295" y="17855"/>
                  <a:pt x="2191" y="17842"/>
                  <a:pt x="2215" y="17924"/>
                </a:cubicBezTo>
                <a:cubicBezTo>
                  <a:pt x="2231" y="17993"/>
                  <a:pt x="2295" y="18006"/>
                  <a:pt x="2327" y="18034"/>
                </a:cubicBezTo>
                <a:cubicBezTo>
                  <a:pt x="2368" y="18075"/>
                  <a:pt x="2360" y="18171"/>
                  <a:pt x="2360" y="18240"/>
                </a:cubicBezTo>
                <a:cubicBezTo>
                  <a:pt x="2360" y="18309"/>
                  <a:pt x="2352" y="18377"/>
                  <a:pt x="2352" y="18570"/>
                </a:cubicBezTo>
                <a:cubicBezTo>
                  <a:pt x="2352" y="18748"/>
                  <a:pt x="2295" y="18721"/>
                  <a:pt x="2287" y="18680"/>
                </a:cubicBezTo>
                <a:cubicBezTo>
                  <a:pt x="2287" y="18639"/>
                  <a:pt x="2223" y="18625"/>
                  <a:pt x="2255" y="18721"/>
                </a:cubicBezTo>
                <a:cubicBezTo>
                  <a:pt x="2279" y="18776"/>
                  <a:pt x="2295" y="18886"/>
                  <a:pt x="2303" y="18955"/>
                </a:cubicBezTo>
                <a:cubicBezTo>
                  <a:pt x="2287" y="18968"/>
                  <a:pt x="2247" y="18982"/>
                  <a:pt x="2223" y="18968"/>
                </a:cubicBezTo>
                <a:cubicBezTo>
                  <a:pt x="2191" y="18968"/>
                  <a:pt x="2175" y="19010"/>
                  <a:pt x="2127" y="19010"/>
                </a:cubicBezTo>
                <a:cubicBezTo>
                  <a:pt x="2079" y="19010"/>
                  <a:pt x="2135" y="18996"/>
                  <a:pt x="2055" y="18968"/>
                </a:cubicBezTo>
                <a:cubicBezTo>
                  <a:pt x="1975" y="18955"/>
                  <a:pt x="1959" y="18955"/>
                  <a:pt x="1935" y="18927"/>
                </a:cubicBezTo>
                <a:cubicBezTo>
                  <a:pt x="1919" y="18886"/>
                  <a:pt x="1919" y="18872"/>
                  <a:pt x="1871" y="18886"/>
                </a:cubicBezTo>
                <a:cubicBezTo>
                  <a:pt x="1823" y="18900"/>
                  <a:pt x="1799" y="18982"/>
                  <a:pt x="1807" y="18982"/>
                </a:cubicBezTo>
                <a:cubicBezTo>
                  <a:pt x="1735" y="19010"/>
                  <a:pt x="1679" y="19078"/>
                  <a:pt x="1622" y="19092"/>
                </a:cubicBezTo>
                <a:cubicBezTo>
                  <a:pt x="1566" y="19106"/>
                  <a:pt x="1542" y="19147"/>
                  <a:pt x="1558" y="19243"/>
                </a:cubicBezTo>
                <a:cubicBezTo>
                  <a:pt x="1566" y="19326"/>
                  <a:pt x="1574" y="19504"/>
                  <a:pt x="1566" y="19587"/>
                </a:cubicBezTo>
                <a:cubicBezTo>
                  <a:pt x="1558" y="19669"/>
                  <a:pt x="1582" y="19669"/>
                  <a:pt x="1518" y="19738"/>
                </a:cubicBezTo>
                <a:cubicBezTo>
                  <a:pt x="1454" y="19806"/>
                  <a:pt x="1438" y="19930"/>
                  <a:pt x="1438" y="20026"/>
                </a:cubicBezTo>
                <a:cubicBezTo>
                  <a:pt x="1438" y="20109"/>
                  <a:pt x="1398" y="20191"/>
                  <a:pt x="1398" y="20274"/>
                </a:cubicBezTo>
                <a:cubicBezTo>
                  <a:pt x="1398" y="20356"/>
                  <a:pt x="1430" y="20494"/>
                  <a:pt x="1430" y="20603"/>
                </a:cubicBezTo>
                <a:cubicBezTo>
                  <a:pt x="1422" y="20672"/>
                  <a:pt x="1438" y="20741"/>
                  <a:pt x="1438" y="20796"/>
                </a:cubicBezTo>
                <a:cubicBezTo>
                  <a:pt x="1406" y="20796"/>
                  <a:pt x="1374" y="20810"/>
                  <a:pt x="1358" y="20810"/>
                </a:cubicBezTo>
                <a:cubicBezTo>
                  <a:pt x="1302" y="20810"/>
                  <a:pt x="1262" y="20810"/>
                  <a:pt x="1230" y="20851"/>
                </a:cubicBezTo>
                <a:cubicBezTo>
                  <a:pt x="1206" y="20892"/>
                  <a:pt x="1142" y="20837"/>
                  <a:pt x="1126" y="20768"/>
                </a:cubicBezTo>
                <a:cubicBezTo>
                  <a:pt x="1102" y="20713"/>
                  <a:pt x="1086" y="20590"/>
                  <a:pt x="1086" y="20521"/>
                </a:cubicBezTo>
                <a:cubicBezTo>
                  <a:pt x="1086" y="20466"/>
                  <a:pt x="1070" y="20370"/>
                  <a:pt x="1062" y="20301"/>
                </a:cubicBezTo>
                <a:cubicBezTo>
                  <a:pt x="1054" y="20232"/>
                  <a:pt x="973" y="20123"/>
                  <a:pt x="957" y="20054"/>
                </a:cubicBezTo>
                <a:cubicBezTo>
                  <a:pt x="933" y="19985"/>
                  <a:pt x="925" y="19971"/>
                  <a:pt x="933" y="19848"/>
                </a:cubicBezTo>
                <a:cubicBezTo>
                  <a:pt x="941" y="19724"/>
                  <a:pt x="901" y="19573"/>
                  <a:pt x="885" y="19532"/>
                </a:cubicBezTo>
                <a:cubicBezTo>
                  <a:pt x="869" y="19490"/>
                  <a:pt x="845" y="19477"/>
                  <a:pt x="821" y="19435"/>
                </a:cubicBezTo>
                <a:cubicBezTo>
                  <a:pt x="797" y="19394"/>
                  <a:pt x="725" y="19408"/>
                  <a:pt x="709" y="19367"/>
                </a:cubicBezTo>
                <a:cubicBezTo>
                  <a:pt x="693" y="19312"/>
                  <a:pt x="701" y="19298"/>
                  <a:pt x="709" y="19243"/>
                </a:cubicBezTo>
                <a:cubicBezTo>
                  <a:pt x="717" y="19202"/>
                  <a:pt x="685" y="19161"/>
                  <a:pt x="661" y="19092"/>
                </a:cubicBezTo>
                <a:cubicBezTo>
                  <a:pt x="629" y="19023"/>
                  <a:pt x="637" y="19023"/>
                  <a:pt x="645" y="18941"/>
                </a:cubicBezTo>
                <a:cubicBezTo>
                  <a:pt x="661" y="18872"/>
                  <a:pt x="573" y="18776"/>
                  <a:pt x="549" y="18721"/>
                </a:cubicBezTo>
                <a:cubicBezTo>
                  <a:pt x="517" y="18666"/>
                  <a:pt x="485" y="18666"/>
                  <a:pt x="453" y="18611"/>
                </a:cubicBezTo>
                <a:cubicBezTo>
                  <a:pt x="421" y="18570"/>
                  <a:pt x="373" y="18446"/>
                  <a:pt x="357" y="18336"/>
                </a:cubicBezTo>
                <a:cubicBezTo>
                  <a:pt x="333" y="18226"/>
                  <a:pt x="252" y="18130"/>
                  <a:pt x="220" y="18075"/>
                </a:cubicBezTo>
                <a:cubicBezTo>
                  <a:pt x="204" y="18061"/>
                  <a:pt x="188" y="18075"/>
                  <a:pt x="172" y="18103"/>
                </a:cubicBezTo>
                <a:cubicBezTo>
                  <a:pt x="172" y="18061"/>
                  <a:pt x="172" y="18020"/>
                  <a:pt x="172" y="17979"/>
                </a:cubicBezTo>
                <a:cubicBezTo>
                  <a:pt x="172" y="17883"/>
                  <a:pt x="172" y="17663"/>
                  <a:pt x="164" y="17567"/>
                </a:cubicBezTo>
                <a:cubicBezTo>
                  <a:pt x="156" y="17471"/>
                  <a:pt x="76" y="17278"/>
                  <a:pt x="68" y="17223"/>
                </a:cubicBezTo>
                <a:cubicBezTo>
                  <a:pt x="68" y="17168"/>
                  <a:pt x="100" y="17072"/>
                  <a:pt x="60" y="17003"/>
                </a:cubicBezTo>
                <a:cubicBezTo>
                  <a:pt x="20" y="16948"/>
                  <a:pt x="-12" y="16894"/>
                  <a:pt x="4" y="16825"/>
                </a:cubicBezTo>
                <a:cubicBezTo>
                  <a:pt x="20" y="16742"/>
                  <a:pt x="44" y="16701"/>
                  <a:pt x="12" y="16660"/>
                </a:cubicBezTo>
                <a:cubicBezTo>
                  <a:pt x="-20" y="16605"/>
                  <a:pt x="28" y="16509"/>
                  <a:pt x="52" y="16509"/>
                </a:cubicBezTo>
                <a:cubicBezTo>
                  <a:pt x="76" y="16509"/>
                  <a:pt x="108" y="16564"/>
                  <a:pt x="116" y="16646"/>
                </a:cubicBezTo>
                <a:cubicBezTo>
                  <a:pt x="132" y="16715"/>
                  <a:pt x="196" y="16770"/>
                  <a:pt x="204" y="16701"/>
                </a:cubicBezTo>
                <a:cubicBezTo>
                  <a:pt x="212" y="16632"/>
                  <a:pt x="212" y="16591"/>
                  <a:pt x="252" y="16605"/>
                </a:cubicBezTo>
                <a:cubicBezTo>
                  <a:pt x="292" y="16605"/>
                  <a:pt x="341" y="16619"/>
                  <a:pt x="373" y="16577"/>
                </a:cubicBezTo>
                <a:cubicBezTo>
                  <a:pt x="405" y="16536"/>
                  <a:pt x="477" y="16701"/>
                  <a:pt x="461" y="16577"/>
                </a:cubicBezTo>
                <a:cubicBezTo>
                  <a:pt x="445" y="16468"/>
                  <a:pt x="413" y="16385"/>
                  <a:pt x="429" y="16330"/>
                </a:cubicBezTo>
                <a:cubicBezTo>
                  <a:pt x="453" y="16275"/>
                  <a:pt x="541" y="16261"/>
                  <a:pt x="541" y="16344"/>
                </a:cubicBezTo>
                <a:cubicBezTo>
                  <a:pt x="549" y="16426"/>
                  <a:pt x="597" y="16344"/>
                  <a:pt x="605" y="16316"/>
                </a:cubicBezTo>
                <a:cubicBezTo>
                  <a:pt x="621" y="16303"/>
                  <a:pt x="661" y="16385"/>
                  <a:pt x="685" y="16399"/>
                </a:cubicBezTo>
                <a:cubicBezTo>
                  <a:pt x="701" y="16426"/>
                  <a:pt x="797" y="16481"/>
                  <a:pt x="797" y="16426"/>
                </a:cubicBezTo>
                <a:cubicBezTo>
                  <a:pt x="805" y="16371"/>
                  <a:pt x="717" y="16289"/>
                  <a:pt x="669" y="16248"/>
                </a:cubicBezTo>
                <a:cubicBezTo>
                  <a:pt x="661" y="16248"/>
                  <a:pt x="661" y="16234"/>
                  <a:pt x="653" y="16234"/>
                </a:cubicBezTo>
                <a:cubicBezTo>
                  <a:pt x="669" y="16193"/>
                  <a:pt x="693" y="16152"/>
                  <a:pt x="701" y="16124"/>
                </a:cubicBezTo>
                <a:cubicBezTo>
                  <a:pt x="717" y="16069"/>
                  <a:pt x="725" y="16055"/>
                  <a:pt x="773" y="16069"/>
                </a:cubicBezTo>
                <a:cubicBezTo>
                  <a:pt x="821" y="16097"/>
                  <a:pt x="821" y="16110"/>
                  <a:pt x="861" y="16097"/>
                </a:cubicBezTo>
                <a:cubicBezTo>
                  <a:pt x="901" y="16083"/>
                  <a:pt x="925" y="16124"/>
                  <a:pt x="949" y="16179"/>
                </a:cubicBezTo>
                <a:cubicBezTo>
                  <a:pt x="973" y="16248"/>
                  <a:pt x="998" y="16275"/>
                  <a:pt x="1030" y="16289"/>
                </a:cubicBezTo>
                <a:cubicBezTo>
                  <a:pt x="1062" y="16316"/>
                  <a:pt x="1110" y="16206"/>
                  <a:pt x="1134" y="16165"/>
                </a:cubicBezTo>
                <a:cubicBezTo>
                  <a:pt x="1166" y="16124"/>
                  <a:pt x="1182" y="16042"/>
                  <a:pt x="1190" y="15987"/>
                </a:cubicBezTo>
                <a:cubicBezTo>
                  <a:pt x="1198" y="15932"/>
                  <a:pt x="1206" y="15932"/>
                  <a:pt x="1246" y="15877"/>
                </a:cubicBezTo>
                <a:cubicBezTo>
                  <a:pt x="1278" y="15808"/>
                  <a:pt x="1294" y="15863"/>
                  <a:pt x="1334" y="15863"/>
                </a:cubicBezTo>
                <a:cubicBezTo>
                  <a:pt x="1374" y="15863"/>
                  <a:pt x="1382" y="15835"/>
                  <a:pt x="1398" y="15753"/>
                </a:cubicBezTo>
                <a:cubicBezTo>
                  <a:pt x="1406" y="15671"/>
                  <a:pt x="1358" y="15643"/>
                  <a:pt x="1366" y="15588"/>
                </a:cubicBezTo>
                <a:cubicBezTo>
                  <a:pt x="1366" y="15533"/>
                  <a:pt x="1342" y="15437"/>
                  <a:pt x="1326" y="15410"/>
                </a:cubicBezTo>
                <a:cubicBezTo>
                  <a:pt x="1310" y="15382"/>
                  <a:pt x="1294" y="15355"/>
                  <a:pt x="1278" y="15286"/>
                </a:cubicBezTo>
                <a:cubicBezTo>
                  <a:pt x="1262" y="15231"/>
                  <a:pt x="1262" y="15231"/>
                  <a:pt x="1254" y="15162"/>
                </a:cubicBezTo>
                <a:cubicBezTo>
                  <a:pt x="1254" y="15094"/>
                  <a:pt x="1206" y="15148"/>
                  <a:pt x="1182" y="15107"/>
                </a:cubicBezTo>
                <a:cubicBezTo>
                  <a:pt x="1150" y="15066"/>
                  <a:pt x="1166" y="15039"/>
                  <a:pt x="1166" y="14984"/>
                </a:cubicBezTo>
                <a:cubicBezTo>
                  <a:pt x="1166" y="14929"/>
                  <a:pt x="1198" y="14901"/>
                  <a:pt x="1198" y="14819"/>
                </a:cubicBezTo>
                <a:cubicBezTo>
                  <a:pt x="1206" y="14736"/>
                  <a:pt x="1150" y="14750"/>
                  <a:pt x="1102" y="14723"/>
                </a:cubicBezTo>
                <a:cubicBezTo>
                  <a:pt x="1062" y="14681"/>
                  <a:pt x="1022" y="14640"/>
                  <a:pt x="1022" y="14571"/>
                </a:cubicBezTo>
                <a:cubicBezTo>
                  <a:pt x="1022" y="14503"/>
                  <a:pt x="1022" y="14434"/>
                  <a:pt x="989" y="14434"/>
                </a:cubicBezTo>
                <a:cubicBezTo>
                  <a:pt x="965" y="14434"/>
                  <a:pt x="957" y="14365"/>
                  <a:pt x="957" y="14310"/>
                </a:cubicBezTo>
                <a:cubicBezTo>
                  <a:pt x="957" y="14255"/>
                  <a:pt x="989" y="14228"/>
                  <a:pt x="1006" y="14187"/>
                </a:cubicBezTo>
                <a:cubicBezTo>
                  <a:pt x="1022" y="14159"/>
                  <a:pt x="1030" y="14035"/>
                  <a:pt x="1030" y="13981"/>
                </a:cubicBezTo>
                <a:cubicBezTo>
                  <a:pt x="1030" y="13939"/>
                  <a:pt x="989" y="13884"/>
                  <a:pt x="965" y="13843"/>
                </a:cubicBezTo>
                <a:cubicBezTo>
                  <a:pt x="949" y="13816"/>
                  <a:pt x="973" y="13706"/>
                  <a:pt x="998" y="13637"/>
                </a:cubicBezTo>
                <a:cubicBezTo>
                  <a:pt x="1022" y="13555"/>
                  <a:pt x="1022" y="13582"/>
                  <a:pt x="1062" y="13610"/>
                </a:cubicBezTo>
                <a:cubicBezTo>
                  <a:pt x="1094" y="13651"/>
                  <a:pt x="1070" y="13541"/>
                  <a:pt x="1094" y="13486"/>
                </a:cubicBezTo>
                <a:cubicBezTo>
                  <a:pt x="1126" y="13417"/>
                  <a:pt x="1126" y="13335"/>
                  <a:pt x="1118" y="13266"/>
                </a:cubicBezTo>
                <a:cubicBezTo>
                  <a:pt x="1110" y="13197"/>
                  <a:pt x="1070" y="13197"/>
                  <a:pt x="1046" y="13142"/>
                </a:cubicBezTo>
                <a:cubicBezTo>
                  <a:pt x="1022" y="13101"/>
                  <a:pt x="965" y="13142"/>
                  <a:pt x="957" y="13087"/>
                </a:cubicBezTo>
                <a:cubicBezTo>
                  <a:pt x="949" y="13046"/>
                  <a:pt x="933" y="12991"/>
                  <a:pt x="925" y="12991"/>
                </a:cubicBezTo>
                <a:cubicBezTo>
                  <a:pt x="917" y="12991"/>
                  <a:pt x="901" y="12991"/>
                  <a:pt x="869" y="12991"/>
                </a:cubicBezTo>
                <a:cubicBezTo>
                  <a:pt x="837" y="13005"/>
                  <a:pt x="821" y="12991"/>
                  <a:pt x="821" y="12923"/>
                </a:cubicBezTo>
                <a:cubicBezTo>
                  <a:pt x="821" y="12854"/>
                  <a:pt x="861" y="12813"/>
                  <a:pt x="861" y="12758"/>
                </a:cubicBezTo>
                <a:cubicBezTo>
                  <a:pt x="869" y="12703"/>
                  <a:pt x="941" y="12689"/>
                  <a:pt x="941" y="12565"/>
                </a:cubicBezTo>
                <a:cubicBezTo>
                  <a:pt x="941" y="12442"/>
                  <a:pt x="965" y="12455"/>
                  <a:pt x="998" y="12455"/>
                </a:cubicBezTo>
                <a:cubicBezTo>
                  <a:pt x="1038" y="12469"/>
                  <a:pt x="1054" y="12483"/>
                  <a:pt x="1054" y="12579"/>
                </a:cubicBezTo>
                <a:cubicBezTo>
                  <a:pt x="1054" y="12689"/>
                  <a:pt x="1110" y="12661"/>
                  <a:pt x="1158" y="12661"/>
                </a:cubicBezTo>
                <a:cubicBezTo>
                  <a:pt x="1206" y="12661"/>
                  <a:pt x="1222" y="12661"/>
                  <a:pt x="1230" y="12565"/>
                </a:cubicBezTo>
                <a:cubicBezTo>
                  <a:pt x="1238" y="12469"/>
                  <a:pt x="1246" y="12483"/>
                  <a:pt x="1246" y="12442"/>
                </a:cubicBezTo>
                <a:cubicBezTo>
                  <a:pt x="1238" y="12387"/>
                  <a:pt x="1198" y="12373"/>
                  <a:pt x="1190" y="12318"/>
                </a:cubicBezTo>
                <a:cubicBezTo>
                  <a:pt x="1182" y="12249"/>
                  <a:pt x="1238" y="12263"/>
                  <a:pt x="1238" y="12222"/>
                </a:cubicBezTo>
                <a:cubicBezTo>
                  <a:pt x="1238" y="12181"/>
                  <a:pt x="1222" y="12139"/>
                  <a:pt x="1222" y="12084"/>
                </a:cubicBezTo>
                <a:cubicBezTo>
                  <a:pt x="1222" y="12043"/>
                  <a:pt x="1262" y="11961"/>
                  <a:pt x="1286" y="11933"/>
                </a:cubicBezTo>
                <a:cubicBezTo>
                  <a:pt x="1302" y="11906"/>
                  <a:pt x="1286" y="11810"/>
                  <a:pt x="1286" y="11768"/>
                </a:cubicBezTo>
                <a:cubicBezTo>
                  <a:pt x="1294" y="11727"/>
                  <a:pt x="1358" y="11713"/>
                  <a:pt x="1390" y="11713"/>
                </a:cubicBezTo>
                <a:cubicBezTo>
                  <a:pt x="1422" y="11700"/>
                  <a:pt x="1390" y="11603"/>
                  <a:pt x="1446" y="11562"/>
                </a:cubicBezTo>
                <a:cubicBezTo>
                  <a:pt x="1502" y="11521"/>
                  <a:pt x="1462" y="11480"/>
                  <a:pt x="1462" y="11370"/>
                </a:cubicBezTo>
                <a:cubicBezTo>
                  <a:pt x="1462" y="11246"/>
                  <a:pt x="1446" y="11219"/>
                  <a:pt x="1398" y="11191"/>
                </a:cubicBezTo>
                <a:cubicBezTo>
                  <a:pt x="1358" y="11177"/>
                  <a:pt x="1350" y="11150"/>
                  <a:pt x="1382" y="11081"/>
                </a:cubicBezTo>
                <a:cubicBezTo>
                  <a:pt x="1414" y="11026"/>
                  <a:pt x="1358" y="10971"/>
                  <a:pt x="1334" y="10916"/>
                </a:cubicBezTo>
                <a:cubicBezTo>
                  <a:pt x="1302" y="10861"/>
                  <a:pt x="1318" y="10793"/>
                  <a:pt x="1310" y="10752"/>
                </a:cubicBezTo>
                <a:cubicBezTo>
                  <a:pt x="1302" y="10710"/>
                  <a:pt x="1366" y="10642"/>
                  <a:pt x="1406" y="10559"/>
                </a:cubicBezTo>
                <a:cubicBezTo>
                  <a:pt x="1438" y="10477"/>
                  <a:pt x="1422" y="10394"/>
                  <a:pt x="1430" y="10367"/>
                </a:cubicBezTo>
                <a:cubicBezTo>
                  <a:pt x="1438" y="10326"/>
                  <a:pt x="1526" y="10339"/>
                  <a:pt x="1534" y="10298"/>
                </a:cubicBezTo>
                <a:cubicBezTo>
                  <a:pt x="1550" y="10271"/>
                  <a:pt x="1558" y="10078"/>
                  <a:pt x="1558" y="10078"/>
                </a:cubicBezTo>
                <a:cubicBezTo>
                  <a:pt x="1558" y="10078"/>
                  <a:pt x="1646" y="10064"/>
                  <a:pt x="1687" y="10051"/>
                </a:cubicBezTo>
                <a:cubicBezTo>
                  <a:pt x="1727" y="10051"/>
                  <a:pt x="1735" y="9982"/>
                  <a:pt x="1743" y="9900"/>
                </a:cubicBezTo>
                <a:cubicBezTo>
                  <a:pt x="1751" y="9803"/>
                  <a:pt x="1799" y="9735"/>
                  <a:pt x="1871" y="9721"/>
                </a:cubicBezTo>
                <a:cubicBezTo>
                  <a:pt x="1935" y="9707"/>
                  <a:pt x="2031" y="9707"/>
                  <a:pt x="2063" y="9680"/>
                </a:cubicBezTo>
                <a:cubicBezTo>
                  <a:pt x="2071" y="9680"/>
                  <a:pt x="2071" y="9611"/>
                  <a:pt x="2063" y="9556"/>
                </a:cubicBezTo>
                <a:close/>
                <a:moveTo>
                  <a:pt x="36" y="9226"/>
                </a:moveTo>
                <a:cubicBezTo>
                  <a:pt x="36" y="9226"/>
                  <a:pt x="36" y="9226"/>
                  <a:pt x="36" y="9226"/>
                </a:cubicBezTo>
                <a:cubicBezTo>
                  <a:pt x="52" y="9295"/>
                  <a:pt x="68" y="9364"/>
                  <a:pt x="76" y="9391"/>
                </a:cubicBezTo>
                <a:cubicBezTo>
                  <a:pt x="84" y="9405"/>
                  <a:pt x="220" y="9776"/>
                  <a:pt x="236" y="9858"/>
                </a:cubicBezTo>
                <a:cubicBezTo>
                  <a:pt x="260" y="9927"/>
                  <a:pt x="292" y="10051"/>
                  <a:pt x="333" y="9996"/>
                </a:cubicBezTo>
                <a:cubicBezTo>
                  <a:pt x="365" y="9941"/>
                  <a:pt x="397" y="9927"/>
                  <a:pt x="429" y="9927"/>
                </a:cubicBezTo>
                <a:cubicBezTo>
                  <a:pt x="469" y="9941"/>
                  <a:pt x="493" y="9831"/>
                  <a:pt x="445" y="9735"/>
                </a:cubicBezTo>
                <a:cubicBezTo>
                  <a:pt x="397" y="9639"/>
                  <a:pt x="381" y="9611"/>
                  <a:pt x="405" y="9487"/>
                </a:cubicBezTo>
                <a:cubicBezTo>
                  <a:pt x="405" y="9460"/>
                  <a:pt x="405" y="9405"/>
                  <a:pt x="397" y="9336"/>
                </a:cubicBezTo>
                <a:cubicBezTo>
                  <a:pt x="397" y="9336"/>
                  <a:pt x="389" y="9350"/>
                  <a:pt x="389" y="9364"/>
                </a:cubicBezTo>
                <a:cubicBezTo>
                  <a:pt x="341" y="9460"/>
                  <a:pt x="260" y="9460"/>
                  <a:pt x="252" y="9419"/>
                </a:cubicBezTo>
                <a:cubicBezTo>
                  <a:pt x="236" y="9391"/>
                  <a:pt x="172" y="9295"/>
                  <a:pt x="148" y="9295"/>
                </a:cubicBezTo>
                <a:cubicBezTo>
                  <a:pt x="116" y="9309"/>
                  <a:pt x="124" y="9281"/>
                  <a:pt x="52" y="9240"/>
                </a:cubicBezTo>
                <a:cubicBezTo>
                  <a:pt x="44" y="9240"/>
                  <a:pt x="44" y="9226"/>
                  <a:pt x="36" y="9226"/>
                </a:cubicBezTo>
                <a:close/>
                <a:moveTo>
                  <a:pt x="18688" y="13280"/>
                </a:moveTo>
                <a:cubicBezTo>
                  <a:pt x="18688" y="13280"/>
                  <a:pt x="18688" y="13280"/>
                  <a:pt x="18688" y="13280"/>
                </a:cubicBezTo>
                <a:cubicBezTo>
                  <a:pt x="18680" y="13321"/>
                  <a:pt x="18720" y="13417"/>
                  <a:pt x="18752" y="13417"/>
                </a:cubicBezTo>
                <a:cubicBezTo>
                  <a:pt x="18792" y="13417"/>
                  <a:pt x="18808" y="13458"/>
                  <a:pt x="18840" y="13541"/>
                </a:cubicBezTo>
                <a:cubicBezTo>
                  <a:pt x="18864" y="13623"/>
                  <a:pt x="18888" y="13664"/>
                  <a:pt x="18848" y="13678"/>
                </a:cubicBezTo>
                <a:cubicBezTo>
                  <a:pt x="18800" y="13678"/>
                  <a:pt x="18776" y="13774"/>
                  <a:pt x="18800" y="13843"/>
                </a:cubicBezTo>
                <a:cubicBezTo>
                  <a:pt x="18824" y="13912"/>
                  <a:pt x="18888" y="13967"/>
                  <a:pt x="18912" y="14022"/>
                </a:cubicBezTo>
                <a:cubicBezTo>
                  <a:pt x="18936" y="14077"/>
                  <a:pt x="19024" y="14324"/>
                  <a:pt x="19072" y="14393"/>
                </a:cubicBezTo>
                <a:cubicBezTo>
                  <a:pt x="19112" y="14461"/>
                  <a:pt x="19208" y="14420"/>
                  <a:pt x="19273" y="14489"/>
                </a:cubicBezTo>
                <a:cubicBezTo>
                  <a:pt x="19337" y="14544"/>
                  <a:pt x="19345" y="14668"/>
                  <a:pt x="19361" y="14764"/>
                </a:cubicBezTo>
                <a:cubicBezTo>
                  <a:pt x="19377" y="14860"/>
                  <a:pt x="19489" y="14929"/>
                  <a:pt x="19529" y="15011"/>
                </a:cubicBezTo>
                <a:cubicBezTo>
                  <a:pt x="19569" y="15094"/>
                  <a:pt x="19713" y="15437"/>
                  <a:pt x="19737" y="15533"/>
                </a:cubicBezTo>
                <a:cubicBezTo>
                  <a:pt x="19753" y="15629"/>
                  <a:pt x="19825" y="15602"/>
                  <a:pt x="19873" y="15657"/>
                </a:cubicBezTo>
                <a:cubicBezTo>
                  <a:pt x="19922" y="15712"/>
                  <a:pt x="19978" y="15877"/>
                  <a:pt x="19986" y="15945"/>
                </a:cubicBezTo>
                <a:cubicBezTo>
                  <a:pt x="19994" y="16014"/>
                  <a:pt x="20034" y="16042"/>
                  <a:pt x="20082" y="16110"/>
                </a:cubicBezTo>
                <a:cubicBezTo>
                  <a:pt x="20122" y="16179"/>
                  <a:pt x="20138" y="16220"/>
                  <a:pt x="20146" y="16344"/>
                </a:cubicBezTo>
                <a:cubicBezTo>
                  <a:pt x="20154" y="16468"/>
                  <a:pt x="20274" y="16523"/>
                  <a:pt x="20306" y="16577"/>
                </a:cubicBezTo>
                <a:cubicBezTo>
                  <a:pt x="20338" y="16632"/>
                  <a:pt x="20370" y="16509"/>
                  <a:pt x="20346" y="16454"/>
                </a:cubicBezTo>
                <a:cubicBezTo>
                  <a:pt x="20314" y="16399"/>
                  <a:pt x="20266" y="16275"/>
                  <a:pt x="20266" y="16206"/>
                </a:cubicBezTo>
                <a:cubicBezTo>
                  <a:pt x="20266" y="16138"/>
                  <a:pt x="20298" y="16124"/>
                  <a:pt x="20330" y="16124"/>
                </a:cubicBezTo>
                <a:cubicBezTo>
                  <a:pt x="20354" y="16110"/>
                  <a:pt x="20330" y="16042"/>
                  <a:pt x="20386" y="16055"/>
                </a:cubicBezTo>
                <a:cubicBezTo>
                  <a:pt x="20442" y="16069"/>
                  <a:pt x="20490" y="16220"/>
                  <a:pt x="20506" y="16138"/>
                </a:cubicBezTo>
                <a:cubicBezTo>
                  <a:pt x="20522" y="16069"/>
                  <a:pt x="20442" y="15973"/>
                  <a:pt x="20418" y="15932"/>
                </a:cubicBezTo>
                <a:cubicBezTo>
                  <a:pt x="20394" y="15877"/>
                  <a:pt x="20378" y="16000"/>
                  <a:pt x="20346" y="15973"/>
                </a:cubicBezTo>
                <a:cubicBezTo>
                  <a:pt x="20314" y="15932"/>
                  <a:pt x="20274" y="15904"/>
                  <a:pt x="20250" y="15863"/>
                </a:cubicBezTo>
                <a:cubicBezTo>
                  <a:pt x="20226" y="15822"/>
                  <a:pt x="20138" y="15877"/>
                  <a:pt x="20098" y="15822"/>
                </a:cubicBezTo>
                <a:cubicBezTo>
                  <a:pt x="20058" y="15781"/>
                  <a:pt x="19994" y="15629"/>
                  <a:pt x="19946" y="15533"/>
                </a:cubicBezTo>
                <a:cubicBezTo>
                  <a:pt x="19898" y="15423"/>
                  <a:pt x="19881" y="15272"/>
                  <a:pt x="19857" y="15190"/>
                </a:cubicBezTo>
                <a:cubicBezTo>
                  <a:pt x="19825" y="15107"/>
                  <a:pt x="19817" y="14997"/>
                  <a:pt x="19849" y="14942"/>
                </a:cubicBezTo>
                <a:cubicBezTo>
                  <a:pt x="19881" y="14887"/>
                  <a:pt x="19922" y="14791"/>
                  <a:pt x="19994" y="14846"/>
                </a:cubicBezTo>
                <a:cubicBezTo>
                  <a:pt x="20074" y="14901"/>
                  <a:pt x="20098" y="14887"/>
                  <a:pt x="20090" y="14860"/>
                </a:cubicBezTo>
                <a:cubicBezTo>
                  <a:pt x="20074" y="14832"/>
                  <a:pt x="19962" y="14791"/>
                  <a:pt x="19914" y="14736"/>
                </a:cubicBezTo>
                <a:cubicBezTo>
                  <a:pt x="19873" y="14681"/>
                  <a:pt x="19481" y="14283"/>
                  <a:pt x="19441" y="14214"/>
                </a:cubicBezTo>
                <a:cubicBezTo>
                  <a:pt x="19401" y="14145"/>
                  <a:pt x="19337" y="14132"/>
                  <a:pt x="19305" y="14077"/>
                </a:cubicBezTo>
                <a:cubicBezTo>
                  <a:pt x="19273" y="14022"/>
                  <a:pt x="19241" y="14035"/>
                  <a:pt x="19200" y="13926"/>
                </a:cubicBezTo>
                <a:cubicBezTo>
                  <a:pt x="19160" y="13829"/>
                  <a:pt x="19152" y="13788"/>
                  <a:pt x="19120" y="13719"/>
                </a:cubicBezTo>
                <a:cubicBezTo>
                  <a:pt x="19080" y="13651"/>
                  <a:pt x="18984" y="13527"/>
                  <a:pt x="18936" y="13472"/>
                </a:cubicBezTo>
                <a:cubicBezTo>
                  <a:pt x="18888" y="13417"/>
                  <a:pt x="18848" y="13403"/>
                  <a:pt x="18808" y="13321"/>
                </a:cubicBezTo>
                <a:cubicBezTo>
                  <a:pt x="18768" y="13239"/>
                  <a:pt x="18760" y="13197"/>
                  <a:pt x="18728" y="13197"/>
                </a:cubicBezTo>
                <a:cubicBezTo>
                  <a:pt x="18696" y="13211"/>
                  <a:pt x="18688" y="13280"/>
                  <a:pt x="18688" y="13280"/>
                </a:cubicBezTo>
                <a:close/>
                <a:moveTo>
                  <a:pt x="17895" y="13939"/>
                </a:moveTo>
                <a:cubicBezTo>
                  <a:pt x="17895" y="13939"/>
                  <a:pt x="17895" y="13939"/>
                  <a:pt x="17895" y="13939"/>
                </a:cubicBezTo>
                <a:cubicBezTo>
                  <a:pt x="17887" y="14008"/>
                  <a:pt x="17871" y="14035"/>
                  <a:pt x="17903" y="14077"/>
                </a:cubicBezTo>
                <a:cubicBezTo>
                  <a:pt x="17927" y="14118"/>
                  <a:pt x="17951" y="14049"/>
                  <a:pt x="17967" y="14104"/>
                </a:cubicBezTo>
                <a:cubicBezTo>
                  <a:pt x="17983" y="14145"/>
                  <a:pt x="18007" y="14049"/>
                  <a:pt x="17991" y="13981"/>
                </a:cubicBezTo>
                <a:cubicBezTo>
                  <a:pt x="17959" y="13884"/>
                  <a:pt x="17959" y="13857"/>
                  <a:pt x="17895" y="13939"/>
                </a:cubicBezTo>
                <a:close/>
                <a:moveTo>
                  <a:pt x="21492" y="14310"/>
                </a:moveTo>
                <a:cubicBezTo>
                  <a:pt x="21492" y="14310"/>
                  <a:pt x="21492" y="14310"/>
                  <a:pt x="21492" y="14310"/>
                </a:cubicBezTo>
                <a:cubicBezTo>
                  <a:pt x="21484" y="14324"/>
                  <a:pt x="21468" y="14406"/>
                  <a:pt x="21476" y="14503"/>
                </a:cubicBezTo>
                <a:cubicBezTo>
                  <a:pt x="21492" y="14585"/>
                  <a:pt x="21484" y="14654"/>
                  <a:pt x="21492" y="14709"/>
                </a:cubicBezTo>
                <a:cubicBezTo>
                  <a:pt x="21492" y="14777"/>
                  <a:pt x="21532" y="14791"/>
                  <a:pt x="21532" y="14681"/>
                </a:cubicBezTo>
                <a:cubicBezTo>
                  <a:pt x="21532" y="14571"/>
                  <a:pt x="21516" y="14503"/>
                  <a:pt x="21524" y="14434"/>
                </a:cubicBezTo>
                <a:cubicBezTo>
                  <a:pt x="21524" y="14365"/>
                  <a:pt x="21524" y="14338"/>
                  <a:pt x="21516" y="14310"/>
                </a:cubicBezTo>
                <a:cubicBezTo>
                  <a:pt x="21516" y="14297"/>
                  <a:pt x="21492" y="14310"/>
                  <a:pt x="21492" y="14310"/>
                </a:cubicBezTo>
                <a:close/>
                <a:moveTo>
                  <a:pt x="21516" y="13555"/>
                </a:moveTo>
                <a:cubicBezTo>
                  <a:pt x="21516" y="13555"/>
                  <a:pt x="21516" y="13555"/>
                  <a:pt x="21516" y="13555"/>
                </a:cubicBezTo>
                <a:cubicBezTo>
                  <a:pt x="21516" y="13541"/>
                  <a:pt x="21516" y="13527"/>
                  <a:pt x="21524" y="13527"/>
                </a:cubicBezTo>
                <a:cubicBezTo>
                  <a:pt x="21524" y="13527"/>
                  <a:pt x="21532" y="13527"/>
                  <a:pt x="21532" y="13541"/>
                </a:cubicBezTo>
                <a:cubicBezTo>
                  <a:pt x="21532" y="13541"/>
                  <a:pt x="21580" y="13706"/>
                  <a:pt x="21540" y="13761"/>
                </a:cubicBezTo>
                <a:cubicBezTo>
                  <a:pt x="21540" y="13774"/>
                  <a:pt x="21532" y="13761"/>
                  <a:pt x="21524" y="13761"/>
                </a:cubicBezTo>
                <a:cubicBezTo>
                  <a:pt x="21524" y="13747"/>
                  <a:pt x="21524" y="13733"/>
                  <a:pt x="21524" y="13733"/>
                </a:cubicBezTo>
                <a:cubicBezTo>
                  <a:pt x="21556" y="13692"/>
                  <a:pt x="21516" y="13555"/>
                  <a:pt x="21516" y="13555"/>
                </a:cubicBezTo>
                <a:close/>
                <a:moveTo>
                  <a:pt x="21356" y="12442"/>
                </a:moveTo>
                <a:cubicBezTo>
                  <a:pt x="21356" y="12442"/>
                  <a:pt x="21356" y="12442"/>
                  <a:pt x="21356" y="12442"/>
                </a:cubicBezTo>
                <a:cubicBezTo>
                  <a:pt x="21356" y="12428"/>
                  <a:pt x="21356" y="12428"/>
                  <a:pt x="21364" y="12414"/>
                </a:cubicBezTo>
                <a:cubicBezTo>
                  <a:pt x="21372" y="12414"/>
                  <a:pt x="21372" y="12428"/>
                  <a:pt x="21372" y="12442"/>
                </a:cubicBezTo>
                <a:cubicBezTo>
                  <a:pt x="21380" y="12483"/>
                  <a:pt x="21380" y="12538"/>
                  <a:pt x="21380" y="12538"/>
                </a:cubicBezTo>
                <a:cubicBezTo>
                  <a:pt x="21380" y="12538"/>
                  <a:pt x="21372" y="12552"/>
                  <a:pt x="21364" y="12552"/>
                </a:cubicBezTo>
                <a:cubicBezTo>
                  <a:pt x="21356" y="12538"/>
                  <a:pt x="21356" y="12538"/>
                  <a:pt x="21356" y="12524"/>
                </a:cubicBezTo>
                <a:cubicBezTo>
                  <a:pt x="21356" y="12524"/>
                  <a:pt x="21364" y="12483"/>
                  <a:pt x="21356" y="12442"/>
                </a:cubicBezTo>
                <a:close/>
                <a:moveTo>
                  <a:pt x="21260" y="12016"/>
                </a:moveTo>
                <a:cubicBezTo>
                  <a:pt x="21260" y="12016"/>
                  <a:pt x="21260" y="12016"/>
                  <a:pt x="21260" y="12016"/>
                </a:cubicBezTo>
                <a:cubicBezTo>
                  <a:pt x="21292" y="12043"/>
                  <a:pt x="21372" y="12139"/>
                  <a:pt x="21340" y="12167"/>
                </a:cubicBezTo>
                <a:cubicBezTo>
                  <a:pt x="21300" y="12181"/>
                  <a:pt x="21268" y="12208"/>
                  <a:pt x="21260" y="12139"/>
                </a:cubicBezTo>
                <a:cubicBezTo>
                  <a:pt x="21252" y="12084"/>
                  <a:pt x="21260" y="12016"/>
                  <a:pt x="21260" y="12016"/>
                </a:cubicBezTo>
                <a:close/>
                <a:moveTo>
                  <a:pt x="21123" y="11370"/>
                </a:moveTo>
                <a:cubicBezTo>
                  <a:pt x="21123" y="11370"/>
                  <a:pt x="21123" y="11370"/>
                  <a:pt x="21123" y="11370"/>
                </a:cubicBezTo>
                <a:cubicBezTo>
                  <a:pt x="21123" y="11439"/>
                  <a:pt x="21179" y="11535"/>
                  <a:pt x="21155" y="11645"/>
                </a:cubicBezTo>
                <a:cubicBezTo>
                  <a:pt x="21131" y="11755"/>
                  <a:pt x="21195" y="11810"/>
                  <a:pt x="21211" y="11700"/>
                </a:cubicBezTo>
                <a:cubicBezTo>
                  <a:pt x="21227" y="11603"/>
                  <a:pt x="21244" y="11507"/>
                  <a:pt x="21203" y="11425"/>
                </a:cubicBezTo>
                <a:cubicBezTo>
                  <a:pt x="21155" y="11329"/>
                  <a:pt x="21123" y="11370"/>
                  <a:pt x="21123" y="11370"/>
                </a:cubicBezTo>
                <a:close/>
                <a:moveTo>
                  <a:pt x="20931" y="7468"/>
                </a:moveTo>
                <a:cubicBezTo>
                  <a:pt x="20931" y="7468"/>
                  <a:pt x="20931" y="7468"/>
                  <a:pt x="20931" y="7468"/>
                </a:cubicBezTo>
                <a:cubicBezTo>
                  <a:pt x="20931" y="7468"/>
                  <a:pt x="20907" y="7523"/>
                  <a:pt x="20907" y="7564"/>
                </a:cubicBezTo>
                <a:cubicBezTo>
                  <a:pt x="20907" y="7619"/>
                  <a:pt x="21083" y="7605"/>
                  <a:pt x="21123" y="7577"/>
                </a:cubicBezTo>
                <a:cubicBezTo>
                  <a:pt x="21163" y="7550"/>
                  <a:pt x="21107" y="7468"/>
                  <a:pt x="21083" y="7481"/>
                </a:cubicBezTo>
                <a:cubicBezTo>
                  <a:pt x="21059" y="7481"/>
                  <a:pt x="20955" y="7468"/>
                  <a:pt x="20931" y="7468"/>
                </a:cubicBezTo>
                <a:close/>
                <a:moveTo>
                  <a:pt x="19769" y="6959"/>
                </a:moveTo>
                <a:cubicBezTo>
                  <a:pt x="19769" y="6959"/>
                  <a:pt x="19769" y="6959"/>
                  <a:pt x="19769" y="6959"/>
                </a:cubicBezTo>
                <a:cubicBezTo>
                  <a:pt x="19761" y="7014"/>
                  <a:pt x="19769" y="7124"/>
                  <a:pt x="19785" y="7179"/>
                </a:cubicBezTo>
                <a:cubicBezTo>
                  <a:pt x="19793" y="7206"/>
                  <a:pt x="19809" y="7193"/>
                  <a:pt x="19825" y="7220"/>
                </a:cubicBezTo>
                <a:cubicBezTo>
                  <a:pt x="19841" y="7261"/>
                  <a:pt x="19825" y="7330"/>
                  <a:pt x="19865" y="7344"/>
                </a:cubicBezTo>
                <a:cubicBezTo>
                  <a:pt x="19881" y="7358"/>
                  <a:pt x="19873" y="7220"/>
                  <a:pt x="19865" y="7097"/>
                </a:cubicBezTo>
                <a:cubicBezTo>
                  <a:pt x="19865" y="6987"/>
                  <a:pt x="19873" y="6973"/>
                  <a:pt x="19849" y="6959"/>
                </a:cubicBezTo>
                <a:cubicBezTo>
                  <a:pt x="19817" y="6959"/>
                  <a:pt x="19769" y="6959"/>
                  <a:pt x="19769" y="6959"/>
                </a:cubicBezTo>
                <a:close/>
                <a:moveTo>
                  <a:pt x="17173" y="1023"/>
                </a:moveTo>
                <a:cubicBezTo>
                  <a:pt x="17173" y="1023"/>
                  <a:pt x="17173" y="1023"/>
                  <a:pt x="17173" y="1023"/>
                </a:cubicBezTo>
                <a:cubicBezTo>
                  <a:pt x="17173" y="1023"/>
                  <a:pt x="17093" y="1106"/>
                  <a:pt x="17085" y="1188"/>
                </a:cubicBezTo>
                <a:cubicBezTo>
                  <a:pt x="17077" y="1284"/>
                  <a:pt x="17053" y="1339"/>
                  <a:pt x="17077" y="1435"/>
                </a:cubicBezTo>
                <a:cubicBezTo>
                  <a:pt x="17093" y="1532"/>
                  <a:pt x="17109" y="1600"/>
                  <a:pt x="17173" y="1642"/>
                </a:cubicBezTo>
                <a:cubicBezTo>
                  <a:pt x="17230" y="1683"/>
                  <a:pt x="17262" y="1614"/>
                  <a:pt x="17238" y="1518"/>
                </a:cubicBezTo>
                <a:cubicBezTo>
                  <a:pt x="17222" y="1422"/>
                  <a:pt x="17238" y="1408"/>
                  <a:pt x="17254" y="1367"/>
                </a:cubicBezTo>
                <a:cubicBezTo>
                  <a:pt x="17270" y="1326"/>
                  <a:pt x="17302" y="1229"/>
                  <a:pt x="17278" y="1106"/>
                </a:cubicBezTo>
                <a:cubicBezTo>
                  <a:pt x="17254" y="982"/>
                  <a:pt x="17222" y="982"/>
                  <a:pt x="17173" y="1023"/>
                </a:cubicBezTo>
                <a:close/>
                <a:moveTo>
                  <a:pt x="14457" y="4761"/>
                </a:moveTo>
                <a:cubicBezTo>
                  <a:pt x="14457" y="4761"/>
                  <a:pt x="14457" y="4761"/>
                  <a:pt x="14457" y="4761"/>
                </a:cubicBezTo>
                <a:cubicBezTo>
                  <a:pt x="14457" y="4761"/>
                  <a:pt x="14473" y="4829"/>
                  <a:pt x="14514" y="4898"/>
                </a:cubicBezTo>
                <a:cubicBezTo>
                  <a:pt x="14554" y="4967"/>
                  <a:pt x="14602" y="4898"/>
                  <a:pt x="14634" y="4912"/>
                </a:cubicBezTo>
                <a:cubicBezTo>
                  <a:pt x="14658" y="4912"/>
                  <a:pt x="14698" y="4884"/>
                  <a:pt x="14730" y="4857"/>
                </a:cubicBezTo>
                <a:cubicBezTo>
                  <a:pt x="14770" y="4829"/>
                  <a:pt x="14810" y="4747"/>
                  <a:pt x="14826" y="4678"/>
                </a:cubicBezTo>
                <a:cubicBezTo>
                  <a:pt x="14850" y="4610"/>
                  <a:pt x="14858" y="4568"/>
                  <a:pt x="14834" y="4500"/>
                </a:cubicBezTo>
                <a:cubicBezTo>
                  <a:pt x="14810" y="4445"/>
                  <a:pt x="14778" y="4445"/>
                  <a:pt x="14762" y="4458"/>
                </a:cubicBezTo>
                <a:cubicBezTo>
                  <a:pt x="14754" y="4486"/>
                  <a:pt x="14690" y="4513"/>
                  <a:pt x="14682" y="4555"/>
                </a:cubicBezTo>
                <a:cubicBezTo>
                  <a:pt x="14682" y="4610"/>
                  <a:pt x="14650" y="4623"/>
                  <a:pt x="14634" y="4610"/>
                </a:cubicBezTo>
                <a:cubicBezTo>
                  <a:pt x="14610" y="4596"/>
                  <a:pt x="14586" y="4596"/>
                  <a:pt x="14570" y="4651"/>
                </a:cubicBezTo>
                <a:cubicBezTo>
                  <a:pt x="14546" y="4692"/>
                  <a:pt x="14562" y="4719"/>
                  <a:pt x="14530" y="4733"/>
                </a:cubicBezTo>
                <a:cubicBezTo>
                  <a:pt x="14498" y="4747"/>
                  <a:pt x="14457" y="4761"/>
                  <a:pt x="14457" y="4761"/>
                </a:cubicBezTo>
                <a:close/>
                <a:moveTo>
                  <a:pt x="14345" y="5406"/>
                </a:moveTo>
                <a:cubicBezTo>
                  <a:pt x="14345" y="5406"/>
                  <a:pt x="14345" y="5406"/>
                  <a:pt x="14345" y="5406"/>
                </a:cubicBezTo>
                <a:cubicBezTo>
                  <a:pt x="14345" y="5406"/>
                  <a:pt x="14377" y="5393"/>
                  <a:pt x="14393" y="5379"/>
                </a:cubicBezTo>
                <a:cubicBezTo>
                  <a:pt x="14417" y="5365"/>
                  <a:pt x="14425" y="5310"/>
                  <a:pt x="14417" y="5283"/>
                </a:cubicBezTo>
                <a:cubicBezTo>
                  <a:pt x="14409" y="5255"/>
                  <a:pt x="14377" y="5242"/>
                  <a:pt x="14393" y="5242"/>
                </a:cubicBezTo>
                <a:cubicBezTo>
                  <a:pt x="14409" y="5228"/>
                  <a:pt x="14433" y="5214"/>
                  <a:pt x="14457" y="5159"/>
                </a:cubicBezTo>
                <a:cubicBezTo>
                  <a:pt x="14473" y="5104"/>
                  <a:pt x="14449" y="5077"/>
                  <a:pt x="14425" y="5008"/>
                </a:cubicBezTo>
                <a:cubicBezTo>
                  <a:pt x="14401" y="4953"/>
                  <a:pt x="14377" y="4871"/>
                  <a:pt x="14337" y="4843"/>
                </a:cubicBezTo>
                <a:cubicBezTo>
                  <a:pt x="14305" y="4816"/>
                  <a:pt x="14225" y="4884"/>
                  <a:pt x="14201" y="4926"/>
                </a:cubicBezTo>
                <a:cubicBezTo>
                  <a:pt x="14177" y="4967"/>
                  <a:pt x="14161" y="5008"/>
                  <a:pt x="14137" y="4994"/>
                </a:cubicBezTo>
                <a:cubicBezTo>
                  <a:pt x="14113" y="4967"/>
                  <a:pt x="14049" y="4967"/>
                  <a:pt x="14041" y="5022"/>
                </a:cubicBezTo>
                <a:cubicBezTo>
                  <a:pt x="14033" y="5063"/>
                  <a:pt x="14081" y="5159"/>
                  <a:pt x="14089" y="5187"/>
                </a:cubicBezTo>
                <a:cubicBezTo>
                  <a:pt x="14097" y="5214"/>
                  <a:pt x="14065" y="5255"/>
                  <a:pt x="14041" y="5228"/>
                </a:cubicBezTo>
                <a:cubicBezTo>
                  <a:pt x="14017" y="5187"/>
                  <a:pt x="13993" y="5310"/>
                  <a:pt x="13953" y="5228"/>
                </a:cubicBezTo>
                <a:cubicBezTo>
                  <a:pt x="13913" y="5145"/>
                  <a:pt x="13849" y="5228"/>
                  <a:pt x="13849" y="5269"/>
                </a:cubicBezTo>
                <a:cubicBezTo>
                  <a:pt x="13841" y="5324"/>
                  <a:pt x="13841" y="5544"/>
                  <a:pt x="13889" y="5613"/>
                </a:cubicBezTo>
                <a:cubicBezTo>
                  <a:pt x="13945" y="5695"/>
                  <a:pt x="13929" y="5750"/>
                  <a:pt x="13961" y="5777"/>
                </a:cubicBezTo>
                <a:cubicBezTo>
                  <a:pt x="13985" y="5819"/>
                  <a:pt x="14185" y="5846"/>
                  <a:pt x="14209" y="5832"/>
                </a:cubicBezTo>
                <a:cubicBezTo>
                  <a:pt x="14233" y="5819"/>
                  <a:pt x="14177" y="5709"/>
                  <a:pt x="14185" y="5640"/>
                </a:cubicBezTo>
                <a:cubicBezTo>
                  <a:pt x="14185" y="5571"/>
                  <a:pt x="14233" y="5599"/>
                  <a:pt x="14249" y="5544"/>
                </a:cubicBezTo>
                <a:cubicBezTo>
                  <a:pt x="14265" y="5489"/>
                  <a:pt x="14345" y="5406"/>
                  <a:pt x="14345" y="5406"/>
                </a:cubicBezTo>
                <a:close/>
                <a:moveTo>
                  <a:pt x="14393" y="5832"/>
                </a:moveTo>
                <a:cubicBezTo>
                  <a:pt x="14393" y="5832"/>
                  <a:pt x="14393" y="5832"/>
                  <a:pt x="14393" y="5832"/>
                </a:cubicBezTo>
                <a:cubicBezTo>
                  <a:pt x="14377" y="5887"/>
                  <a:pt x="14369" y="5984"/>
                  <a:pt x="14409" y="6011"/>
                </a:cubicBezTo>
                <a:cubicBezTo>
                  <a:pt x="14441" y="6039"/>
                  <a:pt x="14489" y="5929"/>
                  <a:pt x="14473" y="5860"/>
                </a:cubicBezTo>
                <a:cubicBezTo>
                  <a:pt x="14457" y="5805"/>
                  <a:pt x="14393" y="5832"/>
                  <a:pt x="14393" y="5832"/>
                </a:cubicBezTo>
                <a:close/>
                <a:moveTo>
                  <a:pt x="14506" y="6025"/>
                </a:moveTo>
                <a:cubicBezTo>
                  <a:pt x="14506" y="6025"/>
                  <a:pt x="14506" y="6025"/>
                  <a:pt x="14506" y="6025"/>
                </a:cubicBezTo>
                <a:cubicBezTo>
                  <a:pt x="14506" y="6025"/>
                  <a:pt x="14538" y="6107"/>
                  <a:pt x="14522" y="6162"/>
                </a:cubicBezTo>
                <a:cubicBezTo>
                  <a:pt x="14506" y="6203"/>
                  <a:pt x="14530" y="6327"/>
                  <a:pt x="14546" y="6258"/>
                </a:cubicBezTo>
                <a:cubicBezTo>
                  <a:pt x="14570" y="6203"/>
                  <a:pt x="14618" y="6176"/>
                  <a:pt x="14634" y="6176"/>
                </a:cubicBezTo>
                <a:cubicBezTo>
                  <a:pt x="14658" y="6162"/>
                  <a:pt x="14794" y="6039"/>
                  <a:pt x="14794" y="5956"/>
                </a:cubicBezTo>
                <a:cubicBezTo>
                  <a:pt x="14786" y="5874"/>
                  <a:pt x="14754" y="5860"/>
                  <a:pt x="14682" y="5846"/>
                </a:cubicBezTo>
                <a:cubicBezTo>
                  <a:pt x="14602" y="5832"/>
                  <a:pt x="14562" y="5860"/>
                  <a:pt x="14538" y="5887"/>
                </a:cubicBezTo>
                <a:cubicBezTo>
                  <a:pt x="14514" y="5915"/>
                  <a:pt x="14506" y="6025"/>
                  <a:pt x="14506" y="6025"/>
                </a:cubicBezTo>
                <a:close/>
                <a:moveTo>
                  <a:pt x="12270" y="7784"/>
                </a:moveTo>
                <a:cubicBezTo>
                  <a:pt x="12270" y="7784"/>
                  <a:pt x="12270" y="7784"/>
                  <a:pt x="12270" y="7784"/>
                </a:cubicBezTo>
                <a:cubicBezTo>
                  <a:pt x="12230" y="7797"/>
                  <a:pt x="12198" y="7921"/>
                  <a:pt x="12166" y="7935"/>
                </a:cubicBezTo>
                <a:cubicBezTo>
                  <a:pt x="12134" y="7948"/>
                  <a:pt x="12238" y="8017"/>
                  <a:pt x="12286" y="8031"/>
                </a:cubicBezTo>
                <a:cubicBezTo>
                  <a:pt x="12326" y="8031"/>
                  <a:pt x="12358" y="7907"/>
                  <a:pt x="12342" y="7852"/>
                </a:cubicBezTo>
                <a:cubicBezTo>
                  <a:pt x="12334" y="7784"/>
                  <a:pt x="12270" y="7784"/>
                  <a:pt x="12270" y="7784"/>
                </a:cubicBezTo>
                <a:close/>
                <a:moveTo>
                  <a:pt x="8505" y="8622"/>
                </a:moveTo>
                <a:cubicBezTo>
                  <a:pt x="8505" y="8622"/>
                  <a:pt x="8505" y="8622"/>
                  <a:pt x="8505" y="8622"/>
                </a:cubicBezTo>
                <a:cubicBezTo>
                  <a:pt x="8505" y="8622"/>
                  <a:pt x="8513" y="8677"/>
                  <a:pt x="8561" y="8718"/>
                </a:cubicBezTo>
                <a:cubicBezTo>
                  <a:pt x="8601" y="8745"/>
                  <a:pt x="8657" y="8677"/>
                  <a:pt x="8649" y="8622"/>
                </a:cubicBezTo>
                <a:cubicBezTo>
                  <a:pt x="8641" y="8553"/>
                  <a:pt x="8617" y="8581"/>
                  <a:pt x="8633" y="8526"/>
                </a:cubicBezTo>
                <a:cubicBezTo>
                  <a:pt x="8649" y="8471"/>
                  <a:pt x="8569" y="8416"/>
                  <a:pt x="8545" y="8443"/>
                </a:cubicBezTo>
                <a:cubicBezTo>
                  <a:pt x="8521" y="8484"/>
                  <a:pt x="8505" y="8608"/>
                  <a:pt x="8505" y="8622"/>
                </a:cubicBezTo>
                <a:close/>
                <a:moveTo>
                  <a:pt x="6021" y="8910"/>
                </a:moveTo>
                <a:cubicBezTo>
                  <a:pt x="6021" y="8910"/>
                  <a:pt x="6021" y="8910"/>
                  <a:pt x="6021" y="8910"/>
                </a:cubicBezTo>
                <a:cubicBezTo>
                  <a:pt x="5949" y="9006"/>
                  <a:pt x="5941" y="9006"/>
                  <a:pt x="5949" y="9116"/>
                </a:cubicBezTo>
                <a:cubicBezTo>
                  <a:pt x="5949" y="9213"/>
                  <a:pt x="6013" y="9199"/>
                  <a:pt x="6093" y="9171"/>
                </a:cubicBezTo>
                <a:cubicBezTo>
                  <a:pt x="6173" y="9158"/>
                  <a:pt x="6189" y="9075"/>
                  <a:pt x="6181" y="9020"/>
                </a:cubicBezTo>
                <a:cubicBezTo>
                  <a:pt x="6165" y="8965"/>
                  <a:pt x="6133" y="8869"/>
                  <a:pt x="6085" y="8869"/>
                </a:cubicBezTo>
                <a:cubicBezTo>
                  <a:pt x="6037" y="8869"/>
                  <a:pt x="6021" y="8910"/>
                  <a:pt x="6021" y="8910"/>
                </a:cubicBezTo>
                <a:close/>
                <a:moveTo>
                  <a:pt x="11076" y="5461"/>
                </a:moveTo>
                <a:cubicBezTo>
                  <a:pt x="11076" y="5461"/>
                  <a:pt x="11076" y="5461"/>
                  <a:pt x="11076" y="5461"/>
                </a:cubicBezTo>
                <a:cubicBezTo>
                  <a:pt x="11044" y="5544"/>
                  <a:pt x="11044" y="5613"/>
                  <a:pt x="11044" y="5654"/>
                </a:cubicBezTo>
                <a:cubicBezTo>
                  <a:pt x="11044" y="5695"/>
                  <a:pt x="11044" y="5860"/>
                  <a:pt x="11020" y="5956"/>
                </a:cubicBezTo>
                <a:cubicBezTo>
                  <a:pt x="10996" y="6052"/>
                  <a:pt x="10988" y="6203"/>
                  <a:pt x="10988" y="6258"/>
                </a:cubicBezTo>
                <a:cubicBezTo>
                  <a:pt x="10988" y="6327"/>
                  <a:pt x="11060" y="6300"/>
                  <a:pt x="11100" y="6217"/>
                </a:cubicBezTo>
                <a:cubicBezTo>
                  <a:pt x="11133" y="6135"/>
                  <a:pt x="11181" y="6121"/>
                  <a:pt x="11229" y="6121"/>
                </a:cubicBezTo>
                <a:cubicBezTo>
                  <a:pt x="11269" y="6121"/>
                  <a:pt x="11365" y="5942"/>
                  <a:pt x="11365" y="5874"/>
                </a:cubicBezTo>
                <a:cubicBezTo>
                  <a:pt x="11373" y="5819"/>
                  <a:pt x="11293" y="5640"/>
                  <a:pt x="11261" y="5585"/>
                </a:cubicBezTo>
                <a:cubicBezTo>
                  <a:pt x="11229" y="5530"/>
                  <a:pt x="11197" y="5544"/>
                  <a:pt x="11189" y="5558"/>
                </a:cubicBezTo>
                <a:cubicBezTo>
                  <a:pt x="11173" y="5571"/>
                  <a:pt x="11157" y="5571"/>
                  <a:pt x="11157" y="5516"/>
                </a:cubicBezTo>
                <a:cubicBezTo>
                  <a:pt x="11149" y="5461"/>
                  <a:pt x="11133" y="5448"/>
                  <a:pt x="11108" y="5434"/>
                </a:cubicBezTo>
                <a:cubicBezTo>
                  <a:pt x="11084" y="5434"/>
                  <a:pt x="11076" y="5461"/>
                  <a:pt x="11076" y="5461"/>
                </a:cubicBezTo>
                <a:close/>
                <a:moveTo>
                  <a:pt x="10564" y="5228"/>
                </a:moveTo>
                <a:cubicBezTo>
                  <a:pt x="10564" y="5228"/>
                  <a:pt x="10564" y="5228"/>
                  <a:pt x="10564" y="5228"/>
                </a:cubicBezTo>
                <a:cubicBezTo>
                  <a:pt x="10564" y="5228"/>
                  <a:pt x="10580" y="5228"/>
                  <a:pt x="10596" y="5269"/>
                </a:cubicBezTo>
                <a:cubicBezTo>
                  <a:pt x="10604" y="5310"/>
                  <a:pt x="10556" y="5365"/>
                  <a:pt x="10548" y="5434"/>
                </a:cubicBezTo>
                <a:cubicBezTo>
                  <a:pt x="10548" y="5503"/>
                  <a:pt x="10572" y="5489"/>
                  <a:pt x="10588" y="5544"/>
                </a:cubicBezTo>
                <a:cubicBezTo>
                  <a:pt x="10604" y="5613"/>
                  <a:pt x="10620" y="5709"/>
                  <a:pt x="10668" y="5695"/>
                </a:cubicBezTo>
                <a:cubicBezTo>
                  <a:pt x="10716" y="5681"/>
                  <a:pt x="10820" y="5846"/>
                  <a:pt x="10860" y="5846"/>
                </a:cubicBezTo>
                <a:cubicBezTo>
                  <a:pt x="10892" y="5846"/>
                  <a:pt x="10980" y="5764"/>
                  <a:pt x="10980" y="5681"/>
                </a:cubicBezTo>
                <a:cubicBezTo>
                  <a:pt x="10972" y="5613"/>
                  <a:pt x="10948" y="5571"/>
                  <a:pt x="10948" y="5516"/>
                </a:cubicBezTo>
                <a:cubicBezTo>
                  <a:pt x="10948" y="5461"/>
                  <a:pt x="10964" y="5352"/>
                  <a:pt x="10948" y="5242"/>
                </a:cubicBezTo>
                <a:cubicBezTo>
                  <a:pt x="10932" y="5132"/>
                  <a:pt x="10868" y="5090"/>
                  <a:pt x="10860" y="5145"/>
                </a:cubicBezTo>
                <a:cubicBezTo>
                  <a:pt x="10852" y="5200"/>
                  <a:pt x="10788" y="5159"/>
                  <a:pt x="10788" y="5090"/>
                </a:cubicBezTo>
                <a:cubicBezTo>
                  <a:pt x="10796" y="5022"/>
                  <a:pt x="10788" y="5008"/>
                  <a:pt x="10756" y="5035"/>
                </a:cubicBezTo>
                <a:cubicBezTo>
                  <a:pt x="10716" y="5077"/>
                  <a:pt x="10644" y="5077"/>
                  <a:pt x="10644" y="5063"/>
                </a:cubicBezTo>
                <a:cubicBezTo>
                  <a:pt x="10644" y="5049"/>
                  <a:pt x="10748" y="4981"/>
                  <a:pt x="10756" y="4953"/>
                </a:cubicBezTo>
                <a:cubicBezTo>
                  <a:pt x="10756" y="4926"/>
                  <a:pt x="10732" y="4829"/>
                  <a:pt x="10740" y="4774"/>
                </a:cubicBezTo>
                <a:cubicBezTo>
                  <a:pt x="10748" y="4719"/>
                  <a:pt x="10788" y="4678"/>
                  <a:pt x="10764" y="4664"/>
                </a:cubicBezTo>
                <a:cubicBezTo>
                  <a:pt x="10732" y="4637"/>
                  <a:pt x="10716" y="4582"/>
                  <a:pt x="10668" y="4472"/>
                </a:cubicBezTo>
                <a:cubicBezTo>
                  <a:pt x="10620" y="4362"/>
                  <a:pt x="10604" y="4458"/>
                  <a:pt x="10604" y="4513"/>
                </a:cubicBezTo>
                <a:cubicBezTo>
                  <a:pt x="10596" y="4568"/>
                  <a:pt x="10484" y="4568"/>
                  <a:pt x="10492" y="4637"/>
                </a:cubicBezTo>
                <a:cubicBezTo>
                  <a:pt x="10500" y="4706"/>
                  <a:pt x="10508" y="4774"/>
                  <a:pt x="10460" y="4871"/>
                </a:cubicBezTo>
                <a:cubicBezTo>
                  <a:pt x="10419" y="4967"/>
                  <a:pt x="10419" y="4953"/>
                  <a:pt x="10468" y="5049"/>
                </a:cubicBezTo>
                <a:cubicBezTo>
                  <a:pt x="10516" y="5145"/>
                  <a:pt x="10460" y="5145"/>
                  <a:pt x="10419" y="5145"/>
                </a:cubicBezTo>
                <a:cubicBezTo>
                  <a:pt x="10379" y="5132"/>
                  <a:pt x="10363" y="5214"/>
                  <a:pt x="10379" y="5255"/>
                </a:cubicBezTo>
                <a:cubicBezTo>
                  <a:pt x="10403" y="5283"/>
                  <a:pt x="10484" y="5352"/>
                  <a:pt x="10508" y="5352"/>
                </a:cubicBezTo>
                <a:cubicBezTo>
                  <a:pt x="10540" y="5365"/>
                  <a:pt x="10548" y="5255"/>
                  <a:pt x="10564" y="5228"/>
                </a:cubicBezTo>
                <a:close/>
                <a:moveTo>
                  <a:pt x="7936" y="3497"/>
                </a:moveTo>
                <a:cubicBezTo>
                  <a:pt x="7936" y="3497"/>
                  <a:pt x="7936" y="3497"/>
                  <a:pt x="7936" y="3497"/>
                </a:cubicBezTo>
                <a:cubicBezTo>
                  <a:pt x="7936" y="3538"/>
                  <a:pt x="7920" y="3634"/>
                  <a:pt x="7960" y="3606"/>
                </a:cubicBezTo>
                <a:cubicBezTo>
                  <a:pt x="8008" y="3593"/>
                  <a:pt x="8048" y="3538"/>
                  <a:pt x="8056" y="3579"/>
                </a:cubicBezTo>
                <a:cubicBezTo>
                  <a:pt x="8064" y="3606"/>
                  <a:pt x="8128" y="3606"/>
                  <a:pt x="8104" y="3538"/>
                </a:cubicBezTo>
                <a:cubicBezTo>
                  <a:pt x="8080" y="3455"/>
                  <a:pt x="8024" y="3442"/>
                  <a:pt x="7992" y="3442"/>
                </a:cubicBezTo>
                <a:cubicBezTo>
                  <a:pt x="7968" y="3455"/>
                  <a:pt x="7944" y="3318"/>
                  <a:pt x="7928" y="3373"/>
                </a:cubicBezTo>
                <a:cubicBezTo>
                  <a:pt x="7912" y="3428"/>
                  <a:pt x="7936" y="3497"/>
                  <a:pt x="7936" y="3497"/>
                </a:cubicBezTo>
                <a:close/>
                <a:moveTo>
                  <a:pt x="8416" y="4170"/>
                </a:moveTo>
                <a:cubicBezTo>
                  <a:pt x="8416" y="4170"/>
                  <a:pt x="8416" y="4170"/>
                  <a:pt x="8416" y="4170"/>
                </a:cubicBezTo>
                <a:cubicBezTo>
                  <a:pt x="8392" y="4170"/>
                  <a:pt x="8352" y="4225"/>
                  <a:pt x="8368" y="4280"/>
                </a:cubicBezTo>
                <a:cubicBezTo>
                  <a:pt x="8376" y="4348"/>
                  <a:pt x="8408" y="4348"/>
                  <a:pt x="8441" y="4348"/>
                </a:cubicBezTo>
                <a:cubicBezTo>
                  <a:pt x="8473" y="4335"/>
                  <a:pt x="8505" y="4376"/>
                  <a:pt x="8521" y="4335"/>
                </a:cubicBezTo>
                <a:cubicBezTo>
                  <a:pt x="8537" y="4294"/>
                  <a:pt x="8569" y="4197"/>
                  <a:pt x="8585" y="4239"/>
                </a:cubicBezTo>
                <a:cubicBezTo>
                  <a:pt x="8609" y="4280"/>
                  <a:pt x="8665" y="4348"/>
                  <a:pt x="8689" y="4348"/>
                </a:cubicBezTo>
                <a:cubicBezTo>
                  <a:pt x="8713" y="4348"/>
                  <a:pt x="8737" y="4225"/>
                  <a:pt x="8777" y="4211"/>
                </a:cubicBezTo>
                <a:cubicBezTo>
                  <a:pt x="8817" y="4197"/>
                  <a:pt x="8825" y="4294"/>
                  <a:pt x="8857" y="4307"/>
                </a:cubicBezTo>
                <a:cubicBezTo>
                  <a:pt x="8889" y="4321"/>
                  <a:pt x="8977" y="4335"/>
                  <a:pt x="8993" y="4225"/>
                </a:cubicBezTo>
                <a:cubicBezTo>
                  <a:pt x="9009" y="4115"/>
                  <a:pt x="9009" y="4019"/>
                  <a:pt x="8969" y="4046"/>
                </a:cubicBezTo>
                <a:cubicBezTo>
                  <a:pt x="8937" y="4074"/>
                  <a:pt x="8857" y="4129"/>
                  <a:pt x="8841" y="4129"/>
                </a:cubicBezTo>
                <a:cubicBezTo>
                  <a:pt x="8817" y="4129"/>
                  <a:pt x="8793" y="4170"/>
                  <a:pt x="8777" y="4115"/>
                </a:cubicBezTo>
                <a:cubicBezTo>
                  <a:pt x="8769" y="4074"/>
                  <a:pt x="8841" y="4074"/>
                  <a:pt x="8825" y="4005"/>
                </a:cubicBezTo>
                <a:cubicBezTo>
                  <a:pt x="8817" y="3936"/>
                  <a:pt x="8729" y="3936"/>
                  <a:pt x="8721" y="3977"/>
                </a:cubicBezTo>
                <a:cubicBezTo>
                  <a:pt x="8713" y="4019"/>
                  <a:pt x="8761" y="4060"/>
                  <a:pt x="8729" y="4074"/>
                </a:cubicBezTo>
                <a:cubicBezTo>
                  <a:pt x="8697" y="4087"/>
                  <a:pt x="8705" y="4060"/>
                  <a:pt x="8665" y="4074"/>
                </a:cubicBezTo>
                <a:cubicBezTo>
                  <a:pt x="8617" y="4101"/>
                  <a:pt x="8625" y="4184"/>
                  <a:pt x="8601" y="4197"/>
                </a:cubicBezTo>
                <a:cubicBezTo>
                  <a:pt x="8577" y="4197"/>
                  <a:pt x="8529" y="4197"/>
                  <a:pt x="8513" y="4197"/>
                </a:cubicBezTo>
                <a:cubicBezTo>
                  <a:pt x="8489" y="4197"/>
                  <a:pt x="8416" y="4170"/>
                  <a:pt x="8416" y="4170"/>
                </a:cubicBezTo>
                <a:close/>
                <a:moveTo>
                  <a:pt x="8392" y="3826"/>
                </a:moveTo>
                <a:cubicBezTo>
                  <a:pt x="8392" y="3826"/>
                  <a:pt x="8392" y="3826"/>
                  <a:pt x="8392" y="3826"/>
                </a:cubicBezTo>
                <a:cubicBezTo>
                  <a:pt x="8352" y="3840"/>
                  <a:pt x="8416" y="3854"/>
                  <a:pt x="8433" y="3923"/>
                </a:cubicBezTo>
                <a:cubicBezTo>
                  <a:pt x="8449" y="3991"/>
                  <a:pt x="8457" y="4046"/>
                  <a:pt x="8497" y="4046"/>
                </a:cubicBezTo>
                <a:cubicBezTo>
                  <a:pt x="8537" y="4046"/>
                  <a:pt x="8577" y="3991"/>
                  <a:pt x="8593" y="3936"/>
                </a:cubicBezTo>
                <a:cubicBezTo>
                  <a:pt x="8609" y="3881"/>
                  <a:pt x="8585" y="3840"/>
                  <a:pt x="8609" y="3799"/>
                </a:cubicBezTo>
                <a:cubicBezTo>
                  <a:pt x="8625" y="3744"/>
                  <a:pt x="8633" y="3689"/>
                  <a:pt x="8657" y="3703"/>
                </a:cubicBezTo>
                <a:cubicBezTo>
                  <a:pt x="8681" y="3730"/>
                  <a:pt x="8729" y="3716"/>
                  <a:pt x="8705" y="3634"/>
                </a:cubicBezTo>
                <a:cubicBezTo>
                  <a:pt x="8681" y="3552"/>
                  <a:pt x="8641" y="3538"/>
                  <a:pt x="8633" y="3593"/>
                </a:cubicBezTo>
                <a:cubicBezTo>
                  <a:pt x="8625" y="3634"/>
                  <a:pt x="8569" y="3634"/>
                  <a:pt x="8545" y="3634"/>
                </a:cubicBezTo>
                <a:cubicBezTo>
                  <a:pt x="8529" y="3634"/>
                  <a:pt x="8561" y="3689"/>
                  <a:pt x="8521" y="3703"/>
                </a:cubicBezTo>
                <a:cubicBezTo>
                  <a:pt x="8481" y="3730"/>
                  <a:pt x="8473" y="3689"/>
                  <a:pt x="8473" y="3689"/>
                </a:cubicBezTo>
                <a:cubicBezTo>
                  <a:pt x="8473" y="3689"/>
                  <a:pt x="8408" y="3689"/>
                  <a:pt x="8416" y="3744"/>
                </a:cubicBezTo>
                <a:cubicBezTo>
                  <a:pt x="8425" y="3799"/>
                  <a:pt x="8392" y="3826"/>
                  <a:pt x="8392" y="3826"/>
                </a:cubicBezTo>
                <a:close/>
                <a:moveTo>
                  <a:pt x="7944" y="3716"/>
                </a:moveTo>
                <a:cubicBezTo>
                  <a:pt x="7944" y="3716"/>
                  <a:pt x="7944" y="3716"/>
                  <a:pt x="7944" y="3716"/>
                </a:cubicBezTo>
                <a:cubicBezTo>
                  <a:pt x="7944" y="3716"/>
                  <a:pt x="7920" y="3703"/>
                  <a:pt x="7912" y="3758"/>
                </a:cubicBezTo>
                <a:cubicBezTo>
                  <a:pt x="7896" y="3813"/>
                  <a:pt x="7928" y="3813"/>
                  <a:pt x="7960" y="3868"/>
                </a:cubicBezTo>
                <a:cubicBezTo>
                  <a:pt x="7984" y="3923"/>
                  <a:pt x="8024" y="3909"/>
                  <a:pt x="8056" y="3895"/>
                </a:cubicBezTo>
                <a:cubicBezTo>
                  <a:pt x="8088" y="3868"/>
                  <a:pt x="8104" y="3826"/>
                  <a:pt x="8136" y="3826"/>
                </a:cubicBezTo>
                <a:cubicBezTo>
                  <a:pt x="8168" y="3826"/>
                  <a:pt x="8240" y="3758"/>
                  <a:pt x="8240" y="3744"/>
                </a:cubicBezTo>
                <a:cubicBezTo>
                  <a:pt x="8248" y="3716"/>
                  <a:pt x="8224" y="3689"/>
                  <a:pt x="8232" y="3648"/>
                </a:cubicBezTo>
                <a:cubicBezTo>
                  <a:pt x="8248" y="3593"/>
                  <a:pt x="8168" y="3538"/>
                  <a:pt x="8152" y="3606"/>
                </a:cubicBezTo>
                <a:cubicBezTo>
                  <a:pt x="8144" y="3675"/>
                  <a:pt x="8112" y="3730"/>
                  <a:pt x="8088" y="3689"/>
                </a:cubicBezTo>
                <a:cubicBezTo>
                  <a:pt x="8064" y="3661"/>
                  <a:pt x="8008" y="3620"/>
                  <a:pt x="8008" y="3675"/>
                </a:cubicBezTo>
                <a:cubicBezTo>
                  <a:pt x="8000" y="3716"/>
                  <a:pt x="7960" y="3730"/>
                  <a:pt x="7944" y="3716"/>
                </a:cubicBezTo>
                <a:close/>
                <a:moveTo>
                  <a:pt x="6950" y="7784"/>
                </a:moveTo>
                <a:cubicBezTo>
                  <a:pt x="6950" y="7784"/>
                  <a:pt x="6950" y="7784"/>
                  <a:pt x="6950" y="7784"/>
                </a:cubicBezTo>
                <a:cubicBezTo>
                  <a:pt x="6918" y="7825"/>
                  <a:pt x="6926" y="7907"/>
                  <a:pt x="6886" y="7935"/>
                </a:cubicBezTo>
                <a:cubicBezTo>
                  <a:pt x="6838" y="7976"/>
                  <a:pt x="6830" y="7976"/>
                  <a:pt x="6790" y="7935"/>
                </a:cubicBezTo>
                <a:cubicBezTo>
                  <a:pt x="6742" y="7894"/>
                  <a:pt x="6702" y="8045"/>
                  <a:pt x="6686" y="8100"/>
                </a:cubicBezTo>
                <a:cubicBezTo>
                  <a:pt x="6670" y="8155"/>
                  <a:pt x="6686" y="8251"/>
                  <a:pt x="6710" y="8251"/>
                </a:cubicBezTo>
                <a:cubicBezTo>
                  <a:pt x="6734" y="8264"/>
                  <a:pt x="6774" y="8306"/>
                  <a:pt x="6774" y="8319"/>
                </a:cubicBezTo>
                <a:cubicBezTo>
                  <a:pt x="6782" y="8333"/>
                  <a:pt x="6742" y="8264"/>
                  <a:pt x="6718" y="8347"/>
                </a:cubicBezTo>
                <a:cubicBezTo>
                  <a:pt x="6686" y="8429"/>
                  <a:pt x="6686" y="8512"/>
                  <a:pt x="6702" y="8539"/>
                </a:cubicBezTo>
                <a:cubicBezTo>
                  <a:pt x="6718" y="8567"/>
                  <a:pt x="6782" y="8457"/>
                  <a:pt x="6782" y="8416"/>
                </a:cubicBezTo>
                <a:cubicBezTo>
                  <a:pt x="6782" y="8361"/>
                  <a:pt x="6814" y="8347"/>
                  <a:pt x="6814" y="8402"/>
                </a:cubicBezTo>
                <a:cubicBezTo>
                  <a:pt x="6814" y="8457"/>
                  <a:pt x="6830" y="8567"/>
                  <a:pt x="6798" y="8594"/>
                </a:cubicBezTo>
                <a:cubicBezTo>
                  <a:pt x="6766" y="8622"/>
                  <a:pt x="6734" y="8649"/>
                  <a:pt x="6734" y="8690"/>
                </a:cubicBezTo>
                <a:cubicBezTo>
                  <a:pt x="6742" y="8745"/>
                  <a:pt x="6774" y="8828"/>
                  <a:pt x="6790" y="8842"/>
                </a:cubicBezTo>
                <a:cubicBezTo>
                  <a:pt x="6806" y="8855"/>
                  <a:pt x="6862" y="8938"/>
                  <a:pt x="6894" y="8979"/>
                </a:cubicBezTo>
                <a:cubicBezTo>
                  <a:pt x="6926" y="9034"/>
                  <a:pt x="6990" y="9089"/>
                  <a:pt x="7014" y="9103"/>
                </a:cubicBezTo>
                <a:cubicBezTo>
                  <a:pt x="7038" y="9130"/>
                  <a:pt x="7119" y="9089"/>
                  <a:pt x="7079" y="8993"/>
                </a:cubicBezTo>
                <a:cubicBezTo>
                  <a:pt x="7038" y="8897"/>
                  <a:pt x="7038" y="8759"/>
                  <a:pt x="7046" y="8690"/>
                </a:cubicBezTo>
                <a:cubicBezTo>
                  <a:pt x="7054" y="8635"/>
                  <a:pt x="7062" y="8539"/>
                  <a:pt x="7071" y="8457"/>
                </a:cubicBezTo>
                <a:cubicBezTo>
                  <a:pt x="7079" y="8361"/>
                  <a:pt x="7071" y="8264"/>
                  <a:pt x="7111" y="8196"/>
                </a:cubicBezTo>
                <a:cubicBezTo>
                  <a:pt x="7151" y="8113"/>
                  <a:pt x="7183" y="8045"/>
                  <a:pt x="7231" y="7962"/>
                </a:cubicBezTo>
                <a:cubicBezTo>
                  <a:pt x="7279" y="7894"/>
                  <a:pt x="7319" y="7866"/>
                  <a:pt x="7335" y="7811"/>
                </a:cubicBezTo>
                <a:cubicBezTo>
                  <a:pt x="7351" y="7770"/>
                  <a:pt x="7431" y="7797"/>
                  <a:pt x="7447" y="7756"/>
                </a:cubicBezTo>
                <a:cubicBezTo>
                  <a:pt x="7463" y="7715"/>
                  <a:pt x="7591" y="7536"/>
                  <a:pt x="7623" y="7509"/>
                </a:cubicBezTo>
                <a:cubicBezTo>
                  <a:pt x="7655" y="7468"/>
                  <a:pt x="7727" y="7385"/>
                  <a:pt x="7752" y="7371"/>
                </a:cubicBezTo>
                <a:cubicBezTo>
                  <a:pt x="7776" y="7344"/>
                  <a:pt x="7872" y="7303"/>
                  <a:pt x="7896" y="7261"/>
                </a:cubicBezTo>
                <a:cubicBezTo>
                  <a:pt x="7928" y="7220"/>
                  <a:pt x="7912" y="7138"/>
                  <a:pt x="8040" y="7069"/>
                </a:cubicBezTo>
                <a:cubicBezTo>
                  <a:pt x="8176" y="7000"/>
                  <a:pt x="8256" y="7014"/>
                  <a:pt x="8336" y="7014"/>
                </a:cubicBezTo>
                <a:cubicBezTo>
                  <a:pt x="8425" y="7028"/>
                  <a:pt x="8569" y="6890"/>
                  <a:pt x="8601" y="6890"/>
                </a:cubicBezTo>
                <a:cubicBezTo>
                  <a:pt x="8633" y="6890"/>
                  <a:pt x="8713" y="6849"/>
                  <a:pt x="8729" y="6739"/>
                </a:cubicBezTo>
                <a:cubicBezTo>
                  <a:pt x="8745" y="6629"/>
                  <a:pt x="8745" y="6464"/>
                  <a:pt x="8665" y="6478"/>
                </a:cubicBezTo>
                <a:cubicBezTo>
                  <a:pt x="8585" y="6492"/>
                  <a:pt x="8561" y="6547"/>
                  <a:pt x="8473" y="6616"/>
                </a:cubicBezTo>
                <a:cubicBezTo>
                  <a:pt x="8392" y="6698"/>
                  <a:pt x="8336" y="6712"/>
                  <a:pt x="8280" y="6657"/>
                </a:cubicBezTo>
                <a:cubicBezTo>
                  <a:pt x="8232" y="6602"/>
                  <a:pt x="8168" y="6464"/>
                  <a:pt x="8112" y="6533"/>
                </a:cubicBezTo>
                <a:cubicBezTo>
                  <a:pt x="8056" y="6602"/>
                  <a:pt x="8024" y="6616"/>
                  <a:pt x="7936" y="6616"/>
                </a:cubicBezTo>
                <a:cubicBezTo>
                  <a:pt x="7856" y="6616"/>
                  <a:pt x="7760" y="6671"/>
                  <a:pt x="7719" y="6739"/>
                </a:cubicBezTo>
                <a:cubicBezTo>
                  <a:pt x="7671" y="6822"/>
                  <a:pt x="7647" y="6877"/>
                  <a:pt x="7623" y="6835"/>
                </a:cubicBezTo>
                <a:cubicBezTo>
                  <a:pt x="7591" y="6808"/>
                  <a:pt x="7583" y="6877"/>
                  <a:pt x="7567" y="6959"/>
                </a:cubicBezTo>
                <a:cubicBezTo>
                  <a:pt x="7559" y="7055"/>
                  <a:pt x="7527" y="7028"/>
                  <a:pt x="7479" y="7083"/>
                </a:cubicBezTo>
                <a:cubicBezTo>
                  <a:pt x="7431" y="7124"/>
                  <a:pt x="7415" y="7206"/>
                  <a:pt x="7359" y="7234"/>
                </a:cubicBezTo>
                <a:cubicBezTo>
                  <a:pt x="7303" y="7261"/>
                  <a:pt x="7239" y="7261"/>
                  <a:pt x="7223" y="7316"/>
                </a:cubicBezTo>
                <a:cubicBezTo>
                  <a:pt x="7199" y="7371"/>
                  <a:pt x="7247" y="7426"/>
                  <a:pt x="7215" y="7468"/>
                </a:cubicBezTo>
                <a:cubicBezTo>
                  <a:pt x="7175" y="7495"/>
                  <a:pt x="7247" y="7564"/>
                  <a:pt x="7167" y="7564"/>
                </a:cubicBezTo>
                <a:cubicBezTo>
                  <a:pt x="7087" y="7564"/>
                  <a:pt x="7046" y="7577"/>
                  <a:pt x="7038" y="7605"/>
                </a:cubicBezTo>
                <a:cubicBezTo>
                  <a:pt x="7030" y="7632"/>
                  <a:pt x="6998" y="7632"/>
                  <a:pt x="6982" y="7660"/>
                </a:cubicBezTo>
                <a:cubicBezTo>
                  <a:pt x="6958" y="7687"/>
                  <a:pt x="6950" y="7784"/>
                  <a:pt x="6950" y="7784"/>
                </a:cubicBezTo>
                <a:close/>
                <a:moveTo>
                  <a:pt x="13568" y="17526"/>
                </a:moveTo>
                <a:cubicBezTo>
                  <a:pt x="13568" y="17526"/>
                  <a:pt x="13568" y="17526"/>
                  <a:pt x="13568" y="17526"/>
                </a:cubicBezTo>
                <a:cubicBezTo>
                  <a:pt x="13568" y="17581"/>
                  <a:pt x="13536" y="17773"/>
                  <a:pt x="13544" y="17910"/>
                </a:cubicBezTo>
                <a:cubicBezTo>
                  <a:pt x="13552" y="18048"/>
                  <a:pt x="13520" y="18432"/>
                  <a:pt x="13504" y="18515"/>
                </a:cubicBezTo>
                <a:cubicBezTo>
                  <a:pt x="13488" y="18611"/>
                  <a:pt x="13424" y="18762"/>
                  <a:pt x="13368" y="18831"/>
                </a:cubicBezTo>
                <a:cubicBezTo>
                  <a:pt x="13320" y="18900"/>
                  <a:pt x="13352" y="19023"/>
                  <a:pt x="13336" y="19119"/>
                </a:cubicBezTo>
                <a:cubicBezTo>
                  <a:pt x="13312" y="19216"/>
                  <a:pt x="13200" y="19216"/>
                  <a:pt x="13200" y="19367"/>
                </a:cubicBezTo>
                <a:cubicBezTo>
                  <a:pt x="13200" y="19518"/>
                  <a:pt x="13144" y="19559"/>
                  <a:pt x="13087" y="19642"/>
                </a:cubicBezTo>
                <a:cubicBezTo>
                  <a:pt x="13023" y="19710"/>
                  <a:pt x="12879" y="19765"/>
                  <a:pt x="12879" y="19820"/>
                </a:cubicBezTo>
                <a:cubicBezTo>
                  <a:pt x="12887" y="19875"/>
                  <a:pt x="13031" y="19944"/>
                  <a:pt x="13135" y="19806"/>
                </a:cubicBezTo>
                <a:cubicBezTo>
                  <a:pt x="13248" y="19669"/>
                  <a:pt x="13336" y="19642"/>
                  <a:pt x="13328" y="19435"/>
                </a:cubicBezTo>
                <a:cubicBezTo>
                  <a:pt x="13312" y="19243"/>
                  <a:pt x="13328" y="19353"/>
                  <a:pt x="13392" y="19271"/>
                </a:cubicBezTo>
                <a:cubicBezTo>
                  <a:pt x="13448" y="19202"/>
                  <a:pt x="13456" y="19119"/>
                  <a:pt x="13496" y="19078"/>
                </a:cubicBezTo>
                <a:cubicBezTo>
                  <a:pt x="13536" y="19037"/>
                  <a:pt x="13584" y="18776"/>
                  <a:pt x="13616" y="18707"/>
                </a:cubicBezTo>
                <a:cubicBezTo>
                  <a:pt x="13640" y="18639"/>
                  <a:pt x="13672" y="18625"/>
                  <a:pt x="13648" y="18570"/>
                </a:cubicBezTo>
                <a:cubicBezTo>
                  <a:pt x="13624" y="18515"/>
                  <a:pt x="13568" y="18377"/>
                  <a:pt x="13632" y="18377"/>
                </a:cubicBezTo>
                <a:cubicBezTo>
                  <a:pt x="13688" y="18377"/>
                  <a:pt x="13720" y="18309"/>
                  <a:pt x="13696" y="18185"/>
                </a:cubicBezTo>
                <a:cubicBezTo>
                  <a:pt x="13680" y="18061"/>
                  <a:pt x="13680" y="17924"/>
                  <a:pt x="13680" y="17773"/>
                </a:cubicBezTo>
                <a:cubicBezTo>
                  <a:pt x="13680" y="17622"/>
                  <a:pt x="13680" y="17484"/>
                  <a:pt x="13648" y="17429"/>
                </a:cubicBezTo>
                <a:cubicBezTo>
                  <a:pt x="13616" y="17388"/>
                  <a:pt x="13568" y="17526"/>
                  <a:pt x="13568" y="17526"/>
                </a:cubicBezTo>
                <a:close/>
              </a:path>
            </a:pathLst>
          </a:custGeom>
          <a:solidFill>
            <a:srgbClr val="9999FF">
              <a:alpha val="24710"/>
            </a:srgbClr>
          </a:solidFill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7593"/>
              </a:buClr>
              <a:buSzPts val="1800"/>
              <a:buFont typeface="Helvetica Neue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c3b5b06021_5_836"/>
          <p:cNvSpPr/>
          <p:nvPr/>
        </p:nvSpPr>
        <p:spPr>
          <a:xfrm>
            <a:off x="454550" y="1062800"/>
            <a:ext cx="14442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225</a:t>
            </a:r>
            <a:endParaRPr sz="4500" b="1" i="0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gc3b5b06021_5_836"/>
          <p:cNvSpPr/>
          <p:nvPr/>
        </p:nvSpPr>
        <p:spPr>
          <a:xfrm>
            <a:off x="1758403" y="1303699"/>
            <a:ext cx="2660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строительные СРО</a:t>
            </a:r>
            <a:endParaRPr sz="1400"/>
          </a:p>
        </p:txBody>
      </p:sp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22305" y="307388"/>
            <a:ext cx="11394913" cy="8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454551" y="458701"/>
            <a:ext cx="99606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en-US" sz="2500" b="1" i="0" u="none" strike="noStrike" cap="none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НАЦИОНАЛЬНОЕ ОБЪЕДИНЕНИЕ СТРОИТЕЛЕЙ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c3b5b06021_5_836"/>
          <p:cNvSpPr/>
          <p:nvPr/>
        </p:nvSpPr>
        <p:spPr>
          <a:xfrm>
            <a:off x="892618" y="2539246"/>
            <a:ext cx="58638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Verdana"/>
              <a:buNone/>
            </a:pPr>
            <a:r>
              <a:rPr lang="en-US" sz="20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                   </a:t>
            </a:r>
            <a:r>
              <a:rPr lang="en-US" sz="20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компаний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Членов СРО в области строительства,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реконструкции, капитального ремонта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и сноса объектов</a:t>
            </a:r>
          </a:p>
        </p:txBody>
      </p:sp>
      <p:sp>
        <p:nvSpPr>
          <p:cNvPr id="224" name="Google Shape;224;gc3b5b06021_5_836"/>
          <p:cNvSpPr/>
          <p:nvPr/>
        </p:nvSpPr>
        <p:spPr>
          <a:xfrm>
            <a:off x="461218" y="2213200"/>
            <a:ext cx="25413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95 </a:t>
            </a:r>
            <a:r>
              <a:rPr lang="ru-RU" sz="4500" b="1" i="0" u="none" strike="noStrike" cap="none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527</a:t>
            </a:r>
            <a:endParaRPr sz="4500" b="1" i="0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gc3b5b06021_5_836"/>
          <p:cNvSpPr/>
          <p:nvPr/>
        </p:nvSpPr>
        <p:spPr>
          <a:xfrm>
            <a:off x="5963431" y="2847941"/>
            <a:ext cx="6402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суммарный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размер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средств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компенсационных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фондов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размещенных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действующими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СРО 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специальных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банковских</a:t>
            </a:r>
            <a:r>
              <a:rPr lang="en-US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счетах</a:t>
            </a:r>
            <a:endParaRPr sz="1500" b="0" i="0" u="none" strike="noStrike" cap="none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gc3b5b06021_5_836"/>
          <p:cNvSpPr/>
          <p:nvPr/>
        </p:nvSpPr>
        <p:spPr>
          <a:xfrm>
            <a:off x="5921438" y="2074090"/>
            <a:ext cx="64023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ru-RU" sz="4500" b="1" i="0" u="none" strike="noStrike" cap="none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r>
              <a:rPr lang="en-US" sz="4500" b="1" i="0" u="none" strike="noStrike" cap="none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млрд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200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i="0" u="none" strike="noStrike" cap="none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рублей</a:t>
            </a:r>
            <a:endParaRPr sz="2000" i="0" u="none" strike="noStrike" cap="none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gc3b5b06021_5_836"/>
          <p:cNvSpPr/>
          <p:nvPr/>
        </p:nvSpPr>
        <p:spPr>
          <a:xfrm rot="5400000">
            <a:off x="11029158" y="4523478"/>
            <a:ext cx="202824" cy="2093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875" tIns="60875" rIns="60875" bIns="60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gc3b5b06021_5_836"/>
          <p:cNvSpPr txBox="1">
            <a:spLocks noGrp="1"/>
          </p:cNvSpPr>
          <p:nvPr>
            <p:ph type="ftr" idx="4294967295"/>
          </p:nvPr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/>
            <a:r>
              <a:rPr lang="ru-RU" dirty="0"/>
              <a:t>«Развитие строительной отрасли России в </a:t>
            </a:r>
            <a:r>
              <a:rPr lang="ru-RU" dirty="0" err="1"/>
              <a:t>постпандемийный</a:t>
            </a:r>
            <a:r>
              <a:rPr lang="ru-RU" dirty="0"/>
              <a:t> период»</a:t>
            </a:r>
          </a:p>
        </p:txBody>
      </p:sp>
      <p:sp>
        <p:nvSpPr>
          <p:cNvPr id="31" name="Google Shape;223;gc3b5b06021_5_836">
            <a:extLst>
              <a:ext uri="{FF2B5EF4-FFF2-40B4-BE49-F238E27FC236}">
                <a16:creationId xmlns="" xmlns:a16="http://schemas.microsoft.com/office/drawing/2014/main" id="{DDE65840-7A30-4BF4-98E5-59FFFBB9E365}"/>
              </a:ext>
            </a:extLst>
          </p:cNvPr>
          <p:cNvSpPr/>
          <p:nvPr/>
        </p:nvSpPr>
        <p:spPr>
          <a:xfrm>
            <a:off x="885951" y="4359859"/>
            <a:ext cx="4121479" cy="8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Среднесписочная численность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работников организаций – членов СРО</a:t>
            </a:r>
            <a:endParaRPr sz="1500" b="0" i="0" u="none" strike="noStrike" cap="none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224;gc3b5b06021_5_836">
            <a:extLst>
              <a:ext uri="{FF2B5EF4-FFF2-40B4-BE49-F238E27FC236}">
                <a16:creationId xmlns="" xmlns:a16="http://schemas.microsoft.com/office/drawing/2014/main" id="{10133FAA-82F8-4888-9027-154E926C6E5D}"/>
              </a:ext>
            </a:extLst>
          </p:cNvPr>
          <p:cNvSpPr/>
          <p:nvPr/>
        </p:nvSpPr>
        <p:spPr>
          <a:xfrm>
            <a:off x="454550" y="3659029"/>
            <a:ext cx="4241452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Arial"/>
              <a:buNone/>
            </a:pPr>
            <a:r>
              <a:rPr lang="ru-RU" sz="45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4 </a:t>
            </a:r>
            <a:r>
              <a:rPr lang="ru-RU" sz="28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млн. </a:t>
            </a:r>
            <a:r>
              <a:rPr lang="ru-RU" sz="20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человек</a:t>
            </a:r>
            <a:endParaRPr sz="450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223;gc3b5b06021_5_836">
            <a:extLst>
              <a:ext uri="{FF2B5EF4-FFF2-40B4-BE49-F238E27FC236}">
                <a16:creationId xmlns="" xmlns:a16="http://schemas.microsoft.com/office/drawing/2014/main" id="{597B49BE-0EE4-4FF3-A467-EAF313F8FDDB}"/>
              </a:ext>
            </a:extLst>
          </p:cNvPr>
          <p:cNvSpPr/>
          <p:nvPr/>
        </p:nvSpPr>
        <p:spPr>
          <a:xfrm>
            <a:off x="6352839" y="4392181"/>
            <a:ext cx="4121479" cy="8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В Национальном реестре специалистов в области строительства</a:t>
            </a:r>
            <a:endParaRPr sz="1500" b="0" i="0" u="none" strike="noStrike" cap="none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Google Shape;224;gc3b5b06021_5_836">
            <a:extLst>
              <a:ext uri="{FF2B5EF4-FFF2-40B4-BE49-F238E27FC236}">
                <a16:creationId xmlns="" xmlns:a16="http://schemas.microsoft.com/office/drawing/2014/main" id="{D6DA8BE7-2846-4C9D-BBA4-5123AC63173C}"/>
              </a:ext>
            </a:extLst>
          </p:cNvPr>
          <p:cNvSpPr/>
          <p:nvPr/>
        </p:nvSpPr>
        <p:spPr>
          <a:xfrm>
            <a:off x="5921438" y="3691351"/>
            <a:ext cx="5300003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lvl="0"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ru-RU" sz="4500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227 465</a:t>
            </a:r>
            <a:r>
              <a:rPr lang="ru-RU" sz="3600" b="1" i="0" u="none" strike="noStrike" cap="none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специалистов</a:t>
            </a:r>
            <a:endParaRPr sz="4500" b="1" i="0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227;gc3b5b06021_5_836">
            <a:extLst>
              <a:ext uri="{FF2B5EF4-FFF2-40B4-BE49-F238E27FC236}">
                <a16:creationId xmlns="" xmlns:a16="http://schemas.microsoft.com/office/drawing/2014/main" id="{08155956-7619-461A-A4A1-3B604DE84A76}"/>
              </a:ext>
            </a:extLst>
          </p:cNvPr>
          <p:cNvSpPr/>
          <p:nvPr/>
        </p:nvSpPr>
        <p:spPr>
          <a:xfrm rot="5400000">
            <a:off x="11035825" y="5737454"/>
            <a:ext cx="202824" cy="2093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875" tIns="60875" rIns="60875" bIns="60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23;gc3b5b06021_5_836">
            <a:extLst>
              <a:ext uri="{FF2B5EF4-FFF2-40B4-BE49-F238E27FC236}">
                <a16:creationId xmlns="" xmlns:a16="http://schemas.microsoft.com/office/drawing/2014/main" id="{739FCBAF-F586-4157-9D2B-D5EB36A4073C}"/>
              </a:ext>
            </a:extLst>
          </p:cNvPr>
          <p:cNvSpPr/>
          <p:nvPr/>
        </p:nvSpPr>
        <p:spPr>
          <a:xfrm>
            <a:off x="892618" y="5573835"/>
            <a:ext cx="4121479" cy="8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Выручка строительных организаций – членов СРО в 2019 году</a:t>
            </a:r>
            <a:endParaRPr sz="1500" b="0" i="0" u="none" strike="noStrike" cap="none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224;gc3b5b06021_5_836">
            <a:extLst>
              <a:ext uri="{FF2B5EF4-FFF2-40B4-BE49-F238E27FC236}">
                <a16:creationId xmlns="" xmlns:a16="http://schemas.microsoft.com/office/drawing/2014/main" id="{A67841C7-26E5-4592-A328-FEA2926F42C0}"/>
              </a:ext>
            </a:extLst>
          </p:cNvPr>
          <p:cNvSpPr/>
          <p:nvPr/>
        </p:nvSpPr>
        <p:spPr>
          <a:xfrm>
            <a:off x="461217" y="4873005"/>
            <a:ext cx="4241452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Arial"/>
              <a:buNone/>
            </a:pPr>
            <a:r>
              <a:rPr lang="ru-RU" sz="45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23,6 </a:t>
            </a:r>
            <a:r>
              <a:rPr lang="ru-RU" sz="28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трлн. </a:t>
            </a:r>
            <a:r>
              <a:rPr lang="ru-RU" sz="20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рублей</a:t>
            </a:r>
            <a:endParaRPr sz="450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223;gc3b5b06021_5_836">
            <a:extLst>
              <a:ext uri="{FF2B5EF4-FFF2-40B4-BE49-F238E27FC236}">
                <a16:creationId xmlns="" xmlns:a16="http://schemas.microsoft.com/office/drawing/2014/main" id="{15A12064-3A7D-4064-91E1-47786C08DF05}"/>
              </a:ext>
            </a:extLst>
          </p:cNvPr>
          <p:cNvSpPr/>
          <p:nvPr/>
        </p:nvSpPr>
        <p:spPr>
          <a:xfrm>
            <a:off x="6359506" y="5606157"/>
            <a:ext cx="4687552" cy="8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Verdana"/>
              <a:buNone/>
            </a:pPr>
            <a:r>
              <a:rPr lang="ru-RU" sz="1500" b="0" i="0" u="none" strike="noStrike" cap="none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Уплачено налогов строительными организациями – членами СРО в 2019 году </a:t>
            </a:r>
            <a:endParaRPr sz="1500" b="0" i="0" u="none" strike="noStrike" cap="none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224;gc3b5b06021_5_836">
            <a:extLst>
              <a:ext uri="{FF2B5EF4-FFF2-40B4-BE49-F238E27FC236}">
                <a16:creationId xmlns="" xmlns:a16="http://schemas.microsoft.com/office/drawing/2014/main" id="{A5EB17C1-8C19-4496-9122-2D25C8E42EE6}"/>
              </a:ext>
            </a:extLst>
          </p:cNvPr>
          <p:cNvSpPr/>
          <p:nvPr/>
        </p:nvSpPr>
        <p:spPr>
          <a:xfrm>
            <a:off x="5928105" y="4905326"/>
            <a:ext cx="5300003" cy="95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lvl="0"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ru-RU" sz="4500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1,99 </a:t>
            </a:r>
            <a:r>
              <a:rPr lang="ru-RU" sz="2800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трлн. </a:t>
            </a:r>
            <a:r>
              <a:rPr lang="ru-RU" sz="2000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рублей</a:t>
            </a:r>
            <a:endParaRPr sz="4500" b="1" i="0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218;gc3b5b06021_5_836">
            <a:extLst>
              <a:ext uri="{FF2B5EF4-FFF2-40B4-BE49-F238E27FC236}">
                <a16:creationId xmlns="" xmlns:a16="http://schemas.microsoft.com/office/drawing/2014/main" id="{E46F6FF4-94D9-4828-BB6F-A4FA157BE328}"/>
              </a:ext>
            </a:extLst>
          </p:cNvPr>
          <p:cNvSpPr/>
          <p:nvPr/>
        </p:nvSpPr>
        <p:spPr>
          <a:xfrm>
            <a:off x="5803089" y="1061111"/>
            <a:ext cx="10995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ctr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74</a:t>
            </a:r>
            <a:endParaRPr sz="4500" b="1" i="0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219;gc3b5b06021_5_836">
            <a:extLst>
              <a:ext uri="{FF2B5EF4-FFF2-40B4-BE49-F238E27FC236}">
                <a16:creationId xmlns="" xmlns:a16="http://schemas.microsoft.com/office/drawing/2014/main" id="{7A17D9EF-DBB3-44F1-9DD7-4ACBE0FEE713}"/>
              </a:ext>
            </a:extLst>
          </p:cNvPr>
          <p:cNvSpPr/>
          <p:nvPr/>
        </p:nvSpPr>
        <p:spPr>
          <a:xfrm>
            <a:off x="6902591" y="1277047"/>
            <a:ext cx="18255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50" tIns="73050" rIns="73050" bIns="7305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субъекта РФ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"/>
          <p:cNvGrpSpPr/>
          <p:nvPr/>
        </p:nvGrpSpPr>
        <p:grpSpPr>
          <a:xfrm>
            <a:off x="804968" y="2471204"/>
            <a:ext cx="4342130" cy="2501900"/>
            <a:chOff x="804968" y="2471204"/>
            <a:chExt cx="4342130" cy="2501900"/>
          </a:xfrm>
        </p:grpSpPr>
        <p:sp>
          <p:nvSpPr>
            <p:cNvPr id="415" name="Google Shape;415;p3"/>
            <p:cNvSpPr/>
            <p:nvPr/>
          </p:nvSpPr>
          <p:spPr>
            <a:xfrm>
              <a:off x="804968" y="2471204"/>
              <a:ext cx="4342130" cy="2501900"/>
            </a:xfrm>
            <a:custGeom>
              <a:avLst/>
              <a:gdLst/>
              <a:ahLst/>
              <a:cxnLst/>
              <a:rect l="l" t="t" r="r" b="b"/>
              <a:pathLst>
                <a:path w="4342130" h="2501900" extrusionOk="0">
                  <a:moveTo>
                    <a:pt x="2071731" y="2489200"/>
                  </a:moveTo>
                  <a:lnTo>
                    <a:pt x="2049160" y="2489200"/>
                  </a:lnTo>
                  <a:lnTo>
                    <a:pt x="2053441" y="2501900"/>
                  </a:lnTo>
                  <a:lnTo>
                    <a:pt x="2072645" y="2501900"/>
                  </a:lnTo>
                  <a:lnTo>
                    <a:pt x="2071731" y="2489200"/>
                  </a:lnTo>
                  <a:close/>
                </a:path>
                <a:path w="4342130" h="2501900" extrusionOk="0">
                  <a:moveTo>
                    <a:pt x="2081637" y="2489200"/>
                  </a:moveTo>
                  <a:lnTo>
                    <a:pt x="2075960" y="2501900"/>
                  </a:lnTo>
                  <a:lnTo>
                    <a:pt x="2084735" y="2501900"/>
                  </a:lnTo>
                  <a:lnTo>
                    <a:pt x="2081637" y="2489200"/>
                  </a:lnTo>
                  <a:close/>
                </a:path>
                <a:path w="4342130" h="2501900" extrusionOk="0">
                  <a:moveTo>
                    <a:pt x="2102693" y="2489200"/>
                  </a:moveTo>
                  <a:lnTo>
                    <a:pt x="2092472" y="2489200"/>
                  </a:lnTo>
                  <a:lnTo>
                    <a:pt x="2084735" y="2501900"/>
                  </a:lnTo>
                  <a:lnTo>
                    <a:pt x="2100953" y="2501900"/>
                  </a:lnTo>
                  <a:lnTo>
                    <a:pt x="2102693" y="2489200"/>
                  </a:lnTo>
                  <a:close/>
                </a:path>
                <a:path w="4342130" h="2501900" extrusionOk="0">
                  <a:moveTo>
                    <a:pt x="2061100" y="2476500"/>
                  </a:moveTo>
                  <a:lnTo>
                    <a:pt x="2042114" y="2476500"/>
                  </a:lnTo>
                  <a:lnTo>
                    <a:pt x="2045636" y="2489200"/>
                  </a:lnTo>
                  <a:lnTo>
                    <a:pt x="2065609" y="2489200"/>
                  </a:lnTo>
                  <a:lnTo>
                    <a:pt x="2061100" y="2476500"/>
                  </a:lnTo>
                  <a:close/>
                </a:path>
                <a:path w="4342130" h="2501900" extrusionOk="0">
                  <a:moveTo>
                    <a:pt x="2137594" y="2476500"/>
                  </a:moveTo>
                  <a:lnTo>
                    <a:pt x="2106286" y="2476500"/>
                  </a:lnTo>
                  <a:lnTo>
                    <a:pt x="2099256" y="2489200"/>
                  </a:lnTo>
                  <a:lnTo>
                    <a:pt x="2123616" y="2489200"/>
                  </a:lnTo>
                  <a:lnTo>
                    <a:pt x="2137594" y="2476500"/>
                  </a:lnTo>
                  <a:close/>
                </a:path>
                <a:path w="4342130" h="2501900" extrusionOk="0">
                  <a:moveTo>
                    <a:pt x="2052603" y="2463800"/>
                  </a:moveTo>
                  <a:lnTo>
                    <a:pt x="1978614" y="2463800"/>
                  </a:lnTo>
                  <a:lnTo>
                    <a:pt x="1982539" y="2476500"/>
                  </a:lnTo>
                  <a:lnTo>
                    <a:pt x="2056724" y="2476500"/>
                  </a:lnTo>
                  <a:lnTo>
                    <a:pt x="2052603" y="2463800"/>
                  </a:lnTo>
                  <a:close/>
                </a:path>
                <a:path w="4342130" h="2501900" extrusionOk="0">
                  <a:moveTo>
                    <a:pt x="2169254" y="2451100"/>
                  </a:moveTo>
                  <a:lnTo>
                    <a:pt x="2152466" y="2451100"/>
                  </a:lnTo>
                  <a:lnTo>
                    <a:pt x="2155782" y="2463800"/>
                  </a:lnTo>
                  <a:lnTo>
                    <a:pt x="2146862" y="2463800"/>
                  </a:lnTo>
                  <a:lnTo>
                    <a:pt x="2136145" y="2476500"/>
                  </a:lnTo>
                  <a:lnTo>
                    <a:pt x="2165723" y="2476500"/>
                  </a:lnTo>
                  <a:lnTo>
                    <a:pt x="2168098" y="2463800"/>
                  </a:lnTo>
                  <a:lnTo>
                    <a:pt x="2169254" y="2451100"/>
                  </a:lnTo>
                  <a:close/>
                </a:path>
                <a:path w="4342130" h="2501900" extrusionOk="0">
                  <a:moveTo>
                    <a:pt x="1934418" y="2387600"/>
                  </a:moveTo>
                  <a:lnTo>
                    <a:pt x="1924106" y="2387600"/>
                  </a:lnTo>
                  <a:lnTo>
                    <a:pt x="1927205" y="2400300"/>
                  </a:lnTo>
                  <a:lnTo>
                    <a:pt x="1938963" y="2413000"/>
                  </a:lnTo>
                  <a:lnTo>
                    <a:pt x="1950768" y="2438400"/>
                  </a:lnTo>
                  <a:lnTo>
                    <a:pt x="1962732" y="2451100"/>
                  </a:lnTo>
                  <a:lnTo>
                    <a:pt x="1974969" y="2463800"/>
                  </a:lnTo>
                  <a:lnTo>
                    <a:pt x="1990451" y="2463800"/>
                  </a:lnTo>
                  <a:lnTo>
                    <a:pt x="1971402" y="2438400"/>
                  </a:lnTo>
                  <a:lnTo>
                    <a:pt x="1962392" y="2425700"/>
                  </a:lnTo>
                  <a:lnTo>
                    <a:pt x="1954268" y="2413000"/>
                  </a:lnTo>
                  <a:lnTo>
                    <a:pt x="1965749" y="2413000"/>
                  </a:lnTo>
                  <a:lnTo>
                    <a:pt x="1970004" y="2400300"/>
                  </a:lnTo>
                  <a:lnTo>
                    <a:pt x="1939117" y="2400300"/>
                  </a:lnTo>
                  <a:lnTo>
                    <a:pt x="1934418" y="2387600"/>
                  </a:lnTo>
                  <a:close/>
                </a:path>
                <a:path w="4342130" h="2501900" extrusionOk="0">
                  <a:moveTo>
                    <a:pt x="2155919" y="2438400"/>
                  </a:moveTo>
                  <a:lnTo>
                    <a:pt x="2144629" y="2438400"/>
                  </a:lnTo>
                  <a:lnTo>
                    <a:pt x="2148438" y="2451100"/>
                  </a:lnTo>
                  <a:lnTo>
                    <a:pt x="2158662" y="2451100"/>
                  </a:lnTo>
                  <a:lnTo>
                    <a:pt x="2155919" y="2438400"/>
                  </a:lnTo>
                  <a:close/>
                </a:path>
                <a:path w="4342130" h="2501900" extrusionOk="0">
                  <a:moveTo>
                    <a:pt x="2302086" y="2400300"/>
                  </a:moveTo>
                  <a:lnTo>
                    <a:pt x="2260453" y="2400300"/>
                  </a:lnTo>
                  <a:lnTo>
                    <a:pt x="2191858" y="2438400"/>
                  </a:lnTo>
                  <a:lnTo>
                    <a:pt x="2169000" y="2438400"/>
                  </a:lnTo>
                  <a:lnTo>
                    <a:pt x="2165139" y="2451100"/>
                  </a:lnTo>
                  <a:lnTo>
                    <a:pt x="2177636" y="2451100"/>
                  </a:lnTo>
                  <a:lnTo>
                    <a:pt x="2219341" y="2425700"/>
                  </a:lnTo>
                  <a:lnTo>
                    <a:pt x="2240549" y="2425700"/>
                  </a:lnTo>
                  <a:lnTo>
                    <a:pt x="2261837" y="2413000"/>
                  </a:lnTo>
                  <a:lnTo>
                    <a:pt x="2319391" y="2413000"/>
                  </a:lnTo>
                  <a:lnTo>
                    <a:pt x="2302086" y="2400300"/>
                  </a:lnTo>
                  <a:close/>
                </a:path>
                <a:path w="4342130" h="2501900" extrusionOk="0">
                  <a:moveTo>
                    <a:pt x="2484058" y="2438400"/>
                  </a:moveTo>
                  <a:lnTo>
                    <a:pt x="2339606" y="2438400"/>
                  </a:lnTo>
                  <a:lnTo>
                    <a:pt x="2343155" y="2451100"/>
                  </a:lnTo>
                  <a:lnTo>
                    <a:pt x="2474994" y="2451100"/>
                  </a:lnTo>
                  <a:lnTo>
                    <a:pt x="2484058" y="2438400"/>
                  </a:lnTo>
                  <a:close/>
                </a:path>
                <a:path w="4342130" h="2501900" extrusionOk="0">
                  <a:moveTo>
                    <a:pt x="2162485" y="2425700"/>
                  </a:moveTo>
                  <a:lnTo>
                    <a:pt x="2153442" y="2425700"/>
                  </a:lnTo>
                  <a:lnTo>
                    <a:pt x="2145175" y="2438400"/>
                  </a:lnTo>
                  <a:lnTo>
                    <a:pt x="2157849" y="2438400"/>
                  </a:lnTo>
                  <a:lnTo>
                    <a:pt x="2162485" y="2425700"/>
                  </a:lnTo>
                  <a:close/>
                </a:path>
                <a:path w="4342130" h="2501900" extrusionOk="0">
                  <a:moveTo>
                    <a:pt x="2346902" y="2425700"/>
                  </a:moveTo>
                  <a:lnTo>
                    <a:pt x="2334675" y="2425700"/>
                  </a:lnTo>
                  <a:lnTo>
                    <a:pt x="2337310" y="2438400"/>
                  </a:lnTo>
                  <a:lnTo>
                    <a:pt x="2347562" y="2438400"/>
                  </a:lnTo>
                  <a:lnTo>
                    <a:pt x="2346902" y="2425700"/>
                  </a:lnTo>
                  <a:close/>
                </a:path>
                <a:path w="4342130" h="2501900" extrusionOk="0">
                  <a:moveTo>
                    <a:pt x="2473902" y="2362200"/>
                  </a:moveTo>
                  <a:lnTo>
                    <a:pt x="2459436" y="2362200"/>
                  </a:lnTo>
                  <a:lnTo>
                    <a:pt x="2464211" y="2387600"/>
                  </a:lnTo>
                  <a:lnTo>
                    <a:pt x="2468558" y="2400300"/>
                  </a:lnTo>
                  <a:lnTo>
                    <a:pt x="2472954" y="2400300"/>
                  </a:lnTo>
                  <a:lnTo>
                    <a:pt x="2477233" y="2413000"/>
                  </a:lnTo>
                  <a:lnTo>
                    <a:pt x="2481229" y="2425700"/>
                  </a:lnTo>
                  <a:lnTo>
                    <a:pt x="2473654" y="2438400"/>
                  </a:lnTo>
                  <a:lnTo>
                    <a:pt x="2492482" y="2438400"/>
                  </a:lnTo>
                  <a:lnTo>
                    <a:pt x="2489431" y="2413000"/>
                  </a:lnTo>
                  <a:lnTo>
                    <a:pt x="2484152" y="2400300"/>
                  </a:lnTo>
                  <a:lnTo>
                    <a:pt x="2478285" y="2387600"/>
                  </a:lnTo>
                  <a:lnTo>
                    <a:pt x="2473470" y="2374900"/>
                  </a:lnTo>
                  <a:lnTo>
                    <a:pt x="2473902" y="2362200"/>
                  </a:lnTo>
                  <a:close/>
                </a:path>
                <a:path w="4342130" h="2501900" extrusionOk="0">
                  <a:moveTo>
                    <a:pt x="363162" y="2413000"/>
                  </a:moveTo>
                  <a:lnTo>
                    <a:pt x="321633" y="2413000"/>
                  </a:lnTo>
                  <a:lnTo>
                    <a:pt x="329316" y="2425700"/>
                  </a:lnTo>
                  <a:lnTo>
                    <a:pt x="349982" y="2425700"/>
                  </a:lnTo>
                  <a:lnTo>
                    <a:pt x="363162" y="2413000"/>
                  </a:lnTo>
                  <a:close/>
                </a:path>
                <a:path w="4342130" h="2501900" extrusionOk="0">
                  <a:moveTo>
                    <a:pt x="2138329" y="2362200"/>
                  </a:moveTo>
                  <a:lnTo>
                    <a:pt x="2121908" y="2362200"/>
                  </a:lnTo>
                  <a:lnTo>
                    <a:pt x="2117997" y="2374900"/>
                  </a:lnTo>
                  <a:lnTo>
                    <a:pt x="2129262" y="2374900"/>
                  </a:lnTo>
                  <a:lnTo>
                    <a:pt x="2136321" y="2387600"/>
                  </a:lnTo>
                  <a:lnTo>
                    <a:pt x="2142644" y="2400300"/>
                  </a:lnTo>
                  <a:lnTo>
                    <a:pt x="2149296" y="2413000"/>
                  </a:lnTo>
                  <a:lnTo>
                    <a:pt x="2157341" y="2425700"/>
                  </a:lnTo>
                  <a:lnTo>
                    <a:pt x="2161901" y="2425700"/>
                  </a:lnTo>
                  <a:lnTo>
                    <a:pt x="2161532" y="2413000"/>
                  </a:lnTo>
                  <a:lnTo>
                    <a:pt x="2154040" y="2400300"/>
                  </a:lnTo>
                  <a:lnTo>
                    <a:pt x="2146640" y="2387600"/>
                  </a:lnTo>
                  <a:lnTo>
                    <a:pt x="2140885" y="2374900"/>
                  </a:lnTo>
                  <a:lnTo>
                    <a:pt x="2138329" y="2362200"/>
                  </a:lnTo>
                  <a:close/>
                </a:path>
                <a:path w="4342130" h="2501900" extrusionOk="0">
                  <a:moveTo>
                    <a:pt x="2342533" y="2413000"/>
                  </a:moveTo>
                  <a:lnTo>
                    <a:pt x="2313295" y="2413000"/>
                  </a:lnTo>
                  <a:lnTo>
                    <a:pt x="2330112" y="2425700"/>
                  </a:lnTo>
                  <a:lnTo>
                    <a:pt x="2345670" y="2425700"/>
                  </a:lnTo>
                  <a:lnTo>
                    <a:pt x="2342533" y="2413000"/>
                  </a:lnTo>
                  <a:close/>
                </a:path>
                <a:path w="4342130" h="2501900" extrusionOk="0">
                  <a:moveTo>
                    <a:pt x="305377" y="2311400"/>
                  </a:moveTo>
                  <a:lnTo>
                    <a:pt x="291088" y="2311400"/>
                  </a:lnTo>
                  <a:lnTo>
                    <a:pt x="291978" y="2324100"/>
                  </a:lnTo>
                  <a:lnTo>
                    <a:pt x="297931" y="2336800"/>
                  </a:lnTo>
                  <a:lnTo>
                    <a:pt x="305337" y="2349500"/>
                  </a:lnTo>
                  <a:lnTo>
                    <a:pt x="312865" y="2362200"/>
                  </a:lnTo>
                  <a:lnTo>
                    <a:pt x="319181" y="2374900"/>
                  </a:lnTo>
                  <a:lnTo>
                    <a:pt x="319564" y="2374900"/>
                  </a:lnTo>
                  <a:lnTo>
                    <a:pt x="319597" y="2387600"/>
                  </a:lnTo>
                  <a:lnTo>
                    <a:pt x="319835" y="2400300"/>
                  </a:lnTo>
                  <a:lnTo>
                    <a:pt x="320832" y="2413000"/>
                  </a:lnTo>
                  <a:lnTo>
                    <a:pt x="337775" y="2413000"/>
                  </a:lnTo>
                  <a:lnTo>
                    <a:pt x="331500" y="2400300"/>
                  </a:lnTo>
                  <a:lnTo>
                    <a:pt x="331907" y="2400300"/>
                  </a:lnTo>
                  <a:lnTo>
                    <a:pt x="331438" y="2387600"/>
                  </a:lnTo>
                  <a:lnTo>
                    <a:pt x="331204" y="2387600"/>
                  </a:lnTo>
                  <a:lnTo>
                    <a:pt x="330819" y="2374900"/>
                  </a:lnTo>
                  <a:lnTo>
                    <a:pt x="329900" y="2362200"/>
                  </a:lnTo>
                  <a:lnTo>
                    <a:pt x="324195" y="2349500"/>
                  </a:lnTo>
                  <a:lnTo>
                    <a:pt x="315948" y="2336800"/>
                  </a:lnTo>
                  <a:lnTo>
                    <a:pt x="308546" y="2324100"/>
                  </a:lnTo>
                  <a:lnTo>
                    <a:pt x="305377" y="2311400"/>
                  </a:lnTo>
                  <a:close/>
                </a:path>
                <a:path w="4342130" h="2501900" extrusionOk="0">
                  <a:moveTo>
                    <a:pt x="445981" y="2209800"/>
                  </a:moveTo>
                  <a:lnTo>
                    <a:pt x="416540" y="2209800"/>
                  </a:lnTo>
                  <a:lnTo>
                    <a:pt x="409218" y="2222500"/>
                  </a:lnTo>
                  <a:lnTo>
                    <a:pt x="407840" y="2235200"/>
                  </a:lnTo>
                  <a:lnTo>
                    <a:pt x="408853" y="2247900"/>
                  </a:lnTo>
                  <a:lnTo>
                    <a:pt x="408704" y="2273300"/>
                  </a:lnTo>
                  <a:lnTo>
                    <a:pt x="409250" y="2273300"/>
                  </a:lnTo>
                  <a:lnTo>
                    <a:pt x="406728" y="2286000"/>
                  </a:lnTo>
                  <a:lnTo>
                    <a:pt x="399068" y="2298700"/>
                  </a:lnTo>
                  <a:lnTo>
                    <a:pt x="389640" y="2311400"/>
                  </a:lnTo>
                  <a:lnTo>
                    <a:pt x="381818" y="2324100"/>
                  </a:lnTo>
                  <a:lnTo>
                    <a:pt x="380931" y="2336800"/>
                  </a:lnTo>
                  <a:lnTo>
                    <a:pt x="380811" y="2374900"/>
                  </a:lnTo>
                  <a:lnTo>
                    <a:pt x="380980" y="2400300"/>
                  </a:lnTo>
                  <a:lnTo>
                    <a:pt x="362069" y="2400300"/>
                  </a:lnTo>
                  <a:lnTo>
                    <a:pt x="354130" y="2413000"/>
                  </a:lnTo>
                  <a:lnTo>
                    <a:pt x="388587" y="2413000"/>
                  </a:lnTo>
                  <a:lnTo>
                    <a:pt x="392327" y="2387600"/>
                  </a:lnTo>
                  <a:lnTo>
                    <a:pt x="392834" y="2362200"/>
                  </a:lnTo>
                  <a:lnTo>
                    <a:pt x="392328" y="2349500"/>
                  </a:lnTo>
                  <a:lnTo>
                    <a:pt x="393032" y="2324100"/>
                  </a:lnTo>
                  <a:lnTo>
                    <a:pt x="399199" y="2311400"/>
                  </a:lnTo>
                  <a:lnTo>
                    <a:pt x="406032" y="2298700"/>
                  </a:lnTo>
                  <a:lnTo>
                    <a:pt x="412686" y="2298700"/>
                  </a:lnTo>
                  <a:lnTo>
                    <a:pt x="418318" y="2286000"/>
                  </a:lnTo>
                  <a:lnTo>
                    <a:pt x="419266" y="2273300"/>
                  </a:lnTo>
                  <a:lnTo>
                    <a:pt x="419597" y="2260600"/>
                  </a:lnTo>
                  <a:lnTo>
                    <a:pt x="419571" y="2235200"/>
                  </a:lnTo>
                  <a:lnTo>
                    <a:pt x="419448" y="2222500"/>
                  </a:lnTo>
                  <a:lnTo>
                    <a:pt x="432668" y="2222500"/>
                  </a:lnTo>
                  <a:lnTo>
                    <a:pt x="445981" y="2209800"/>
                  </a:lnTo>
                  <a:close/>
                </a:path>
                <a:path w="4342130" h="2501900" extrusionOk="0">
                  <a:moveTo>
                    <a:pt x="3934148" y="2336800"/>
                  </a:moveTo>
                  <a:lnTo>
                    <a:pt x="3921181" y="2336800"/>
                  </a:lnTo>
                  <a:lnTo>
                    <a:pt x="3919834" y="2349500"/>
                  </a:lnTo>
                  <a:lnTo>
                    <a:pt x="3917976" y="2362200"/>
                  </a:lnTo>
                  <a:lnTo>
                    <a:pt x="3915025" y="2374900"/>
                  </a:lnTo>
                  <a:lnTo>
                    <a:pt x="3910399" y="2387600"/>
                  </a:lnTo>
                  <a:lnTo>
                    <a:pt x="3908138" y="2400300"/>
                  </a:lnTo>
                  <a:lnTo>
                    <a:pt x="3888650" y="2400300"/>
                  </a:lnTo>
                  <a:lnTo>
                    <a:pt x="3899800" y="2413000"/>
                  </a:lnTo>
                  <a:lnTo>
                    <a:pt x="3911161" y="2413000"/>
                  </a:lnTo>
                  <a:lnTo>
                    <a:pt x="3921678" y="2400300"/>
                  </a:lnTo>
                  <a:lnTo>
                    <a:pt x="3927436" y="2374900"/>
                  </a:lnTo>
                  <a:lnTo>
                    <a:pt x="3930802" y="2362200"/>
                  </a:lnTo>
                  <a:lnTo>
                    <a:pt x="3934148" y="2336800"/>
                  </a:lnTo>
                  <a:close/>
                </a:path>
                <a:path w="4342130" h="2501900" extrusionOk="0">
                  <a:moveTo>
                    <a:pt x="1924106" y="2387600"/>
                  </a:moveTo>
                  <a:lnTo>
                    <a:pt x="1836920" y="2387600"/>
                  </a:lnTo>
                  <a:lnTo>
                    <a:pt x="1855137" y="2400300"/>
                  </a:lnTo>
                  <a:lnTo>
                    <a:pt x="1916194" y="2400300"/>
                  </a:lnTo>
                  <a:lnTo>
                    <a:pt x="1924106" y="2387600"/>
                  </a:lnTo>
                  <a:close/>
                </a:path>
                <a:path w="4342130" h="2501900" extrusionOk="0">
                  <a:moveTo>
                    <a:pt x="1971540" y="2387600"/>
                  </a:moveTo>
                  <a:lnTo>
                    <a:pt x="1963958" y="2387600"/>
                  </a:lnTo>
                  <a:lnTo>
                    <a:pt x="1962408" y="2400300"/>
                  </a:lnTo>
                  <a:lnTo>
                    <a:pt x="1971972" y="2400300"/>
                  </a:lnTo>
                  <a:lnTo>
                    <a:pt x="1971540" y="2387600"/>
                  </a:lnTo>
                  <a:close/>
                </a:path>
                <a:path w="4342130" h="2501900" extrusionOk="0">
                  <a:moveTo>
                    <a:pt x="2726457" y="2387600"/>
                  </a:moveTo>
                  <a:lnTo>
                    <a:pt x="2661267" y="2387600"/>
                  </a:lnTo>
                  <a:lnTo>
                    <a:pt x="2675816" y="2400300"/>
                  </a:lnTo>
                  <a:lnTo>
                    <a:pt x="2716262" y="2400300"/>
                  </a:lnTo>
                  <a:lnTo>
                    <a:pt x="2726457" y="2387600"/>
                  </a:lnTo>
                  <a:close/>
                </a:path>
                <a:path w="4342130" h="2501900" extrusionOk="0">
                  <a:moveTo>
                    <a:pt x="2939765" y="2387600"/>
                  </a:moveTo>
                  <a:lnTo>
                    <a:pt x="2863296" y="2387600"/>
                  </a:lnTo>
                  <a:lnTo>
                    <a:pt x="2871054" y="2400300"/>
                  </a:lnTo>
                  <a:lnTo>
                    <a:pt x="2918728" y="2400300"/>
                  </a:lnTo>
                  <a:lnTo>
                    <a:pt x="2939765" y="2387600"/>
                  </a:lnTo>
                  <a:close/>
                </a:path>
                <a:path w="4342130" h="2501900" extrusionOk="0">
                  <a:moveTo>
                    <a:pt x="3894181" y="2387600"/>
                  </a:moveTo>
                  <a:lnTo>
                    <a:pt x="3868914" y="2387600"/>
                  </a:lnTo>
                  <a:lnTo>
                    <a:pt x="3866825" y="2400300"/>
                  </a:lnTo>
                  <a:lnTo>
                    <a:pt x="3894765" y="2400300"/>
                  </a:lnTo>
                  <a:lnTo>
                    <a:pt x="3894181" y="2387600"/>
                  </a:lnTo>
                  <a:close/>
                </a:path>
                <a:path w="4342130" h="2501900" extrusionOk="0">
                  <a:moveTo>
                    <a:pt x="1805887" y="2374900"/>
                  </a:moveTo>
                  <a:lnTo>
                    <a:pt x="1791886" y="2374900"/>
                  </a:lnTo>
                  <a:lnTo>
                    <a:pt x="1793677" y="2387600"/>
                  </a:lnTo>
                  <a:lnTo>
                    <a:pt x="1800090" y="2387600"/>
                  </a:lnTo>
                  <a:lnTo>
                    <a:pt x="1805887" y="2374900"/>
                  </a:lnTo>
                  <a:close/>
                </a:path>
                <a:path w="4342130" h="2501900" extrusionOk="0">
                  <a:moveTo>
                    <a:pt x="1831091" y="2336800"/>
                  </a:moveTo>
                  <a:lnTo>
                    <a:pt x="1819331" y="2336800"/>
                  </a:lnTo>
                  <a:lnTo>
                    <a:pt x="1814473" y="2349500"/>
                  </a:lnTo>
                  <a:lnTo>
                    <a:pt x="1809855" y="2349500"/>
                  </a:lnTo>
                  <a:lnTo>
                    <a:pt x="1805320" y="2362200"/>
                  </a:lnTo>
                  <a:lnTo>
                    <a:pt x="1826371" y="2362200"/>
                  </a:lnTo>
                  <a:lnTo>
                    <a:pt x="1828562" y="2374900"/>
                  </a:lnTo>
                  <a:lnTo>
                    <a:pt x="1831608" y="2387600"/>
                  </a:lnTo>
                  <a:lnTo>
                    <a:pt x="1845772" y="2387600"/>
                  </a:lnTo>
                  <a:lnTo>
                    <a:pt x="1842225" y="2374900"/>
                  </a:lnTo>
                  <a:lnTo>
                    <a:pt x="1839213" y="2362200"/>
                  </a:lnTo>
                  <a:lnTo>
                    <a:pt x="1835810" y="2349500"/>
                  </a:lnTo>
                  <a:lnTo>
                    <a:pt x="1831091" y="2336800"/>
                  </a:lnTo>
                  <a:close/>
                </a:path>
                <a:path w="4342130" h="2501900" extrusionOk="0">
                  <a:moveTo>
                    <a:pt x="1963611" y="2374900"/>
                  </a:moveTo>
                  <a:lnTo>
                    <a:pt x="1943600" y="2374900"/>
                  </a:lnTo>
                  <a:lnTo>
                    <a:pt x="1950560" y="2387600"/>
                  </a:lnTo>
                  <a:lnTo>
                    <a:pt x="1967257" y="2387600"/>
                  </a:lnTo>
                  <a:lnTo>
                    <a:pt x="1963611" y="2374900"/>
                  </a:lnTo>
                  <a:close/>
                </a:path>
                <a:path w="4342130" h="2501900" extrusionOk="0">
                  <a:moveTo>
                    <a:pt x="2633273" y="2336800"/>
                  </a:moveTo>
                  <a:lnTo>
                    <a:pt x="2618521" y="2336800"/>
                  </a:lnTo>
                  <a:lnTo>
                    <a:pt x="2621818" y="2349500"/>
                  </a:lnTo>
                  <a:lnTo>
                    <a:pt x="2625876" y="2362200"/>
                  </a:lnTo>
                  <a:lnTo>
                    <a:pt x="2629829" y="2374900"/>
                  </a:lnTo>
                  <a:lnTo>
                    <a:pt x="2636035" y="2387600"/>
                  </a:lnTo>
                  <a:lnTo>
                    <a:pt x="2652502" y="2387600"/>
                  </a:lnTo>
                  <a:lnTo>
                    <a:pt x="2646012" y="2374900"/>
                  </a:lnTo>
                  <a:lnTo>
                    <a:pt x="2641567" y="2362200"/>
                  </a:lnTo>
                  <a:lnTo>
                    <a:pt x="2633273" y="2336800"/>
                  </a:lnTo>
                  <a:close/>
                </a:path>
                <a:path w="4342130" h="2501900" extrusionOk="0">
                  <a:moveTo>
                    <a:pt x="2859572" y="2349500"/>
                  </a:moveTo>
                  <a:lnTo>
                    <a:pt x="2850037" y="2349500"/>
                  </a:lnTo>
                  <a:lnTo>
                    <a:pt x="2848069" y="2362200"/>
                  </a:lnTo>
                  <a:lnTo>
                    <a:pt x="2735561" y="2362200"/>
                  </a:lnTo>
                  <a:lnTo>
                    <a:pt x="2724708" y="2374900"/>
                  </a:lnTo>
                  <a:lnTo>
                    <a:pt x="2713664" y="2387600"/>
                  </a:lnTo>
                  <a:lnTo>
                    <a:pt x="2736552" y="2387600"/>
                  </a:lnTo>
                  <a:lnTo>
                    <a:pt x="2747294" y="2374900"/>
                  </a:lnTo>
                  <a:lnTo>
                    <a:pt x="2856083" y="2374900"/>
                  </a:lnTo>
                  <a:lnTo>
                    <a:pt x="2855676" y="2362200"/>
                  </a:lnTo>
                  <a:lnTo>
                    <a:pt x="2859572" y="2349500"/>
                  </a:lnTo>
                  <a:close/>
                </a:path>
                <a:path w="4342130" h="2501900" extrusionOk="0">
                  <a:moveTo>
                    <a:pt x="2869164" y="2374900"/>
                  </a:moveTo>
                  <a:lnTo>
                    <a:pt x="2832943" y="2374900"/>
                  </a:lnTo>
                  <a:lnTo>
                    <a:pt x="2848828" y="2387600"/>
                  </a:lnTo>
                  <a:lnTo>
                    <a:pt x="2866027" y="2387600"/>
                  </a:lnTo>
                  <a:lnTo>
                    <a:pt x="2869164" y="2374900"/>
                  </a:lnTo>
                  <a:close/>
                </a:path>
                <a:path w="4342130" h="2501900" extrusionOk="0">
                  <a:moveTo>
                    <a:pt x="3162539" y="2273300"/>
                  </a:moveTo>
                  <a:lnTo>
                    <a:pt x="3078574" y="2273300"/>
                  </a:lnTo>
                  <a:lnTo>
                    <a:pt x="3074967" y="2286000"/>
                  </a:lnTo>
                  <a:lnTo>
                    <a:pt x="3066312" y="2298700"/>
                  </a:lnTo>
                  <a:lnTo>
                    <a:pt x="3058316" y="2311400"/>
                  </a:lnTo>
                  <a:lnTo>
                    <a:pt x="3049555" y="2324100"/>
                  </a:lnTo>
                  <a:lnTo>
                    <a:pt x="3038607" y="2336800"/>
                  </a:lnTo>
                  <a:lnTo>
                    <a:pt x="3026082" y="2349500"/>
                  </a:lnTo>
                  <a:lnTo>
                    <a:pt x="3013461" y="2349500"/>
                  </a:lnTo>
                  <a:lnTo>
                    <a:pt x="3000717" y="2362200"/>
                  </a:lnTo>
                  <a:lnTo>
                    <a:pt x="2987820" y="2374900"/>
                  </a:lnTo>
                  <a:lnTo>
                    <a:pt x="2959473" y="2374900"/>
                  </a:lnTo>
                  <a:lnTo>
                    <a:pt x="2940487" y="2387600"/>
                  </a:lnTo>
                  <a:lnTo>
                    <a:pt x="2995465" y="2387600"/>
                  </a:lnTo>
                  <a:lnTo>
                    <a:pt x="3001663" y="2374900"/>
                  </a:lnTo>
                  <a:lnTo>
                    <a:pt x="3014664" y="2362200"/>
                  </a:lnTo>
                  <a:lnTo>
                    <a:pt x="3027774" y="2362200"/>
                  </a:lnTo>
                  <a:lnTo>
                    <a:pt x="3040618" y="2349500"/>
                  </a:lnTo>
                  <a:lnTo>
                    <a:pt x="3052818" y="2336800"/>
                  </a:lnTo>
                  <a:lnTo>
                    <a:pt x="3062684" y="2324100"/>
                  </a:lnTo>
                  <a:lnTo>
                    <a:pt x="3070670" y="2311400"/>
                  </a:lnTo>
                  <a:lnTo>
                    <a:pt x="3078791" y="2298700"/>
                  </a:lnTo>
                  <a:lnTo>
                    <a:pt x="3089064" y="2286000"/>
                  </a:lnTo>
                  <a:lnTo>
                    <a:pt x="3156642" y="2286000"/>
                  </a:lnTo>
                  <a:lnTo>
                    <a:pt x="3162539" y="2273300"/>
                  </a:lnTo>
                  <a:close/>
                </a:path>
                <a:path w="4342130" h="2501900" extrusionOk="0">
                  <a:moveTo>
                    <a:pt x="3898308" y="2374900"/>
                  </a:moveTo>
                  <a:lnTo>
                    <a:pt x="3877951" y="2374900"/>
                  </a:lnTo>
                  <a:lnTo>
                    <a:pt x="3872988" y="2387600"/>
                  </a:lnTo>
                  <a:lnTo>
                    <a:pt x="3895247" y="2387600"/>
                  </a:lnTo>
                  <a:lnTo>
                    <a:pt x="3898308" y="2374900"/>
                  </a:lnTo>
                  <a:close/>
                </a:path>
                <a:path w="4342130" h="2501900" extrusionOk="0">
                  <a:moveTo>
                    <a:pt x="1714359" y="2159000"/>
                  </a:moveTo>
                  <a:lnTo>
                    <a:pt x="1696916" y="2159000"/>
                  </a:lnTo>
                  <a:lnTo>
                    <a:pt x="1696369" y="2171700"/>
                  </a:lnTo>
                  <a:lnTo>
                    <a:pt x="1697830" y="2171700"/>
                  </a:lnTo>
                  <a:lnTo>
                    <a:pt x="1706492" y="2184400"/>
                  </a:lnTo>
                  <a:lnTo>
                    <a:pt x="1734330" y="2222500"/>
                  </a:lnTo>
                  <a:lnTo>
                    <a:pt x="1747941" y="2260600"/>
                  </a:lnTo>
                  <a:lnTo>
                    <a:pt x="1761301" y="2298700"/>
                  </a:lnTo>
                  <a:lnTo>
                    <a:pt x="1775010" y="2336800"/>
                  </a:lnTo>
                  <a:lnTo>
                    <a:pt x="1789664" y="2374900"/>
                  </a:lnTo>
                  <a:lnTo>
                    <a:pt x="1811309" y="2374900"/>
                  </a:lnTo>
                  <a:lnTo>
                    <a:pt x="1817005" y="2362200"/>
                  </a:lnTo>
                  <a:lnTo>
                    <a:pt x="1800713" y="2362200"/>
                  </a:lnTo>
                  <a:lnTo>
                    <a:pt x="1785278" y="2324100"/>
                  </a:lnTo>
                  <a:lnTo>
                    <a:pt x="1771563" y="2286000"/>
                  </a:lnTo>
                  <a:lnTo>
                    <a:pt x="1757957" y="2247900"/>
                  </a:lnTo>
                  <a:lnTo>
                    <a:pt x="1742851" y="2209800"/>
                  </a:lnTo>
                  <a:lnTo>
                    <a:pt x="1737822" y="2209800"/>
                  </a:lnTo>
                  <a:lnTo>
                    <a:pt x="1730820" y="2197100"/>
                  </a:lnTo>
                  <a:lnTo>
                    <a:pt x="1723879" y="2184400"/>
                  </a:lnTo>
                  <a:lnTo>
                    <a:pt x="1717379" y="2184400"/>
                  </a:lnTo>
                  <a:lnTo>
                    <a:pt x="1711698" y="2171700"/>
                  </a:lnTo>
                  <a:lnTo>
                    <a:pt x="1714359" y="2159000"/>
                  </a:lnTo>
                  <a:close/>
                </a:path>
                <a:path w="4342130" h="2501900" extrusionOk="0">
                  <a:moveTo>
                    <a:pt x="1961850" y="2362200"/>
                  </a:moveTo>
                  <a:lnTo>
                    <a:pt x="1960288" y="2362200"/>
                  </a:lnTo>
                  <a:lnTo>
                    <a:pt x="1953367" y="2374900"/>
                  </a:lnTo>
                  <a:lnTo>
                    <a:pt x="1965013" y="2374900"/>
                  </a:lnTo>
                  <a:lnTo>
                    <a:pt x="1961850" y="2362200"/>
                  </a:lnTo>
                  <a:close/>
                </a:path>
                <a:path w="4342130" h="2501900" extrusionOk="0">
                  <a:moveTo>
                    <a:pt x="2110828" y="2362200"/>
                  </a:moveTo>
                  <a:lnTo>
                    <a:pt x="2096572" y="2362200"/>
                  </a:lnTo>
                  <a:lnTo>
                    <a:pt x="2096800" y="2374900"/>
                  </a:lnTo>
                  <a:lnTo>
                    <a:pt x="2117997" y="2374900"/>
                  </a:lnTo>
                  <a:lnTo>
                    <a:pt x="2110828" y="2362200"/>
                  </a:lnTo>
                  <a:close/>
                </a:path>
                <a:path w="4342130" h="2501900" extrusionOk="0">
                  <a:moveTo>
                    <a:pt x="3905331" y="2362200"/>
                  </a:moveTo>
                  <a:lnTo>
                    <a:pt x="3886862" y="2362200"/>
                  </a:lnTo>
                  <a:lnTo>
                    <a:pt x="3882713" y="2374900"/>
                  </a:lnTo>
                  <a:lnTo>
                    <a:pt x="3898410" y="2374900"/>
                  </a:lnTo>
                  <a:lnTo>
                    <a:pt x="3905331" y="2362200"/>
                  </a:lnTo>
                  <a:close/>
                </a:path>
                <a:path w="4342130" h="2501900" extrusionOk="0">
                  <a:moveTo>
                    <a:pt x="2099823" y="2349500"/>
                  </a:moveTo>
                  <a:lnTo>
                    <a:pt x="2097778" y="2362200"/>
                  </a:lnTo>
                  <a:lnTo>
                    <a:pt x="2100820" y="2362200"/>
                  </a:lnTo>
                  <a:lnTo>
                    <a:pt x="2099823" y="2349500"/>
                  </a:lnTo>
                  <a:close/>
                </a:path>
                <a:path w="4342130" h="2501900" extrusionOk="0">
                  <a:moveTo>
                    <a:pt x="2219432" y="2273300"/>
                  </a:moveTo>
                  <a:lnTo>
                    <a:pt x="2207042" y="2298700"/>
                  </a:lnTo>
                  <a:lnTo>
                    <a:pt x="2189637" y="2311400"/>
                  </a:lnTo>
                  <a:lnTo>
                    <a:pt x="2173747" y="2324100"/>
                  </a:lnTo>
                  <a:lnTo>
                    <a:pt x="2165901" y="2349500"/>
                  </a:lnTo>
                  <a:lnTo>
                    <a:pt x="2147727" y="2349500"/>
                  </a:lnTo>
                  <a:lnTo>
                    <a:pt x="2138751" y="2362200"/>
                  </a:lnTo>
                  <a:lnTo>
                    <a:pt x="2165584" y="2362200"/>
                  </a:lnTo>
                  <a:lnTo>
                    <a:pt x="2172314" y="2349500"/>
                  </a:lnTo>
                  <a:lnTo>
                    <a:pt x="2176128" y="2336800"/>
                  </a:lnTo>
                  <a:lnTo>
                    <a:pt x="2180060" y="2336800"/>
                  </a:lnTo>
                  <a:lnTo>
                    <a:pt x="2187148" y="2324100"/>
                  </a:lnTo>
                  <a:lnTo>
                    <a:pt x="2195200" y="2324100"/>
                  </a:lnTo>
                  <a:lnTo>
                    <a:pt x="2197308" y="2311400"/>
                  </a:lnTo>
                  <a:lnTo>
                    <a:pt x="2204774" y="2311400"/>
                  </a:lnTo>
                  <a:lnTo>
                    <a:pt x="2212407" y="2298700"/>
                  </a:lnTo>
                  <a:lnTo>
                    <a:pt x="2219724" y="2298700"/>
                  </a:lnTo>
                  <a:lnTo>
                    <a:pt x="2226239" y="2286000"/>
                  </a:lnTo>
                  <a:lnTo>
                    <a:pt x="2221756" y="2286000"/>
                  </a:lnTo>
                  <a:lnTo>
                    <a:pt x="2219432" y="2273300"/>
                  </a:lnTo>
                  <a:close/>
                </a:path>
                <a:path w="4342130" h="2501900" extrusionOk="0">
                  <a:moveTo>
                    <a:pt x="2548772" y="2311400"/>
                  </a:moveTo>
                  <a:lnTo>
                    <a:pt x="2493866" y="2311400"/>
                  </a:lnTo>
                  <a:lnTo>
                    <a:pt x="2486883" y="2324100"/>
                  </a:lnTo>
                  <a:lnTo>
                    <a:pt x="2479296" y="2336800"/>
                  </a:lnTo>
                  <a:lnTo>
                    <a:pt x="2471570" y="2349500"/>
                  </a:lnTo>
                  <a:lnTo>
                    <a:pt x="2464173" y="2362200"/>
                  </a:lnTo>
                  <a:lnTo>
                    <a:pt x="2479261" y="2362200"/>
                  </a:lnTo>
                  <a:lnTo>
                    <a:pt x="2482538" y="2349500"/>
                  </a:lnTo>
                  <a:lnTo>
                    <a:pt x="2489115" y="2349500"/>
                  </a:lnTo>
                  <a:lnTo>
                    <a:pt x="2495798" y="2336800"/>
                  </a:lnTo>
                  <a:lnTo>
                    <a:pt x="2503103" y="2324100"/>
                  </a:lnTo>
                  <a:lnTo>
                    <a:pt x="2575590" y="2324100"/>
                  </a:lnTo>
                  <a:lnTo>
                    <a:pt x="2548772" y="2311400"/>
                  </a:lnTo>
                  <a:close/>
                </a:path>
                <a:path w="4342130" h="2501900" extrusionOk="0">
                  <a:moveTo>
                    <a:pt x="3906830" y="2349500"/>
                  </a:moveTo>
                  <a:lnTo>
                    <a:pt x="3893819" y="2349500"/>
                  </a:lnTo>
                  <a:lnTo>
                    <a:pt x="3890661" y="2362200"/>
                  </a:lnTo>
                  <a:lnTo>
                    <a:pt x="3908544" y="2362200"/>
                  </a:lnTo>
                  <a:lnTo>
                    <a:pt x="3906830" y="2349500"/>
                  </a:lnTo>
                  <a:close/>
                </a:path>
                <a:path w="4342130" h="2501900" extrusionOk="0">
                  <a:moveTo>
                    <a:pt x="2277257" y="2336800"/>
                  </a:moveTo>
                  <a:lnTo>
                    <a:pt x="2206765" y="2336800"/>
                  </a:lnTo>
                  <a:lnTo>
                    <a:pt x="2213958" y="2349500"/>
                  </a:lnTo>
                  <a:lnTo>
                    <a:pt x="2270435" y="2349500"/>
                  </a:lnTo>
                  <a:lnTo>
                    <a:pt x="2277257" y="2336800"/>
                  </a:lnTo>
                  <a:close/>
                </a:path>
                <a:path w="4342130" h="2501900" extrusionOk="0">
                  <a:moveTo>
                    <a:pt x="2873378" y="2336800"/>
                  </a:moveTo>
                  <a:lnTo>
                    <a:pt x="2863144" y="2336800"/>
                  </a:lnTo>
                  <a:lnTo>
                    <a:pt x="2853162" y="2349500"/>
                  </a:lnTo>
                  <a:lnTo>
                    <a:pt x="2866049" y="2349500"/>
                  </a:lnTo>
                  <a:lnTo>
                    <a:pt x="2873378" y="2336800"/>
                  </a:lnTo>
                  <a:close/>
                </a:path>
                <a:path w="4342130" h="2501900" extrusionOk="0">
                  <a:moveTo>
                    <a:pt x="3910246" y="2209800"/>
                  </a:moveTo>
                  <a:lnTo>
                    <a:pt x="3856299" y="2209800"/>
                  </a:lnTo>
                  <a:lnTo>
                    <a:pt x="3846708" y="2222500"/>
                  </a:lnTo>
                  <a:lnTo>
                    <a:pt x="3842073" y="2235200"/>
                  </a:lnTo>
                  <a:lnTo>
                    <a:pt x="3837918" y="2247900"/>
                  </a:lnTo>
                  <a:lnTo>
                    <a:pt x="3834780" y="2260600"/>
                  </a:lnTo>
                  <a:lnTo>
                    <a:pt x="3833195" y="2273300"/>
                  </a:lnTo>
                  <a:lnTo>
                    <a:pt x="3842846" y="2286000"/>
                  </a:lnTo>
                  <a:lnTo>
                    <a:pt x="3853091" y="2286000"/>
                  </a:lnTo>
                  <a:lnTo>
                    <a:pt x="3863072" y="2298700"/>
                  </a:lnTo>
                  <a:lnTo>
                    <a:pt x="3871930" y="2311400"/>
                  </a:lnTo>
                  <a:lnTo>
                    <a:pt x="3878299" y="2324100"/>
                  </a:lnTo>
                  <a:lnTo>
                    <a:pt x="3884560" y="2324100"/>
                  </a:lnTo>
                  <a:lnTo>
                    <a:pt x="3890536" y="2336800"/>
                  </a:lnTo>
                  <a:lnTo>
                    <a:pt x="3896048" y="2349500"/>
                  </a:lnTo>
                  <a:lnTo>
                    <a:pt x="3910868" y="2349500"/>
                  </a:lnTo>
                  <a:lnTo>
                    <a:pt x="3900962" y="2336800"/>
                  </a:lnTo>
                  <a:lnTo>
                    <a:pt x="3890631" y="2311400"/>
                  </a:lnTo>
                  <a:lnTo>
                    <a:pt x="3879700" y="2298700"/>
                  </a:lnTo>
                  <a:lnTo>
                    <a:pt x="3867993" y="2286000"/>
                  </a:lnTo>
                  <a:lnTo>
                    <a:pt x="3855458" y="2273300"/>
                  </a:lnTo>
                  <a:lnTo>
                    <a:pt x="3850705" y="2273300"/>
                  </a:lnTo>
                  <a:lnTo>
                    <a:pt x="3849591" y="2260600"/>
                  </a:lnTo>
                  <a:lnTo>
                    <a:pt x="3848092" y="2260600"/>
                  </a:lnTo>
                  <a:lnTo>
                    <a:pt x="3849883" y="2247900"/>
                  </a:lnTo>
                  <a:lnTo>
                    <a:pt x="3856665" y="2247900"/>
                  </a:lnTo>
                  <a:lnTo>
                    <a:pt x="3855573" y="2235200"/>
                  </a:lnTo>
                  <a:lnTo>
                    <a:pt x="3867117" y="2235200"/>
                  </a:lnTo>
                  <a:lnTo>
                    <a:pt x="3877359" y="2222500"/>
                  </a:lnTo>
                  <a:lnTo>
                    <a:pt x="3909344" y="2222500"/>
                  </a:lnTo>
                  <a:lnTo>
                    <a:pt x="3910246" y="2209800"/>
                  </a:lnTo>
                  <a:close/>
                </a:path>
                <a:path w="4342130" h="2501900" extrusionOk="0">
                  <a:moveTo>
                    <a:pt x="2205549" y="2324100"/>
                  </a:moveTo>
                  <a:lnTo>
                    <a:pt x="2193355" y="2324100"/>
                  </a:lnTo>
                  <a:lnTo>
                    <a:pt x="2199896" y="2336800"/>
                  </a:lnTo>
                  <a:lnTo>
                    <a:pt x="2212490" y="2336800"/>
                  </a:lnTo>
                  <a:lnTo>
                    <a:pt x="2205549" y="2324100"/>
                  </a:lnTo>
                  <a:close/>
                </a:path>
                <a:path w="4342130" h="2501900" extrusionOk="0">
                  <a:moveTo>
                    <a:pt x="2336665" y="2273300"/>
                  </a:moveTo>
                  <a:lnTo>
                    <a:pt x="2329884" y="2273300"/>
                  </a:lnTo>
                  <a:lnTo>
                    <a:pt x="2321199" y="2286000"/>
                  </a:lnTo>
                  <a:lnTo>
                    <a:pt x="2313988" y="2298700"/>
                  </a:lnTo>
                  <a:lnTo>
                    <a:pt x="2307022" y="2311400"/>
                  </a:lnTo>
                  <a:lnTo>
                    <a:pt x="2299073" y="2311400"/>
                  </a:lnTo>
                  <a:lnTo>
                    <a:pt x="2284068" y="2324100"/>
                  </a:lnTo>
                  <a:lnTo>
                    <a:pt x="2265980" y="2336800"/>
                  </a:lnTo>
                  <a:lnTo>
                    <a:pt x="2290748" y="2336800"/>
                  </a:lnTo>
                  <a:lnTo>
                    <a:pt x="2296813" y="2324100"/>
                  </a:lnTo>
                  <a:lnTo>
                    <a:pt x="2307801" y="2311400"/>
                  </a:lnTo>
                  <a:lnTo>
                    <a:pt x="2317063" y="2298700"/>
                  </a:lnTo>
                  <a:lnTo>
                    <a:pt x="2326163" y="2286000"/>
                  </a:lnTo>
                  <a:lnTo>
                    <a:pt x="2336665" y="2273300"/>
                  </a:lnTo>
                  <a:close/>
                </a:path>
                <a:path w="4342130" h="2501900" extrusionOk="0">
                  <a:moveTo>
                    <a:pt x="2602381" y="2324100"/>
                  </a:moveTo>
                  <a:lnTo>
                    <a:pt x="2555570" y="2324100"/>
                  </a:lnTo>
                  <a:lnTo>
                    <a:pt x="2577415" y="2336800"/>
                  </a:lnTo>
                  <a:lnTo>
                    <a:pt x="2628892" y="2336800"/>
                  </a:lnTo>
                  <a:lnTo>
                    <a:pt x="2602381" y="2324100"/>
                  </a:lnTo>
                  <a:close/>
                </a:path>
                <a:path w="4342130" h="2501900" extrusionOk="0">
                  <a:moveTo>
                    <a:pt x="2707366" y="2324100"/>
                  </a:moveTo>
                  <a:lnTo>
                    <a:pt x="2683982" y="2324100"/>
                  </a:lnTo>
                  <a:lnTo>
                    <a:pt x="2689802" y="2336800"/>
                  </a:lnTo>
                  <a:lnTo>
                    <a:pt x="2701244" y="2336800"/>
                  </a:lnTo>
                  <a:lnTo>
                    <a:pt x="2707366" y="2324100"/>
                  </a:lnTo>
                  <a:close/>
                </a:path>
                <a:path w="4342130" h="2501900" extrusionOk="0">
                  <a:moveTo>
                    <a:pt x="2874333" y="2324100"/>
                  </a:moveTo>
                  <a:lnTo>
                    <a:pt x="2859067" y="2324100"/>
                  </a:lnTo>
                  <a:lnTo>
                    <a:pt x="2864312" y="2336800"/>
                  </a:lnTo>
                  <a:lnTo>
                    <a:pt x="2879832" y="2336800"/>
                  </a:lnTo>
                  <a:lnTo>
                    <a:pt x="2874333" y="2324100"/>
                  </a:lnTo>
                  <a:close/>
                </a:path>
                <a:path w="4342130" h="2501900" extrusionOk="0">
                  <a:moveTo>
                    <a:pt x="3967056" y="2324100"/>
                  </a:moveTo>
                  <a:lnTo>
                    <a:pt x="3933970" y="2324100"/>
                  </a:lnTo>
                  <a:lnTo>
                    <a:pt x="3928547" y="2336800"/>
                  </a:lnTo>
                  <a:lnTo>
                    <a:pt x="3950546" y="2336800"/>
                  </a:lnTo>
                  <a:lnTo>
                    <a:pt x="3967056" y="2324100"/>
                  </a:lnTo>
                  <a:close/>
                </a:path>
                <a:path w="4342130" h="2501900" extrusionOk="0">
                  <a:moveTo>
                    <a:pt x="2684417" y="2311400"/>
                  </a:moveTo>
                  <a:lnTo>
                    <a:pt x="2660071" y="2311400"/>
                  </a:lnTo>
                  <a:lnTo>
                    <a:pt x="2660947" y="2324100"/>
                  </a:lnTo>
                  <a:lnTo>
                    <a:pt x="2689255" y="2324100"/>
                  </a:lnTo>
                  <a:lnTo>
                    <a:pt x="2684417" y="2311400"/>
                  </a:lnTo>
                  <a:close/>
                </a:path>
                <a:path w="4342130" h="2501900" extrusionOk="0">
                  <a:moveTo>
                    <a:pt x="2725780" y="2298700"/>
                  </a:moveTo>
                  <a:lnTo>
                    <a:pt x="2714503" y="2298700"/>
                  </a:lnTo>
                  <a:lnTo>
                    <a:pt x="2712521" y="2311400"/>
                  </a:lnTo>
                  <a:lnTo>
                    <a:pt x="2706675" y="2324100"/>
                  </a:lnTo>
                  <a:lnTo>
                    <a:pt x="2716087" y="2324100"/>
                  </a:lnTo>
                  <a:lnTo>
                    <a:pt x="2721394" y="2311400"/>
                  </a:lnTo>
                  <a:lnTo>
                    <a:pt x="2725780" y="2298700"/>
                  </a:lnTo>
                  <a:close/>
                </a:path>
                <a:path w="4342130" h="2501900" extrusionOk="0">
                  <a:moveTo>
                    <a:pt x="2864847" y="2298700"/>
                  </a:moveTo>
                  <a:lnTo>
                    <a:pt x="2856006" y="2298700"/>
                  </a:lnTo>
                  <a:lnTo>
                    <a:pt x="2851346" y="2311400"/>
                  </a:lnTo>
                  <a:lnTo>
                    <a:pt x="2849999" y="2324100"/>
                  </a:lnTo>
                  <a:lnTo>
                    <a:pt x="2857759" y="2324100"/>
                  </a:lnTo>
                  <a:lnTo>
                    <a:pt x="2861088" y="2311400"/>
                  </a:lnTo>
                  <a:lnTo>
                    <a:pt x="2864847" y="2298700"/>
                  </a:lnTo>
                  <a:close/>
                </a:path>
                <a:path w="4342130" h="2501900" extrusionOk="0">
                  <a:moveTo>
                    <a:pt x="3996962" y="1930400"/>
                  </a:moveTo>
                  <a:lnTo>
                    <a:pt x="3983603" y="1930400"/>
                  </a:lnTo>
                  <a:lnTo>
                    <a:pt x="3989602" y="1943100"/>
                  </a:lnTo>
                  <a:lnTo>
                    <a:pt x="3994015" y="1955800"/>
                  </a:lnTo>
                  <a:lnTo>
                    <a:pt x="4008071" y="1955800"/>
                  </a:lnTo>
                  <a:lnTo>
                    <a:pt x="4011343" y="1968500"/>
                  </a:lnTo>
                  <a:lnTo>
                    <a:pt x="4012697" y="1981200"/>
                  </a:lnTo>
                  <a:lnTo>
                    <a:pt x="4019383" y="2006600"/>
                  </a:lnTo>
                  <a:lnTo>
                    <a:pt x="4023879" y="2057400"/>
                  </a:lnTo>
                  <a:lnTo>
                    <a:pt x="4025031" y="2120900"/>
                  </a:lnTo>
                  <a:lnTo>
                    <a:pt x="4025736" y="2184400"/>
                  </a:lnTo>
                  <a:lnTo>
                    <a:pt x="4026210" y="2222500"/>
                  </a:lnTo>
                  <a:lnTo>
                    <a:pt x="4025994" y="2235200"/>
                  </a:lnTo>
                  <a:lnTo>
                    <a:pt x="4023341" y="2247900"/>
                  </a:lnTo>
                  <a:lnTo>
                    <a:pt x="4018700" y="2260600"/>
                  </a:lnTo>
                  <a:lnTo>
                    <a:pt x="4011973" y="2260600"/>
                  </a:lnTo>
                  <a:lnTo>
                    <a:pt x="4008309" y="2273300"/>
                  </a:lnTo>
                  <a:lnTo>
                    <a:pt x="4003304" y="2286000"/>
                  </a:lnTo>
                  <a:lnTo>
                    <a:pt x="3997734" y="2298700"/>
                  </a:lnTo>
                  <a:lnTo>
                    <a:pt x="3992377" y="2311400"/>
                  </a:lnTo>
                  <a:lnTo>
                    <a:pt x="3977663" y="2311400"/>
                  </a:lnTo>
                  <a:lnTo>
                    <a:pt x="3963007" y="2324100"/>
                  </a:lnTo>
                  <a:lnTo>
                    <a:pt x="4000099" y="2324100"/>
                  </a:lnTo>
                  <a:lnTo>
                    <a:pt x="4009871" y="2298700"/>
                  </a:lnTo>
                  <a:lnTo>
                    <a:pt x="4019533" y="2273300"/>
                  </a:lnTo>
                  <a:lnTo>
                    <a:pt x="4028867" y="2260600"/>
                  </a:lnTo>
                  <a:lnTo>
                    <a:pt x="4037653" y="2235200"/>
                  </a:lnTo>
                  <a:lnTo>
                    <a:pt x="4037553" y="2184400"/>
                  </a:lnTo>
                  <a:lnTo>
                    <a:pt x="4037116" y="2133600"/>
                  </a:lnTo>
                  <a:lnTo>
                    <a:pt x="4036302" y="2082800"/>
                  </a:lnTo>
                  <a:lnTo>
                    <a:pt x="4035074" y="2032000"/>
                  </a:lnTo>
                  <a:lnTo>
                    <a:pt x="4029499" y="1993900"/>
                  </a:lnTo>
                  <a:lnTo>
                    <a:pt x="4025280" y="1981200"/>
                  </a:lnTo>
                  <a:lnTo>
                    <a:pt x="4022324" y="1955800"/>
                  </a:lnTo>
                  <a:lnTo>
                    <a:pt x="4020795" y="1943100"/>
                  </a:lnTo>
                  <a:lnTo>
                    <a:pt x="3998562" y="1943100"/>
                  </a:lnTo>
                  <a:lnTo>
                    <a:pt x="3996962" y="1930400"/>
                  </a:lnTo>
                  <a:close/>
                </a:path>
                <a:path w="4342130" h="2501900" extrusionOk="0">
                  <a:moveTo>
                    <a:pt x="311066" y="2298700"/>
                  </a:moveTo>
                  <a:lnTo>
                    <a:pt x="293276" y="2298700"/>
                  </a:lnTo>
                  <a:lnTo>
                    <a:pt x="291967" y="2311400"/>
                  </a:lnTo>
                  <a:lnTo>
                    <a:pt x="307383" y="2311400"/>
                  </a:lnTo>
                  <a:lnTo>
                    <a:pt x="311066" y="2298700"/>
                  </a:lnTo>
                  <a:close/>
                </a:path>
                <a:path w="4342130" h="2501900" extrusionOk="0">
                  <a:moveTo>
                    <a:pt x="2494857" y="2286000"/>
                  </a:moveTo>
                  <a:lnTo>
                    <a:pt x="2487524" y="2286000"/>
                  </a:lnTo>
                  <a:lnTo>
                    <a:pt x="2488720" y="2298700"/>
                  </a:lnTo>
                  <a:lnTo>
                    <a:pt x="2491720" y="2311400"/>
                  </a:lnTo>
                  <a:lnTo>
                    <a:pt x="2509652" y="2311400"/>
                  </a:lnTo>
                  <a:lnTo>
                    <a:pt x="2501054" y="2298700"/>
                  </a:lnTo>
                  <a:lnTo>
                    <a:pt x="2494895" y="2298700"/>
                  </a:lnTo>
                  <a:lnTo>
                    <a:pt x="2494857" y="2286000"/>
                  </a:lnTo>
                  <a:close/>
                </a:path>
                <a:path w="4342130" h="2501900" extrusionOk="0">
                  <a:moveTo>
                    <a:pt x="2663868" y="2298700"/>
                  </a:moveTo>
                  <a:lnTo>
                    <a:pt x="2658585" y="2298700"/>
                  </a:lnTo>
                  <a:lnTo>
                    <a:pt x="2659309" y="2311400"/>
                  </a:lnTo>
                  <a:lnTo>
                    <a:pt x="2666268" y="2311400"/>
                  </a:lnTo>
                  <a:lnTo>
                    <a:pt x="2663868" y="2298700"/>
                  </a:lnTo>
                  <a:close/>
                </a:path>
                <a:path w="4342130" h="2501900" extrusionOk="0">
                  <a:moveTo>
                    <a:pt x="359505" y="2286000"/>
                  </a:moveTo>
                  <a:lnTo>
                    <a:pt x="290672" y="2286000"/>
                  </a:lnTo>
                  <a:lnTo>
                    <a:pt x="293680" y="2298700"/>
                  </a:lnTo>
                  <a:lnTo>
                    <a:pt x="355580" y="2298700"/>
                  </a:lnTo>
                  <a:lnTo>
                    <a:pt x="359505" y="2286000"/>
                  </a:lnTo>
                  <a:close/>
                </a:path>
                <a:path w="4342130" h="2501900" extrusionOk="0">
                  <a:moveTo>
                    <a:pt x="2003512" y="2159000"/>
                  </a:moveTo>
                  <a:lnTo>
                    <a:pt x="1996202" y="2159000"/>
                  </a:lnTo>
                  <a:lnTo>
                    <a:pt x="1996419" y="2171700"/>
                  </a:lnTo>
                  <a:lnTo>
                    <a:pt x="1996026" y="2184400"/>
                  </a:lnTo>
                  <a:lnTo>
                    <a:pt x="2006440" y="2184400"/>
                  </a:lnTo>
                  <a:lnTo>
                    <a:pt x="2017879" y="2197100"/>
                  </a:lnTo>
                  <a:lnTo>
                    <a:pt x="2029065" y="2209800"/>
                  </a:lnTo>
                  <a:lnTo>
                    <a:pt x="2051004" y="2235200"/>
                  </a:lnTo>
                  <a:lnTo>
                    <a:pt x="2057088" y="2247900"/>
                  </a:lnTo>
                  <a:lnTo>
                    <a:pt x="2057011" y="2260600"/>
                  </a:lnTo>
                  <a:lnTo>
                    <a:pt x="2057811" y="2260600"/>
                  </a:lnTo>
                  <a:lnTo>
                    <a:pt x="2058165" y="2273300"/>
                  </a:lnTo>
                  <a:lnTo>
                    <a:pt x="2058418" y="2286000"/>
                  </a:lnTo>
                  <a:lnTo>
                    <a:pt x="2058104" y="2286000"/>
                  </a:lnTo>
                  <a:lnTo>
                    <a:pt x="2056757" y="2298700"/>
                  </a:lnTo>
                  <a:lnTo>
                    <a:pt x="2071032" y="2298700"/>
                  </a:lnTo>
                  <a:lnTo>
                    <a:pt x="2065481" y="2286000"/>
                  </a:lnTo>
                  <a:lnTo>
                    <a:pt x="2064656" y="2247900"/>
                  </a:lnTo>
                  <a:lnTo>
                    <a:pt x="2059120" y="2235200"/>
                  </a:lnTo>
                  <a:lnTo>
                    <a:pt x="2045719" y="2222500"/>
                  </a:lnTo>
                  <a:lnTo>
                    <a:pt x="2031889" y="2209800"/>
                  </a:lnTo>
                  <a:lnTo>
                    <a:pt x="2017923" y="2184400"/>
                  </a:lnTo>
                  <a:lnTo>
                    <a:pt x="2004116" y="2171700"/>
                  </a:lnTo>
                  <a:lnTo>
                    <a:pt x="2003512" y="2159000"/>
                  </a:lnTo>
                  <a:close/>
                </a:path>
                <a:path w="4342130" h="2501900" extrusionOk="0">
                  <a:moveTo>
                    <a:pt x="2652237" y="2286000"/>
                  </a:moveTo>
                  <a:lnTo>
                    <a:pt x="2637095" y="2286000"/>
                  </a:lnTo>
                  <a:lnTo>
                    <a:pt x="2648224" y="2298700"/>
                  </a:lnTo>
                  <a:lnTo>
                    <a:pt x="2661201" y="2298700"/>
                  </a:lnTo>
                  <a:lnTo>
                    <a:pt x="2652237" y="2286000"/>
                  </a:lnTo>
                  <a:close/>
                </a:path>
                <a:path w="4342130" h="2501900" extrusionOk="0">
                  <a:moveTo>
                    <a:pt x="2745542" y="2273300"/>
                  </a:moveTo>
                  <a:lnTo>
                    <a:pt x="2730661" y="2273300"/>
                  </a:lnTo>
                  <a:lnTo>
                    <a:pt x="2726091" y="2286000"/>
                  </a:lnTo>
                  <a:lnTo>
                    <a:pt x="2721209" y="2286000"/>
                  </a:lnTo>
                  <a:lnTo>
                    <a:pt x="2719139" y="2298700"/>
                  </a:lnTo>
                  <a:lnTo>
                    <a:pt x="2731737" y="2298700"/>
                  </a:lnTo>
                  <a:lnTo>
                    <a:pt x="2740811" y="2286000"/>
                  </a:lnTo>
                  <a:lnTo>
                    <a:pt x="2745542" y="2273300"/>
                  </a:lnTo>
                  <a:close/>
                </a:path>
                <a:path w="4342130" h="2501900" extrusionOk="0">
                  <a:moveTo>
                    <a:pt x="2867019" y="2273300"/>
                  </a:moveTo>
                  <a:lnTo>
                    <a:pt x="2857332" y="2273300"/>
                  </a:lnTo>
                  <a:lnTo>
                    <a:pt x="2855294" y="2286000"/>
                  </a:lnTo>
                  <a:lnTo>
                    <a:pt x="2856253" y="2286000"/>
                  </a:lnTo>
                  <a:lnTo>
                    <a:pt x="2859245" y="2298700"/>
                  </a:lnTo>
                  <a:lnTo>
                    <a:pt x="2866237" y="2298700"/>
                  </a:lnTo>
                  <a:lnTo>
                    <a:pt x="2862458" y="2286000"/>
                  </a:lnTo>
                  <a:lnTo>
                    <a:pt x="2867019" y="2273300"/>
                  </a:lnTo>
                  <a:close/>
                </a:path>
                <a:path w="4342130" h="2501900" extrusionOk="0">
                  <a:moveTo>
                    <a:pt x="3150186" y="2286000"/>
                  </a:moveTo>
                  <a:lnTo>
                    <a:pt x="3129058" y="2286000"/>
                  </a:lnTo>
                  <a:lnTo>
                    <a:pt x="3142188" y="2298700"/>
                  </a:lnTo>
                  <a:lnTo>
                    <a:pt x="3150186" y="2286000"/>
                  </a:lnTo>
                  <a:close/>
                </a:path>
                <a:path w="4342130" h="2501900" extrusionOk="0">
                  <a:moveTo>
                    <a:pt x="302278" y="2273300"/>
                  </a:moveTo>
                  <a:lnTo>
                    <a:pt x="282671" y="2273300"/>
                  </a:lnTo>
                  <a:lnTo>
                    <a:pt x="286946" y="2286000"/>
                  </a:lnTo>
                  <a:lnTo>
                    <a:pt x="304399" y="2286000"/>
                  </a:lnTo>
                  <a:lnTo>
                    <a:pt x="302278" y="2273300"/>
                  </a:lnTo>
                  <a:close/>
                </a:path>
                <a:path w="4342130" h="2501900" extrusionOk="0">
                  <a:moveTo>
                    <a:pt x="366394" y="2273300"/>
                  </a:moveTo>
                  <a:lnTo>
                    <a:pt x="356494" y="2273300"/>
                  </a:lnTo>
                  <a:lnTo>
                    <a:pt x="353979" y="2286000"/>
                  </a:lnTo>
                  <a:lnTo>
                    <a:pt x="363008" y="2286000"/>
                  </a:lnTo>
                  <a:lnTo>
                    <a:pt x="366394" y="2273300"/>
                  </a:lnTo>
                  <a:close/>
                </a:path>
                <a:path w="4342130" h="2501900" extrusionOk="0">
                  <a:moveTo>
                    <a:pt x="2495695" y="2273300"/>
                  </a:moveTo>
                  <a:lnTo>
                    <a:pt x="2487529" y="2273300"/>
                  </a:lnTo>
                  <a:lnTo>
                    <a:pt x="2487378" y="2286000"/>
                  </a:lnTo>
                  <a:lnTo>
                    <a:pt x="2494095" y="2286000"/>
                  </a:lnTo>
                  <a:lnTo>
                    <a:pt x="2495695" y="2273300"/>
                  </a:lnTo>
                  <a:close/>
                </a:path>
                <a:path w="4342130" h="2501900" extrusionOk="0">
                  <a:moveTo>
                    <a:pt x="2632919" y="2273300"/>
                  </a:moveTo>
                  <a:lnTo>
                    <a:pt x="2588567" y="2273300"/>
                  </a:lnTo>
                  <a:lnTo>
                    <a:pt x="2599943" y="2286000"/>
                  </a:lnTo>
                  <a:lnTo>
                    <a:pt x="2642850" y="2286000"/>
                  </a:lnTo>
                  <a:lnTo>
                    <a:pt x="2632919" y="2273300"/>
                  </a:lnTo>
                  <a:close/>
                </a:path>
                <a:path w="4342130" h="2501900" extrusionOk="0">
                  <a:moveTo>
                    <a:pt x="312448" y="2260600"/>
                  </a:moveTo>
                  <a:lnTo>
                    <a:pt x="269280" y="2260600"/>
                  </a:lnTo>
                  <a:lnTo>
                    <a:pt x="278021" y="2273300"/>
                  </a:lnTo>
                  <a:lnTo>
                    <a:pt x="301592" y="2273300"/>
                  </a:lnTo>
                  <a:lnTo>
                    <a:pt x="312448" y="2260600"/>
                  </a:lnTo>
                  <a:close/>
                </a:path>
                <a:path w="4342130" h="2501900" extrusionOk="0">
                  <a:moveTo>
                    <a:pt x="374490" y="2260600"/>
                  </a:moveTo>
                  <a:lnTo>
                    <a:pt x="363885" y="2260600"/>
                  </a:lnTo>
                  <a:lnTo>
                    <a:pt x="359733" y="2273300"/>
                  </a:lnTo>
                  <a:lnTo>
                    <a:pt x="369969" y="2273300"/>
                  </a:lnTo>
                  <a:lnTo>
                    <a:pt x="374490" y="2260600"/>
                  </a:lnTo>
                  <a:close/>
                </a:path>
                <a:path w="4342130" h="2501900" extrusionOk="0">
                  <a:moveTo>
                    <a:pt x="2361300" y="2247900"/>
                  </a:moveTo>
                  <a:lnTo>
                    <a:pt x="2339104" y="2247900"/>
                  </a:lnTo>
                  <a:lnTo>
                    <a:pt x="2338812" y="2260600"/>
                  </a:lnTo>
                  <a:lnTo>
                    <a:pt x="2336297" y="2273300"/>
                  </a:lnTo>
                  <a:lnTo>
                    <a:pt x="2343371" y="2273300"/>
                  </a:lnTo>
                  <a:lnTo>
                    <a:pt x="2344501" y="2260600"/>
                  </a:lnTo>
                  <a:lnTo>
                    <a:pt x="2346978" y="2260600"/>
                  </a:lnTo>
                  <a:lnTo>
                    <a:pt x="2361300" y="2247900"/>
                  </a:lnTo>
                  <a:close/>
                </a:path>
                <a:path w="4342130" h="2501900" extrusionOk="0">
                  <a:moveTo>
                    <a:pt x="2506350" y="2260600"/>
                  </a:moveTo>
                  <a:lnTo>
                    <a:pt x="2496863" y="2260600"/>
                  </a:lnTo>
                  <a:lnTo>
                    <a:pt x="2491504" y="2273300"/>
                  </a:lnTo>
                  <a:lnTo>
                    <a:pt x="2500565" y="2273300"/>
                  </a:lnTo>
                  <a:lnTo>
                    <a:pt x="2506350" y="2260600"/>
                  </a:lnTo>
                  <a:close/>
                </a:path>
                <a:path w="4342130" h="2501900" extrusionOk="0">
                  <a:moveTo>
                    <a:pt x="2585128" y="2260600"/>
                  </a:moveTo>
                  <a:lnTo>
                    <a:pt x="2566078" y="2260600"/>
                  </a:lnTo>
                  <a:lnTo>
                    <a:pt x="2577176" y="2273300"/>
                  </a:lnTo>
                  <a:lnTo>
                    <a:pt x="2594044" y="2273300"/>
                  </a:lnTo>
                  <a:lnTo>
                    <a:pt x="2585128" y="2260600"/>
                  </a:lnTo>
                  <a:close/>
                </a:path>
                <a:path w="4342130" h="2501900" extrusionOk="0">
                  <a:moveTo>
                    <a:pt x="2748717" y="2260600"/>
                  </a:moveTo>
                  <a:lnTo>
                    <a:pt x="2745872" y="2260600"/>
                  </a:lnTo>
                  <a:lnTo>
                    <a:pt x="2742164" y="2273300"/>
                  </a:lnTo>
                  <a:lnTo>
                    <a:pt x="2750647" y="2273300"/>
                  </a:lnTo>
                  <a:lnTo>
                    <a:pt x="2748717" y="2260600"/>
                  </a:lnTo>
                  <a:close/>
                </a:path>
                <a:path w="4342130" h="2501900" extrusionOk="0">
                  <a:moveTo>
                    <a:pt x="2904504" y="2260600"/>
                  </a:moveTo>
                  <a:lnTo>
                    <a:pt x="2894295" y="2260600"/>
                  </a:lnTo>
                  <a:lnTo>
                    <a:pt x="2884464" y="2273300"/>
                  </a:lnTo>
                  <a:lnTo>
                    <a:pt x="2898545" y="2273300"/>
                  </a:lnTo>
                  <a:lnTo>
                    <a:pt x="2904504" y="2260600"/>
                  </a:lnTo>
                  <a:close/>
                </a:path>
                <a:path w="4342130" h="2501900" extrusionOk="0">
                  <a:moveTo>
                    <a:pt x="3242924" y="2260600"/>
                  </a:moveTo>
                  <a:lnTo>
                    <a:pt x="3153479" y="2260600"/>
                  </a:lnTo>
                  <a:lnTo>
                    <a:pt x="3150202" y="2273300"/>
                  </a:lnTo>
                  <a:lnTo>
                    <a:pt x="3236321" y="2273300"/>
                  </a:lnTo>
                  <a:lnTo>
                    <a:pt x="3242924" y="2260600"/>
                  </a:lnTo>
                  <a:close/>
                </a:path>
                <a:path w="4342130" h="2501900" extrusionOk="0">
                  <a:moveTo>
                    <a:pt x="353357" y="2197100"/>
                  </a:moveTo>
                  <a:lnTo>
                    <a:pt x="346024" y="2197100"/>
                  </a:lnTo>
                  <a:lnTo>
                    <a:pt x="344797" y="2209800"/>
                  </a:lnTo>
                  <a:lnTo>
                    <a:pt x="292664" y="2209800"/>
                  </a:lnTo>
                  <a:lnTo>
                    <a:pt x="293405" y="2222500"/>
                  </a:lnTo>
                  <a:lnTo>
                    <a:pt x="293221" y="2235200"/>
                  </a:lnTo>
                  <a:lnTo>
                    <a:pt x="292101" y="2247900"/>
                  </a:lnTo>
                  <a:lnTo>
                    <a:pt x="246492" y="2247900"/>
                  </a:lnTo>
                  <a:lnTo>
                    <a:pt x="257926" y="2260600"/>
                  </a:lnTo>
                  <a:lnTo>
                    <a:pt x="296410" y="2260600"/>
                  </a:lnTo>
                  <a:lnTo>
                    <a:pt x="300007" y="2247900"/>
                  </a:lnTo>
                  <a:lnTo>
                    <a:pt x="301432" y="2235200"/>
                  </a:lnTo>
                  <a:lnTo>
                    <a:pt x="301577" y="2235200"/>
                  </a:lnTo>
                  <a:lnTo>
                    <a:pt x="301338" y="2222500"/>
                  </a:lnTo>
                  <a:lnTo>
                    <a:pt x="365305" y="2222500"/>
                  </a:lnTo>
                  <a:lnTo>
                    <a:pt x="358690" y="2209800"/>
                  </a:lnTo>
                  <a:lnTo>
                    <a:pt x="353357" y="2197100"/>
                  </a:lnTo>
                  <a:close/>
                </a:path>
                <a:path w="4342130" h="2501900" extrusionOk="0">
                  <a:moveTo>
                    <a:pt x="333937" y="2247900"/>
                  </a:moveTo>
                  <a:lnTo>
                    <a:pt x="321060" y="2247900"/>
                  </a:lnTo>
                  <a:lnTo>
                    <a:pt x="312085" y="2260600"/>
                  </a:lnTo>
                  <a:lnTo>
                    <a:pt x="323082" y="2260600"/>
                  </a:lnTo>
                  <a:lnTo>
                    <a:pt x="333937" y="2247900"/>
                  </a:lnTo>
                  <a:close/>
                </a:path>
                <a:path w="4342130" h="2501900" extrusionOk="0">
                  <a:moveTo>
                    <a:pt x="388155" y="2247900"/>
                  </a:moveTo>
                  <a:lnTo>
                    <a:pt x="375735" y="2247900"/>
                  </a:lnTo>
                  <a:lnTo>
                    <a:pt x="370159" y="2260600"/>
                  </a:lnTo>
                  <a:lnTo>
                    <a:pt x="386580" y="2260600"/>
                  </a:lnTo>
                  <a:lnTo>
                    <a:pt x="388155" y="2247900"/>
                  </a:lnTo>
                  <a:close/>
                </a:path>
                <a:path w="4342130" h="2501900" extrusionOk="0">
                  <a:moveTo>
                    <a:pt x="2517882" y="2247900"/>
                  </a:moveTo>
                  <a:lnTo>
                    <a:pt x="2499438" y="2247900"/>
                  </a:lnTo>
                  <a:lnTo>
                    <a:pt x="2499924" y="2260600"/>
                  </a:lnTo>
                  <a:lnTo>
                    <a:pt x="2512354" y="2260600"/>
                  </a:lnTo>
                  <a:lnTo>
                    <a:pt x="2517882" y="2247900"/>
                  </a:lnTo>
                  <a:close/>
                </a:path>
                <a:path w="4342130" h="2501900" extrusionOk="0">
                  <a:moveTo>
                    <a:pt x="2547698" y="2235200"/>
                  </a:moveTo>
                  <a:lnTo>
                    <a:pt x="2541961" y="2235200"/>
                  </a:lnTo>
                  <a:lnTo>
                    <a:pt x="2544347" y="2247900"/>
                  </a:lnTo>
                  <a:lnTo>
                    <a:pt x="2550305" y="2260600"/>
                  </a:lnTo>
                  <a:lnTo>
                    <a:pt x="2569864" y="2260600"/>
                  </a:lnTo>
                  <a:lnTo>
                    <a:pt x="2562413" y="2247900"/>
                  </a:lnTo>
                  <a:lnTo>
                    <a:pt x="2550811" y="2247900"/>
                  </a:lnTo>
                  <a:lnTo>
                    <a:pt x="2547698" y="2235200"/>
                  </a:lnTo>
                  <a:close/>
                </a:path>
                <a:path w="4342130" h="2501900" extrusionOk="0">
                  <a:moveTo>
                    <a:pt x="2820383" y="2146300"/>
                  </a:moveTo>
                  <a:lnTo>
                    <a:pt x="2814177" y="2159000"/>
                  </a:lnTo>
                  <a:lnTo>
                    <a:pt x="2812276" y="2159000"/>
                  </a:lnTo>
                  <a:lnTo>
                    <a:pt x="2811777" y="2171700"/>
                  </a:lnTo>
                  <a:lnTo>
                    <a:pt x="2809778" y="2171700"/>
                  </a:lnTo>
                  <a:lnTo>
                    <a:pt x="2796429" y="2197100"/>
                  </a:lnTo>
                  <a:lnTo>
                    <a:pt x="2780688" y="2209800"/>
                  </a:lnTo>
                  <a:lnTo>
                    <a:pt x="2764982" y="2235200"/>
                  </a:lnTo>
                  <a:lnTo>
                    <a:pt x="2751739" y="2247900"/>
                  </a:lnTo>
                  <a:lnTo>
                    <a:pt x="2749085" y="2260600"/>
                  </a:lnTo>
                  <a:lnTo>
                    <a:pt x="2756985" y="2260600"/>
                  </a:lnTo>
                  <a:lnTo>
                    <a:pt x="2761252" y="2247900"/>
                  </a:lnTo>
                  <a:lnTo>
                    <a:pt x="2764706" y="2247900"/>
                  </a:lnTo>
                  <a:lnTo>
                    <a:pt x="2775533" y="2235200"/>
                  </a:lnTo>
                  <a:lnTo>
                    <a:pt x="2786715" y="2222500"/>
                  </a:lnTo>
                  <a:lnTo>
                    <a:pt x="2798278" y="2209800"/>
                  </a:lnTo>
                  <a:lnTo>
                    <a:pt x="2810248" y="2197100"/>
                  </a:lnTo>
                  <a:lnTo>
                    <a:pt x="2814927" y="2184400"/>
                  </a:lnTo>
                  <a:lnTo>
                    <a:pt x="2818073" y="2171700"/>
                  </a:lnTo>
                  <a:lnTo>
                    <a:pt x="2819841" y="2159000"/>
                  </a:lnTo>
                  <a:lnTo>
                    <a:pt x="2820383" y="2146300"/>
                  </a:lnTo>
                  <a:close/>
                </a:path>
                <a:path w="4342130" h="2501900" extrusionOk="0">
                  <a:moveTo>
                    <a:pt x="2947891" y="2235200"/>
                  </a:moveTo>
                  <a:lnTo>
                    <a:pt x="2934902" y="2235200"/>
                  </a:lnTo>
                  <a:lnTo>
                    <a:pt x="2930187" y="2247900"/>
                  </a:lnTo>
                  <a:lnTo>
                    <a:pt x="2925214" y="2247900"/>
                  </a:lnTo>
                  <a:lnTo>
                    <a:pt x="2918425" y="2260600"/>
                  </a:lnTo>
                  <a:lnTo>
                    <a:pt x="2934962" y="2260600"/>
                  </a:lnTo>
                  <a:lnTo>
                    <a:pt x="2941102" y="2247900"/>
                  </a:lnTo>
                  <a:lnTo>
                    <a:pt x="2947891" y="2235200"/>
                  </a:lnTo>
                  <a:close/>
                </a:path>
                <a:path w="4342130" h="2501900" extrusionOk="0">
                  <a:moveTo>
                    <a:pt x="3256945" y="2235200"/>
                  </a:moveTo>
                  <a:lnTo>
                    <a:pt x="3243941" y="2235200"/>
                  </a:lnTo>
                  <a:lnTo>
                    <a:pt x="3239672" y="2247900"/>
                  </a:lnTo>
                  <a:lnTo>
                    <a:pt x="3235513" y="2247900"/>
                  </a:lnTo>
                  <a:lnTo>
                    <a:pt x="3229912" y="2260600"/>
                  </a:lnTo>
                  <a:lnTo>
                    <a:pt x="3247343" y="2260600"/>
                  </a:lnTo>
                  <a:lnTo>
                    <a:pt x="3251406" y="2247900"/>
                  </a:lnTo>
                  <a:lnTo>
                    <a:pt x="3256945" y="2235200"/>
                  </a:lnTo>
                  <a:close/>
                </a:path>
                <a:path w="4342130" h="2501900" extrusionOk="0">
                  <a:moveTo>
                    <a:pt x="233228" y="2184400"/>
                  </a:moveTo>
                  <a:lnTo>
                    <a:pt x="218128" y="2184400"/>
                  </a:lnTo>
                  <a:lnTo>
                    <a:pt x="223661" y="2197100"/>
                  </a:lnTo>
                  <a:lnTo>
                    <a:pt x="231995" y="2235200"/>
                  </a:lnTo>
                  <a:lnTo>
                    <a:pt x="237508" y="2247900"/>
                  </a:lnTo>
                  <a:lnTo>
                    <a:pt x="260490" y="2247900"/>
                  </a:lnTo>
                  <a:lnTo>
                    <a:pt x="249203" y="2235200"/>
                  </a:lnTo>
                  <a:lnTo>
                    <a:pt x="244023" y="2222500"/>
                  </a:lnTo>
                  <a:lnTo>
                    <a:pt x="256004" y="2222500"/>
                  </a:lnTo>
                  <a:lnTo>
                    <a:pt x="268139" y="2209800"/>
                  </a:lnTo>
                  <a:lnTo>
                    <a:pt x="240607" y="2209800"/>
                  </a:lnTo>
                  <a:lnTo>
                    <a:pt x="237191" y="2197100"/>
                  </a:lnTo>
                  <a:lnTo>
                    <a:pt x="233228" y="2184400"/>
                  </a:lnTo>
                  <a:close/>
                </a:path>
                <a:path w="4342130" h="2501900" extrusionOk="0">
                  <a:moveTo>
                    <a:pt x="350449" y="2235200"/>
                  </a:moveTo>
                  <a:lnTo>
                    <a:pt x="336719" y="2235200"/>
                  </a:lnTo>
                  <a:lnTo>
                    <a:pt x="330192" y="2247900"/>
                  </a:lnTo>
                  <a:lnTo>
                    <a:pt x="345458" y="2247900"/>
                  </a:lnTo>
                  <a:lnTo>
                    <a:pt x="350449" y="2235200"/>
                  </a:lnTo>
                  <a:close/>
                </a:path>
                <a:path w="4342130" h="2501900" extrusionOk="0">
                  <a:moveTo>
                    <a:pt x="386072" y="2235200"/>
                  </a:moveTo>
                  <a:lnTo>
                    <a:pt x="364724" y="2235200"/>
                  </a:lnTo>
                  <a:lnTo>
                    <a:pt x="370121" y="2247900"/>
                  </a:lnTo>
                  <a:lnTo>
                    <a:pt x="387025" y="2247900"/>
                  </a:lnTo>
                  <a:lnTo>
                    <a:pt x="386072" y="2235200"/>
                  </a:lnTo>
                  <a:close/>
                </a:path>
                <a:path w="4342130" h="2501900" extrusionOk="0">
                  <a:moveTo>
                    <a:pt x="2390689" y="2235200"/>
                  </a:moveTo>
                  <a:lnTo>
                    <a:pt x="2374635" y="2235200"/>
                  </a:lnTo>
                  <a:lnTo>
                    <a:pt x="2362577" y="2247900"/>
                  </a:lnTo>
                  <a:lnTo>
                    <a:pt x="2375977" y="2247900"/>
                  </a:lnTo>
                  <a:lnTo>
                    <a:pt x="2390689" y="2235200"/>
                  </a:lnTo>
                  <a:close/>
                </a:path>
                <a:path w="4342130" h="2501900" extrusionOk="0">
                  <a:moveTo>
                    <a:pt x="2465979" y="2235200"/>
                  </a:moveTo>
                  <a:lnTo>
                    <a:pt x="2449283" y="2235200"/>
                  </a:lnTo>
                  <a:lnTo>
                    <a:pt x="2465430" y="2247900"/>
                  </a:lnTo>
                  <a:lnTo>
                    <a:pt x="2472281" y="2247900"/>
                  </a:lnTo>
                  <a:lnTo>
                    <a:pt x="2465979" y="2235200"/>
                  </a:lnTo>
                  <a:close/>
                </a:path>
                <a:path w="4342130" h="2501900" extrusionOk="0">
                  <a:moveTo>
                    <a:pt x="2528421" y="2235200"/>
                  </a:moveTo>
                  <a:lnTo>
                    <a:pt x="2520326" y="2235200"/>
                  </a:lnTo>
                  <a:lnTo>
                    <a:pt x="2513071" y="2247900"/>
                  </a:lnTo>
                  <a:lnTo>
                    <a:pt x="2522803" y="2247900"/>
                  </a:lnTo>
                  <a:lnTo>
                    <a:pt x="2528421" y="2235200"/>
                  </a:lnTo>
                  <a:close/>
                </a:path>
                <a:path w="4342130" h="2501900" extrusionOk="0">
                  <a:moveTo>
                    <a:pt x="365305" y="2222500"/>
                  </a:moveTo>
                  <a:lnTo>
                    <a:pt x="353903" y="2222500"/>
                  </a:lnTo>
                  <a:lnTo>
                    <a:pt x="349448" y="2235200"/>
                  </a:lnTo>
                  <a:lnTo>
                    <a:pt x="374124" y="2235200"/>
                  </a:lnTo>
                  <a:lnTo>
                    <a:pt x="365305" y="2222500"/>
                  </a:lnTo>
                  <a:close/>
                </a:path>
                <a:path w="4342130" h="2501900" extrusionOk="0">
                  <a:moveTo>
                    <a:pt x="1859183" y="2171700"/>
                  </a:moveTo>
                  <a:lnTo>
                    <a:pt x="1842646" y="2171700"/>
                  </a:lnTo>
                  <a:lnTo>
                    <a:pt x="1826427" y="2184400"/>
                  </a:lnTo>
                  <a:lnTo>
                    <a:pt x="1858485" y="2184400"/>
                  </a:lnTo>
                  <a:lnTo>
                    <a:pt x="1870189" y="2197100"/>
                  </a:lnTo>
                  <a:lnTo>
                    <a:pt x="1881764" y="2209800"/>
                  </a:lnTo>
                  <a:lnTo>
                    <a:pt x="1893825" y="2222500"/>
                  </a:lnTo>
                  <a:lnTo>
                    <a:pt x="1906986" y="2235200"/>
                  </a:lnTo>
                  <a:lnTo>
                    <a:pt x="1914806" y="2222500"/>
                  </a:lnTo>
                  <a:lnTo>
                    <a:pt x="1901982" y="2222500"/>
                  </a:lnTo>
                  <a:lnTo>
                    <a:pt x="1896829" y="2209800"/>
                  </a:lnTo>
                  <a:lnTo>
                    <a:pt x="1892053" y="2209800"/>
                  </a:lnTo>
                  <a:lnTo>
                    <a:pt x="1887924" y="2197100"/>
                  </a:lnTo>
                  <a:lnTo>
                    <a:pt x="1878266" y="2197100"/>
                  </a:lnTo>
                  <a:lnTo>
                    <a:pt x="1865878" y="2184400"/>
                  </a:lnTo>
                  <a:lnTo>
                    <a:pt x="1859183" y="2171700"/>
                  </a:lnTo>
                  <a:close/>
                </a:path>
                <a:path w="4342130" h="2501900" extrusionOk="0">
                  <a:moveTo>
                    <a:pt x="2383835" y="2197100"/>
                  </a:moveTo>
                  <a:lnTo>
                    <a:pt x="2374728" y="2197100"/>
                  </a:lnTo>
                  <a:lnTo>
                    <a:pt x="2382576" y="2209800"/>
                  </a:lnTo>
                  <a:lnTo>
                    <a:pt x="2390595" y="2222500"/>
                  </a:lnTo>
                  <a:lnTo>
                    <a:pt x="2398235" y="2235200"/>
                  </a:lnTo>
                  <a:lnTo>
                    <a:pt x="2409386" y="2235200"/>
                  </a:lnTo>
                  <a:lnTo>
                    <a:pt x="2411392" y="2222500"/>
                  </a:lnTo>
                  <a:lnTo>
                    <a:pt x="2399348" y="2222500"/>
                  </a:lnTo>
                  <a:lnTo>
                    <a:pt x="2394374" y="2209800"/>
                  </a:lnTo>
                  <a:lnTo>
                    <a:pt x="2383835" y="2197100"/>
                  </a:lnTo>
                  <a:close/>
                </a:path>
                <a:path w="4342130" h="2501900" extrusionOk="0">
                  <a:moveTo>
                    <a:pt x="2441915" y="2222500"/>
                  </a:moveTo>
                  <a:lnTo>
                    <a:pt x="2415685" y="2222500"/>
                  </a:lnTo>
                  <a:lnTo>
                    <a:pt x="2433087" y="2235200"/>
                  </a:lnTo>
                  <a:lnTo>
                    <a:pt x="2450951" y="2235200"/>
                  </a:lnTo>
                  <a:lnTo>
                    <a:pt x="2441915" y="2222500"/>
                  </a:lnTo>
                  <a:close/>
                </a:path>
                <a:path w="4342130" h="2501900" extrusionOk="0">
                  <a:moveTo>
                    <a:pt x="2537224" y="2222500"/>
                  </a:moveTo>
                  <a:lnTo>
                    <a:pt x="2528135" y="2235200"/>
                  </a:lnTo>
                  <a:lnTo>
                    <a:pt x="2543875" y="2235200"/>
                  </a:lnTo>
                  <a:lnTo>
                    <a:pt x="2537224" y="2222500"/>
                  </a:lnTo>
                  <a:close/>
                </a:path>
                <a:path w="4342130" h="2501900" extrusionOk="0">
                  <a:moveTo>
                    <a:pt x="2966504" y="2209800"/>
                  </a:moveTo>
                  <a:lnTo>
                    <a:pt x="2958975" y="2209800"/>
                  </a:lnTo>
                  <a:lnTo>
                    <a:pt x="2956127" y="2222500"/>
                  </a:lnTo>
                  <a:lnTo>
                    <a:pt x="2945918" y="2222500"/>
                  </a:lnTo>
                  <a:lnTo>
                    <a:pt x="2940198" y="2235200"/>
                  </a:lnTo>
                  <a:lnTo>
                    <a:pt x="2955090" y="2235200"/>
                  </a:lnTo>
                  <a:lnTo>
                    <a:pt x="2962458" y="2222500"/>
                  </a:lnTo>
                  <a:lnTo>
                    <a:pt x="2966504" y="2209800"/>
                  </a:lnTo>
                  <a:close/>
                </a:path>
                <a:path w="4342130" h="2501900" extrusionOk="0">
                  <a:moveTo>
                    <a:pt x="3277143" y="2222500"/>
                  </a:moveTo>
                  <a:lnTo>
                    <a:pt x="3256844" y="2222500"/>
                  </a:lnTo>
                  <a:lnTo>
                    <a:pt x="3248170" y="2235200"/>
                  </a:lnTo>
                  <a:lnTo>
                    <a:pt x="3270298" y="2235200"/>
                  </a:lnTo>
                  <a:lnTo>
                    <a:pt x="3277143" y="2222500"/>
                  </a:lnTo>
                  <a:close/>
                </a:path>
                <a:path w="4342130" h="2501900" extrusionOk="0">
                  <a:moveTo>
                    <a:pt x="1928784" y="2209800"/>
                  </a:moveTo>
                  <a:lnTo>
                    <a:pt x="1920443" y="2209800"/>
                  </a:lnTo>
                  <a:lnTo>
                    <a:pt x="1914098" y="2222500"/>
                  </a:lnTo>
                  <a:lnTo>
                    <a:pt x="1921863" y="2222500"/>
                  </a:lnTo>
                  <a:lnTo>
                    <a:pt x="1928784" y="2209800"/>
                  </a:lnTo>
                  <a:close/>
                </a:path>
                <a:path w="4342130" h="2501900" extrusionOk="0">
                  <a:moveTo>
                    <a:pt x="3279561" y="2209800"/>
                  </a:moveTo>
                  <a:lnTo>
                    <a:pt x="3264071" y="2209800"/>
                  </a:lnTo>
                  <a:lnTo>
                    <a:pt x="3264337" y="2222500"/>
                  </a:lnTo>
                  <a:lnTo>
                    <a:pt x="3283869" y="2222500"/>
                  </a:lnTo>
                  <a:lnTo>
                    <a:pt x="3279561" y="2209800"/>
                  </a:lnTo>
                  <a:close/>
                </a:path>
                <a:path w="4342130" h="2501900" extrusionOk="0">
                  <a:moveTo>
                    <a:pt x="310012" y="2197100"/>
                  </a:moveTo>
                  <a:lnTo>
                    <a:pt x="302003" y="2197100"/>
                  </a:lnTo>
                  <a:lnTo>
                    <a:pt x="296743" y="2209800"/>
                  </a:lnTo>
                  <a:lnTo>
                    <a:pt x="308221" y="2209800"/>
                  </a:lnTo>
                  <a:lnTo>
                    <a:pt x="310012" y="2197100"/>
                  </a:lnTo>
                  <a:close/>
                </a:path>
                <a:path w="4342130" h="2501900" extrusionOk="0">
                  <a:moveTo>
                    <a:pt x="367314" y="2070100"/>
                  </a:moveTo>
                  <a:lnTo>
                    <a:pt x="356926" y="2070100"/>
                  </a:lnTo>
                  <a:lnTo>
                    <a:pt x="360139" y="2082800"/>
                  </a:lnTo>
                  <a:lnTo>
                    <a:pt x="366616" y="2082800"/>
                  </a:lnTo>
                  <a:lnTo>
                    <a:pt x="365130" y="2095500"/>
                  </a:lnTo>
                  <a:lnTo>
                    <a:pt x="368661" y="2095500"/>
                  </a:lnTo>
                  <a:lnTo>
                    <a:pt x="370337" y="2108200"/>
                  </a:lnTo>
                  <a:lnTo>
                    <a:pt x="372153" y="2108200"/>
                  </a:lnTo>
                  <a:lnTo>
                    <a:pt x="373868" y="2120900"/>
                  </a:lnTo>
                  <a:lnTo>
                    <a:pt x="374706" y="2120900"/>
                  </a:lnTo>
                  <a:lnTo>
                    <a:pt x="376344" y="2133600"/>
                  </a:lnTo>
                  <a:lnTo>
                    <a:pt x="383391" y="2133600"/>
                  </a:lnTo>
                  <a:lnTo>
                    <a:pt x="385647" y="2146300"/>
                  </a:lnTo>
                  <a:lnTo>
                    <a:pt x="386809" y="2146300"/>
                  </a:lnTo>
                  <a:lnTo>
                    <a:pt x="387139" y="2159000"/>
                  </a:lnTo>
                  <a:lnTo>
                    <a:pt x="390594" y="2159000"/>
                  </a:lnTo>
                  <a:lnTo>
                    <a:pt x="391940" y="2171700"/>
                  </a:lnTo>
                  <a:lnTo>
                    <a:pt x="389387" y="2171700"/>
                  </a:lnTo>
                  <a:lnTo>
                    <a:pt x="379519" y="2184400"/>
                  </a:lnTo>
                  <a:lnTo>
                    <a:pt x="403677" y="2184400"/>
                  </a:lnTo>
                  <a:lnTo>
                    <a:pt x="409947" y="2197100"/>
                  </a:lnTo>
                  <a:lnTo>
                    <a:pt x="415738" y="2197100"/>
                  </a:lnTo>
                  <a:lnTo>
                    <a:pt x="420502" y="2209800"/>
                  </a:lnTo>
                  <a:lnTo>
                    <a:pt x="438727" y="2209800"/>
                  </a:lnTo>
                  <a:lnTo>
                    <a:pt x="426215" y="2197100"/>
                  </a:lnTo>
                  <a:lnTo>
                    <a:pt x="414770" y="2184400"/>
                  </a:lnTo>
                  <a:lnTo>
                    <a:pt x="405546" y="2171700"/>
                  </a:lnTo>
                  <a:lnTo>
                    <a:pt x="399699" y="2159000"/>
                  </a:lnTo>
                  <a:lnTo>
                    <a:pt x="393048" y="2146300"/>
                  </a:lnTo>
                  <a:lnTo>
                    <a:pt x="385521" y="2120900"/>
                  </a:lnTo>
                  <a:lnTo>
                    <a:pt x="378474" y="2108200"/>
                  </a:lnTo>
                  <a:lnTo>
                    <a:pt x="373258" y="2082800"/>
                  </a:lnTo>
                  <a:lnTo>
                    <a:pt x="367314" y="2070100"/>
                  </a:lnTo>
                  <a:close/>
                </a:path>
                <a:path w="4342130" h="2501900" extrusionOk="0">
                  <a:moveTo>
                    <a:pt x="471505" y="2197100"/>
                  </a:moveTo>
                  <a:lnTo>
                    <a:pt x="445541" y="2197100"/>
                  </a:lnTo>
                  <a:lnTo>
                    <a:pt x="438727" y="2209800"/>
                  </a:lnTo>
                  <a:lnTo>
                    <a:pt x="459042" y="2209800"/>
                  </a:lnTo>
                  <a:lnTo>
                    <a:pt x="471505" y="2197100"/>
                  </a:lnTo>
                  <a:close/>
                </a:path>
                <a:path w="4342130" h="2501900" extrusionOk="0">
                  <a:moveTo>
                    <a:pt x="1758117" y="2197100"/>
                  </a:moveTo>
                  <a:lnTo>
                    <a:pt x="1754726" y="2197100"/>
                  </a:lnTo>
                  <a:lnTo>
                    <a:pt x="1749595" y="2209800"/>
                  </a:lnTo>
                  <a:lnTo>
                    <a:pt x="1761038" y="2209800"/>
                  </a:lnTo>
                  <a:lnTo>
                    <a:pt x="1758117" y="2197100"/>
                  </a:lnTo>
                  <a:close/>
                </a:path>
                <a:path w="4342130" h="2501900" extrusionOk="0">
                  <a:moveTo>
                    <a:pt x="1797868" y="2197100"/>
                  </a:moveTo>
                  <a:lnTo>
                    <a:pt x="1771122" y="2197100"/>
                  </a:lnTo>
                  <a:lnTo>
                    <a:pt x="1772735" y="2209800"/>
                  </a:lnTo>
                  <a:lnTo>
                    <a:pt x="1784103" y="2209800"/>
                  </a:lnTo>
                  <a:lnTo>
                    <a:pt x="1797868" y="2197100"/>
                  </a:lnTo>
                  <a:close/>
                </a:path>
                <a:path w="4342130" h="2501900" extrusionOk="0">
                  <a:moveTo>
                    <a:pt x="1951406" y="2197100"/>
                  </a:moveTo>
                  <a:lnTo>
                    <a:pt x="1933428" y="2197100"/>
                  </a:lnTo>
                  <a:lnTo>
                    <a:pt x="1926734" y="2209800"/>
                  </a:lnTo>
                  <a:lnTo>
                    <a:pt x="1936196" y="2209800"/>
                  </a:lnTo>
                  <a:lnTo>
                    <a:pt x="1951406" y="2197100"/>
                  </a:lnTo>
                  <a:close/>
                </a:path>
                <a:path w="4342130" h="2501900" extrusionOk="0">
                  <a:moveTo>
                    <a:pt x="2973091" y="2197100"/>
                  </a:moveTo>
                  <a:lnTo>
                    <a:pt x="2963588" y="2197100"/>
                  </a:lnTo>
                  <a:lnTo>
                    <a:pt x="2961209" y="2209800"/>
                  </a:lnTo>
                  <a:lnTo>
                    <a:pt x="2969395" y="2209800"/>
                  </a:lnTo>
                  <a:lnTo>
                    <a:pt x="2973091" y="2197100"/>
                  </a:lnTo>
                  <a:close/>
                </a:path>
                <a:path w="4342130" h="2501900" extrusionOk="0">
                  <a:moveTo>
                    <a:pt x="3327519" y="1968500"/>
                  </a:moveTo>
                  <a:lnTo>
                    <a:pt x="3303018" y="1968500"/>
                  </a:lnTo>
                  <a:lnTo>
                    <a:pt x="3293350" y="1981200"/>
                  </a:lnTo>
                  <a:lnTo>
                    <a:pt x="3261496" y="1981200"/>
                  </a:lnTo>
                  <a:lnTo>
                    <a:pt x="3269328" y="1993900"/>
                  </a:lnTo>
                  <a:lnTo>
                    <a:pt x="3264119" y="2006600"/>
                  </a:lnTo>
                  <a:lnTo>
                    <a:pt x="3257269" y="2006600"/>
                  </a:lnTo>
                  <a:lnTo>
                    <a:pt x="3250058" y="2019300"/>
                  </a:lnTo>
                  <a:lnTo>
                    <a:pt x="3243763" y="2019300"/>
                  </a:lnTo>
                  <a:lnTo>
                    <a:pt x="3238458" y="2032000"/>
                  </a:lnTo>
                  <a:lnTo>
                    <a:pt x="3234119" y="2044700"/>
                  </a:lnTo>
                  <a:lnTo>
                    <a:pt x="3231220" y="2057400"/>
                  </a:lnTo>
                  <a:lnTo>
                    <a:pt x="3230237" y="2057400"/>
                  </a:lnTo>
                  <a:lnTo>
                    <a:pt x="3236343" y="2070100"/>
                  </a:lnTo>
                  <a:lnTo>
                    <a:pt x="3247670" y="2070100"/>
                  </a:lnTo>
                  <a:lnTo>
                    <a:pt x="3251840" y="2082800"/>
                  </a:lnTo>
                  <a:lnTo>
                    <a:pt x="3257200" y="2082800"/>
                  </a:lnTo>
                  <a:lnTo>
                    <a:pt x="3262192" y="2095500"/>
                  </a:lnTo>
                  <a:lnTo>
                    <a:pt x="3264615" y="2095500"/>
                  </a:lnTo>
                  <a:lnTo>
                    <a:pt x="3262267" y="2108200"/>
                  </a:lnTo>
                  <a:lnTo>
                    <a:pt x="3256261" y="2120900"/>
                  </a:lnTo>
                  <a:lnTo>
                    <a:pt x="3254939" y="2146300"/>
                  </a:lnTo>
                  <a:lnTo>
                    <a:pt x="3255712" y="2171700"/>
                  </a:lnTo>
                  <a:lnTo>
                    <a:pt x="3255993" y="2197100"/>
                  </a:lnTo>
                  <a:lnTo>
                    <a:pt x="3257209" y="2197100"/>
                  </a:lnTo>
                  <a:lnTo>
                    <a:pt x="3260798" y="2209800"/>
                  </a:lnTo>
                  <a:lnTo>
                    <a:pt x="3273567" y="2209800"/>
                  </a:lnTo>
                  <a:lnTo>
                    <a:pt x="3268425" y="2197100"/>
                  </a:lnTo>
                  <a:lnTo>
                    <a:pt x="3266674" y="2184400"/>
                  </a:lnTo>
                  <a:lnTo>
                    <a:pt x="3266747" y="2146300"/>
                  </a:lnTo>
                  <a:lnTo>
                    <a:pt x="3267144" y="2133600"/>
                  </a:lnTo>
                  <a:lnTo>
                    <a:pt x="3268960" y="2120900"/>
                  </a:lnTo>
                  <a:lnTo>
                    <a:pt x="3277023" y="2108200"/>
                  </a:lnTo>
                  <a:lnTo>
                    <a:pt x="3278840" y="2095500"/>
                  </a:lnTo>
                  <a:lnTo>
                    <a:pt x="3271004" y="2082800"/>
                  </a:lnTo>
                  <a:lnTo>
                    <a:pt x="3261959" y="2070100"/>
                  </a:lnTo>
                  <a:lnTo>
                    <a:pt x="3252994" y="2057400"/>
                  </a:lnTo>
                  <a:lnTo>
                    <a:pt x="3245401" y="2044700"/>
                  </a:lnTo>
                  <a:lnTo>
                    <a:pt x="3246662" y="2044700"/>
                  </a:lnTo>
                  <a:lnTo>
                    <a:pt x="3249586" y="2032000"/>
                  </a:lnTo>
                  <a:lnTo>
                    <a:pt x="3253624" y="2032000"/>
                  </a:lnTo>
                  <a:lnTo>
                    <a:pt x="3258228" y="2019300"/>
                  </a:lnTo>
                  <a:lnTo>
                    <a:pt x="3273650" y="2006600"/>
                  </a:lnTo>
                  <a:lnTo>
                    <a:pt x="3290593" y="1993900"/>
                  </a:lnTo>
                  <a:lnTo>
                    <a:pt x="3308676" y="1981200"/>
                  </a:lnTo>
                  <a:lnTo>
                    <a:pt x="3327519" y="1968500"/>
                  </a:lnTo>
                  <a:close/>
                </a:path>
                <a:path w="4342130" h="2501900" extrusionOk="0">
                  <a:moveTo>
                    <a:pt x="3860125" y="2019300"/>
                  </a:moveTo>
                  <a:lnTo>
                    <a:pt x="3843685" y="2019300"/>
                  </a:lnTo>
                  <a:lnTo>
                    <a:pt x="3848401" y="2032000"/>
                  </a:lnTo>
                  <a:lnTo>
                    <a:pt x="3852815" y="2032000"/>
                  </a:lnTo>
                  <a:lnTo>
                    <a:pt x="3856846" y="2044700"/>
                  </a:lnTo>
                  <a:lnTo>
                    <a:pt x="3860411" y="2044700"/>
                  </a:lnTo>
                  <a:lnTo>
                    <a:pt x="3861468" y="2057400"/>
                  </a:lnTo>
                  <a:lnTo>
                    <a:pt x="3861473" y="2071684"/>
                  </a:lnTo>
                  <a:lnTo>
                    <a:pt x="3862342" y="2082800"/>
                  </a:lnTo>
                  <a:lnTo>
                    <a:pt x="3865938" y="2082800"/>
                  </a:lnTo>
                  <a:lnTo>
                    <a:pt x="3870205" y="2095500"/>
                  </a:lnTo>
                  <a:lnTo>
                    <a:pt x="3874702" y="2108200"/>
                  </a:lnTo>
                  <a:lnTo>
                    <a:pt x="3878991" y="2120900"/>
                  </a:lnTo>
                  <a:lnTo>
                    <a:pt x="3885279" y="2146300"/>
                  </a:lnTo>
                  <a:lnTo>
                    <a:pt x="3888058" y="2159000"/>
                  </a:lnTo>
                  <a:lnTo>
                    <a:pt x="3890091" y="2184400"/>
                  </a:lnTo>
                  <a:lnTo>
                    <a:pt x="3894143" y="2209800"/>
                  </a:lnTo>
                  <a:lnTo>
                    <a:pt x="3908100" y="2209800"/>
                  </a:lnTo>
                  <a:lnTo>
                    <a:pt x="3908316" y="2197100"/>
                  </a:lnTo>
                  <a:lnTo>
                    <a:pt x="3904057" y="2184400"/>
                  </a:lnTo>
                  <a:lnTo>
                    <a:pt x="3901867" y="2159000"/>
                  </a:lnTo>
                  <a:lnTo>
                    <a:pt x="3898578" y="2133600"/>
                  </a:lnTo>
                  <a:lnTo>
                    <a:pt x="3890980" y="2108200"/>
                  </a:lnTo>
                  <a:lnTo>
                    <a:pt x="3885837" y="2108200"/>
                  </a:lnTo>
                  <a:lnTo>
                    <a:pt x="3892288" y="2095500"/>
                  </a:lnTo>
                  <a:lnTo>
                    <a:pt x="3884783" y="2095500"/>
                  </a:lnTo>
                  <a:lnTo>
                    <a:pt x="3878476" y="2082800"/>
                  </a:lnTo>
                  <a:lnTo>
                    <a:pt x="3875907" y="2070100"/>
                  </a:lnTo>
                  <a:lnTo>
                    <a:pt x="3875455" y="2057400"/>
                  </a:lnTo>
                  <a:lnTo>
                    <a:pt x="3875499" y="2044700"/>
                  </a:lnTo>
                  <a:lnTo>
                    <a:pt x="3868217" y="2032000"/>
                  </a:lnTo>
                  <a:lnTo>
                    <a:pt x="3860125" y="2019300"/>
                  </a:lnTo>
                  <a:close/>
                </a:path>
                <a:path w="4342130" h="2501900" extrusionOk="0">
                  <a:moveTo>
                    <a:pt x="317696" y="2184400"/>
                  </a:moveTo>
                  <a:lnTo>
                    <a:pt x="309822" y="2184400"/>
                  </a:lnTo>
                  <a:lnTo>
                    <a:pt x="306137" y="2197100"/>
                  </a:lnTo>
                  <a:lnTo>
                    <a:pt x="313543" y="2197100"/>
                  </a:lnTo>
                  <a:lnTo>
                    <a:pt x="317696" y="2184400"/>
                  </a:lnTo>
                  <a:close/>
                </a:path>
                <a:path w="4342130" h="2501900" extrusionOk="0">
                  <a:moveTo>
                    <a:pt x="380771" y="2184400"/>
                  </a:moveTo>
                  <a:lnTo>
                    <a:pt x="363746" y="2184400"/>
                  </a:lnTo>
                  <a:lnTo>
                    <a:pt x="357297" y="2197100"/>
                  </a:lnTo>
                  <a:lnTo>
                    <a:pt x="372633" y="2197100"/>
                  </a:lnTo>
                  <a:lnTo>
                    <a:pt x="380771" y="2184400"/>
                  </a:lnTo>
                  <a:close/>
                </a:path>
                <a:path w="4342130" h="2501900" extrusionOk="0">
                  <a:moveTo>
                    <a:pt x="480256" y="2184400"/>
                  </a:moveTo>
                  <a:lnTo>
                    <a:pt x="463238" y="2184400"/>
                  </a:lnTo>
                  <a:lnTo>
                    <a:pt x="457916" y="2197100"/>
                  </a:lnTo>
                  <a:lnTo>
                    <a:pt x="476179" y="2197100"/>
                  </a:lnTo>
                  <a:lnTo>
                    <a:pt x="480256" y="2184400"/>
                  </a:lnTo>
                  <a:close/>
                </a:path>
                <a:path w="4342130" h="2501900" extrusionOk="0">
                  <a:moveTo>
                    <a:pt x="567479" y="2171700"/>
                  </a:moveTo>
                  <a:lnTo>
                    <a:pt x="553954" y="2171700"/>
                  </a:lnTo>
                  <a:lnTo>
                    <a:pt x="554360" y="2184400"/>
                  </a:lnTo>
                  <a:lnTo>
                    <a:pt x="480256" y="2184400"/>
                  </a:lnTo>
                  <a:lnTo>
                    <a:pt x="485971" y="2197100"/>
                  </a:lnTo>
                  <a:lnTo>
                    <a:pt x="569079" y="2197100"/>
                  </a:lnTo>
                  <a:lnTo>
                    <a:pt x="568787" y="2184400"/>
                  </a:lnTo>
                  <a:lnTo>
                    <a:pt x="567479" y="2171700"/>
                  </a:lnTo>
                  <a:close/>
                </a:path>
                <a:path w="4342130" h="2501900" extrusionOk="0">
                  <a:moveTo>
                    <a:pt x="1121059" y="2184400"/>
                  </a:moveTo>
                  <a:lnTo>
                    <a:pt x="1102947" y="2184400"/>
                  </a:lnTo>
                  <a:lnTo>
                    <a:pt x="1112284" y="2197100"/>
                  </a:lnTo>
                  <a:lnTo>
                    <a:pt x="1121059" y="2184400"/>
                  </a:lnTo>
                  <a:close/>
                </a:path>
                <a:path w="4342130" h="2501900" extrusionOk="0">
                  <a:moveTo>
                    <a:pt x="1843386" y="2184400"/>
                  </a:moveTo>
                  <a:lnTo>
                    <a:pt x="1809956" y="2184400"/>
                  </a:lnTo>
                  <a:lnTo>
                    <a:pt x="1792661" y="2197100"/>
                  </a:lnTo>
                  <a:lnTo>
                    <a:pt x="1828438" y="2197100"/>
                  </a:lnTo>
                  <a:lnTo>
                    <a:pt x="1843386" y="2184400"/>
                  </a:lnTo>
                  <a:close/>
                </a:path>
                <a:path w="4342130" h="2501900" extrusionOk="0">
                  <a:moveTo>
                    <a:pt x="1998604" y="2184400"/>
                  </a:moveTo>
                  <a:lnTo>
                    <a:pt x="1990260" y="2184400"/>
                  </a:lnTo>
                  <a:lnTo>
                    <a:pt x="1982300" y="2197100"/>
                  </a:lnTo>
                  <a:lnTo>
                    <a:pt x="1995581" y="2197100"/>
                  </a:lnTo>
                  <a:lnTo>
                    <a:pt x="1998604" y="2184400"/>
                  </a:lnTo>
                  <a:close/>
                </a:path>
                <a:path w="4342130" h="2501900" extrusionOk="0">
                  <a:moveTo>
                    <a:pt x="2377610" y="2184400"/>
                  </a:moveTo>
                  <a:lnTo>
                    <a:pt x="2373457" y="2184400"/>
                  </a:lnTo>
                  <a:lnTo>
                    <a:pt x="2367603" y="2197100"/>
                  </a:lnTo>
                  <a:lnTo>
                    <a:pt x="2379596" y="2197100"/>
                  </a:lnTo>
                  <a:lnTo>
                    <a:pt x="2377610" y="2184400"/>
                  </a:lnTo>
                  <a:close/>
                </a:path>
                <a:path w="4342130" h="2501900" extrusionOk="0">
                  <a:moveTo>
                    <a:pt x="2992519" y="2184400"/>
                  </a:moveTo>
                  <a:lnTo>
                    <a:pt x="2982551" y="2184400"/>
                  </a:lnTo>
                  <a:lnTo>
                    <a:pt x="2972457" y="2197100"/>
                  </a:lnTo>
                  <a:lnTo>
                    <a:pt x="2993217" y="2197100"/>
                  </a:lnTo>
                  <a:lnTo>
                    <a:pt x="2992519" y="2184400"/>
                  </a:lnTo>
                  <a:close/>
                </a:path>
                <a:path w="4342130" h="2501900" extrusionOk="0">
                  <a:moveTo>
                    <a:pt x="180599" y="2095500"/>
                  </a:moveTo>
                  <a:lnTo>
                    <a:pt x="143325" y="2095500"/>
                  </a:lnTo>
                  <a:lnTo>
                    <a:pt x="151656" y="2108200"/>
                  </a:lnTo>
                  <a:lnTo>
                    <a:pt x="158552" y="2108200"/>
                  </a:lnTo>
                  <a:lnTo>
                    <a:pt x="167920" y="2120900"/>
                  </a:lnTo>
                  <a:lnTo>
                    <a:pt x="184961" y="2146300"/>
                  </a:lnTo>
                  <a:lnTo>
                    <a:pt x="194264" y="2159000"/>
                  </a:lnTo>
                  <a:lnTo>
                    <a:pt x="200061" y="2171700"/>
                  </a:lnTo>
                  <a:lnTo>
                    <a:pt x="206358" y="2171700"/>
                  </a:lnTo>
                  <a:lnTo>
                    <a:pt x="212574" y="2184400"/>
                  </a:lnTo>
                  <a:lnTo>
                    <a:pt x="228226" y="2184400"/>
                  </a:lnTo>
                  <a:lnTo>
                    <a:pt x="221696" y="2171700"/>
                  </a:lnTo>
                  <a:lnTo>
                    <a:pt x="233887" y="2159000"/>
                  </a:lnTo>
                  <a:lnTo>
                    <a:pt x="208399" y="2159000"/>
                  </a:lnTo>
                  <a:lnTo>
                    <a:pt x="198961" y="2146300"/>
                  </a:lnTo>
                  <a:lnTo>
                    <a:pt x="190089" y="2133600"/>
                  </a:lnTo>
                  <a:lnTo>
                    <a:pt x="181746" y="2120900"/>
                  </a:lnTo>
                  <a:lnTo>
                    <a:pt x="173893" y="2108200"/>
                  </a:lnTo>
                  <a:lnTo>
                    <a:pt x="180599" y="2095500"/>
                  </a:lnTo>
                  <a:close/>
                </a:path>
                <a:path w="4342130" h="2501900" extrusionOk="0">
                  <a:moveTo>
                    <a:pt x="272480" y="2159000"/>
                  </a:moveTo>
                  <a:lnTo>
                    <a:pt x="262117" y="2159000"/>
                  </a:lnTo>
                  <a:lnTo>
                    <a:pt x="294003" y="2184400"/>
                  </a:lnTo>
                  <a:lnTo>
                    <a:pt x="302684" y="2184400"/>
                  </a:lnTo>
                  <a:lnTo>
                    <a:pt x="303891" y="2171700"/>
                  </a:lnTo>
                  <a:lnTo>
                    <a:pt x="283459" y="2171700"/>
                  </a:lnTo>
                  <a:lnTo>
                    <a:pt x="272480" y="2159000"/>
                  </a:lnTo>
                  <a:close/>
                </a:path>
                <a:path w="4342130" h="2501900" extrusionOk="0">
                  <a:moveTo>
                    <a:pt x="469251" y="2171700"/>
                  </a:moveTo>
                  <a:lnTo>
                    <a:pt x="453840" y="2171700"/>
                  </a:lnTo>
                  <a:lnTo>
                    <a:pt x="456430" y="2184400"/>
                  </a:lnTo>
                  <a:lnTo>
                    <a:pt x="468635" y="2184400"/>
                  </a:lnTo>
                  <a:lnTo>
                    <a:pt x="469251" y="2171700"/>
                  </a:lnTo>
                  <a:close/>
                </a:path>
                <a:path w="4342130" h="2501900" extrusionOk="0">
                  <a:moveTo>
                    <a:pt x="1070463" y="2171700"/>
                  </a:moveTo>
                  <a:lnTo>
                    <a:pt x="1043626" y="2171700"/>
                  </a:lnTo>
                  <a:lnTo>
                    <a:pt x="1050541" y="2184400"/>
                  </a:lnTo>
                  <a:lnTo>
                    <a:pt x="1065611" y="2184400"/>
                  </a:lnTo>
                  <a:lnTo>
                    <a:pt x="1070463" y="2171700"/>
                  </a:lnTo>
                  <a:close/>
                </a:path>
                <a:path w="4342130" h="2501900" extrusionOk="0">
                  <a:moveTo>
                    <a:pt x="1116767" y="2108200"/>
                  </a:moveTo>
                  <a:lnTo>
                    <a:pt x="1097349" y="2108200"/>
                  </a:lnTo>
                  <a:lnTo>
                    <a:pt x="1101717" y="2120900"/>
                  </a:lnTo>
                  <a:lnTo>
                    <a:pt x="1105108" y="2120900"/>
                  </a:lnTo>
                  <a:lnTo>
                    <a:pt x="1111944" y="2133600"/>
                  </a:lnTo>
                  <a:lnTo>
                    <a:pt x="1117599" y="2133600"/>
                  </a:lnTo>
                  <a:lnTo>
                    <a:pt x="1127689" y="2159000"/>
                  </a:lnTo>
                  <a:lnTo>
                    <a:pt x="1129070" y="2159000"/>
                  </a:lnTo>
                  <a:lnTo>
                    <a:pt x="1126152" y="2171700"/>
                  </a:lnTo>
                  <a:lnTo>
                    <a:pt x="1076508" y="2171700"/>
                  </a:lnTo>
                  <a:lnTo>
                    <a:pt x="1085659" y="2184400"/>
                  </a:lnTo>
                  <a:lnTo>
                    <a:pt x="1129148" y="2184400"/>
                  </a:lnTo>
                  <a:lnTo>
                    <a:pt x="1136081" y="2171700"/>
                  </a:lnTo>
                  <a:lnTo>
                    <a:pt x="1141392" y="2159000"/>
                  </a:lnTo>
                  <a:lnTo>
                    <a:pt x="1137777" y="2146300"/>
                  </a:lnTo>
                  <a:lnTo>
                    <a:pt x="1130213" y="2133600"/>
                  </a:lnTo>
                  <a:lnTo>
                    <a:pt x="1122083" y="2120900"/>
                  </a:lnTo>
                  <a:lnTo>
                    <a:pt x="1116767" y="2108200"/>
                  </a:lnTo>
                  <a:close/>
                </a:path>
                <a:path w="4342130" h="2501900" extrusionOk="0">
                  <a:moveTo>
                    <a:pt x="1640667" y="2171700"/>
                  </a:moveTo>
                  <a:lnTo>
                    <a:pt x="1582844" y="2171700"/>
                  </a:lnTo>
                  <a:lnTo>
                    <a:pt x="1597115" y="2184400"/>
                  </a:lnTo>
                  <a:lnTo>
                    <a:pt x="1626353" y="2184400"/>
                  </a:lnTo>
                  <a:lnTo>
                    <a:pt x="1640667" y="2171700"/>
                  </a:lnTo>
                  <a:close/>
                </a:path>
                <a:path w="4342130" h="2501900" extrusionOk="0">
                  <a:moveTo>
                    <a:pt x="2399581" y="2171700"/>
                  </a:moveTo>
                  <a:lnTo>
                    <a:pt x="2384100" y="2171700"/>
                  </a:lnTo>
                  <a:lnTo>
                    <a:pt x="2377140" y="2184400"/>
                  </a:lnTo>
                  <a:lnTo>
                    <a:pt x="2391682" y="2184400"/>
                  </a:lnTo>
                  <a:lnTo>
                    <a:pt x="2399581" y="2171700"/>
                  </a:lnTo>
                  <a:close/>
                </a:path>
                <a:path w="4342130" h="2501900" extrusionOk="0">
                  <a:moveTo>
                    <a:pt x="3009140" y="2171700"/>
                  </a:moveTo>
                  <a:lnTo>
                    <a:pt x="3000494" y="2171700"/>
                  </a:lnTo>
                  <a:lnTo>
                    <a:pt x="2992390" y="2184400"/>
                  </a:lnTo>
                  <a:lnTo>
                    <a:pt x="3001523" y="2184400"/>
                  </a:lnTo>
                  <a:lnTo>
                    <a:pt x="3009140" y="2171700"/>
                  </a:lnTo>
                  <a:close/>
                </a:path>
                <a:path w="4342130" h="2501900" extrusionOk="0">
                  <a:moveTo>
                    <a:pt x="481754" y="2159000"/>
                  </a:moveTo>
                  <a:lnTo>
                    <a:pt x="465262" y="2159000"/>
                  </a:lnTo>
                  <a:lnTo>
                    <a:pt x="459389" y="2171700"/>
                  </a:lnTo>
                  <a:lnTo>
                    <a:pt x="472570" y="2171700"/>
                  </a:lnTo>
                  <a:lnTo>
                    <a:pt x="481754" y="2159000"/>
                  </a:lnTo>
                  <a:close/>
                </a:path>
                <a:path w="4342130" h="2501900" extrusionOk="0">
                  <a:moveTo>
                    <a:pt x="559637" y="2044700"/>
                  </a:moveTo>
                  <a:lnTo>
                    <a:pt x="546854" y="2044700"/>
                  </a:lnTo>
                  <a:lnTo>
                    <a:pt x="546550" y="2057400"/>
                  </a:lnTo>
                  <a:lnTo>
                    <a:pt x="545334" y="2057400"/>
                  </a:lnTo>
                  <a:lnTo>
                    <a:pt x="543722" y="2070100"/>
                  </a:lnTo>
                  <a:lnTo>
                    <a:pt x="542232" y="2070100"/>
                  </a:lnTo>
                  <a:lnTo>
                    <a:pt x="547423" y="2082800"/>
                  </a:lnTo>
                  <a:lnTo>
                    <a:pt x="555244" y="2095500"/>
                  </a:lnTo>
                  <a:lnTo>
                    <a:pt x="563554" y="2095500"/>
                  </a:lnTo>
                  <a:lnTo>
                    <a:pt x="570210" y="2108200"/>
                  </a:lnTo>
                  <a:lnTo>
                    <a:pt x="571574" y="2108200"/>
                  </a:lnTo>
                  <a:lnTo>
                    <a:pt x="572231" y="2120900"/>
                  </a:lnTo>
                  <a:lnTo>
                    <a:pt x="572422" y="2133600"/>
                  </a:lnTo>
                  <a:lnTo>
                    <a:pt x="574286" y="2146300"/>
                  </a:lnTo>
                  <a:lnTo>
                    <a:pt x="574426" y="2146300"/>
                  </a:lnTo>
                  <a:lnTo>
                    <a:pt x="574578" y="2159000"/>
                  </a:lnTo>
                  <a:lnTo>
                    <a:pt x="560266" y="2159000"/>
                  </a:lnTo>
                  <a:lnTo>
                    <a:pt x="553484" y="2171700"/>
                  </a:lnTo>
                  <a:lnTo>
                    <a:pt x="584738" y="2171700"/>
                  </a:lnTo>
                  <a:lnTo>
                    <a:pt x="584637" y="2159000"/>
                  </a:lnTo>
                  <a:lnTo>
                    <a:pt x="582944" y="2120900"/>
                  </a:lnTo>
                  <a:lnTo>
                    <a:pt x="569867" y="2082800"/>
                  </a:lnTo>
                  <a:lnTo>
                    <a:pt x="561307" y="2082800"/>
                  </a:lnTo>
                  <a:lnTo>
                    <a:pt x="554614" y="2070100"/>
                  </a:lnTo>
                  <a:lnTo>
                    <a:pt x="557514" y="2057400"/>
                  </a:lnTo>
                  <a:lnTo>
                    <a:pt x="559637" y="2044700"/>
                  </a:lnTo>
                  <a:close/>
                </a:path>
                <a:path w="4342130" h="2501900" extrusionOk="0">
                  <a:moveTo>
                    <a:pt x="1049714" y="2159000"/>
                  </a:moveTo>
                  <a:lnTo>
                    <a:pt x="1031080" y="2159000"/>
                  </a:lnTo>
                  <a:lnTo>
                    <a:pt x="1037175" y="2171700"/>
                  </a:lnTo>
                  <a:lnTo>
                    <a:pt x="1059058" y="2171700"/>
                  </a:lnTo>
                  <a:lnTo>
                    <a:pt x="1049714" y="2159000"/>
                  </a:lnTo>
                  <a:close/>
                </a:path>
                <a:path w="4342130" h="2501900" extrusionOk="0">
                  <a:moveTo>
                    <a:pt x="1082667" y="2159000"/>
                  </a:moveTo>
                  <a:lnTo>
                    <a:pt x="1072977" y="2159000"/>
                  </a:lnTo>
                  <a:lnTo>
                    <a:pt x="1073409" y="2171700"/>
                  </a:lnTo>
                  <a:lnTo>
                    <a:pt x="1090427" y="2171700"/>
                  </a:lnTo>
                  <a:lnTo>
                    <a:pt x="1082667" y="2159000"/>
                  </a:lnTo>
                  <a:close/>
                </a:path>
                <a:path w="4342130" h="2501900" extrusionOk="0">
                  <a:moveTo>
                    <a:pt x="1593014" y="2146300"/>
                  </a:moveTo>
                  <a:lnTo>
                    <a:pt x="1581333" y="2146300"/>
                  </a:lnTo>
                  <a:lnTo>
                    <a:pt x="1579561" y="2159000"/>
                  </a:lnTo>
                  <a:lnTo>
                    <a:pt x="1578227" y="2171700"/>
                  </a:lnTo>
                  <a:lnTo>
                    <a:pt x="1592534" y="2171700"/>
                  </a:lnTo>
                  <a:lnTo>
                    <a:pt x="1592647" y="2159000"/>
                  </a:lnTo>
                  <a:lnTo>
                    <a:pt x="1593014" y="2146300"/>
                  </a:lnTo>
                  <a:close/>
                </a:path>
                <a:path w="4342130" h="2501900" extrusionOk="0">
                  <a:moveTo>
                    <a:pt x="1626812" y="2159000"/>
                  </a:moveTo>
                  <a:lnTo>
                    <a:pt x="1623497" y="2171700"/>
                  </a:lnTo>
                  <a:lnTo>
                    <a:pt x="1629809" y="2171700"/>
                  </a:lnTo>
                  <a:lnTo>
                    <a:pt x="1626812" y="2159000"/>
                  </a:lnTo>
                  <a:close/>
                </a:path>
                <a:path w="4342130" h="2501900" extrusionOk="0">
                  <a:moveTo>
                    <a:pt x="1682680" y="2159000"/>
                  </a:moveTo>
                  <a:lnTo>
                    <a:pt x="1639854" y="2159000"/>
                  </a:lnTo>
                  <a:lnTo>
                    <a:pt x="1641239" y="2171700"/>
                  </a:lnTo>
                  <a:lnTo>
                    <a:pt x="1668687" y="2171700"/>
                  </a:lnTo>
                  <a:lnTo>
                    <a:pt x="1682680" y="2159000"/>
                  </a:lnTo>
                  <a:close/>
                </a:path>
                <a:path w="4342130" h="2501900" extrusionOk="0">
                  <a:moveTo>
                    <a:pt x="2410228" y="2108200"/>
                  </a:moveTo>
                  <a:lnTo>
                    <a:pt x="2401126" y="2108200"/>
                  </a:lnTo>
                  <a:lnTo>
                    <a:pt x="2402581" y="2120900"/>
                  </a:lnTo>
                  <a:lnTo>
                    <a:pt x="2402058" y="2133600"/>
                  </a:lnTo>
                  <a:lnTo>
                    <a:pt x="2400734" y="2133600"/>
                  </a:lnTo>
                  <a:lnTo>
                    <a:pt x="2399176" y="2146300"/>
                  </a:lnTo>
                  <a:lnTo>
                    <a:pt x="2397659" y="2159000"/>
                  </a:lnTo>
                  <a:lnTo>
                    <a:pt x="2396457" y="2171700"/>
                  </a:lnTo>
                  <a:lnTo>
                    <a:pt x="2403302" y="2171700"/>
                  </a:lnTo>
                  <a:lnTo>
                    <a:pt x="2405156" y="2159000"/>
                  </a:lnTo>
                  <a:lnTo>
                    <a:pt x="2407452" y="2146300"/>
                  </a:lnTo>
                  <a:lnTo>
                    <a:pt x="2409639" y="2133600"/>
                  </a:lnTo>
                  <a:lnTo>
                    <a:pt x="2411164" y="2120900"/>
                  </a:lnTo>
                  <a:lnTo>
                    <a:pt x="2410228" y="2108200"/>
                  </a:lnTo>
                  <a:close/>
                </a:path>
                <a:path w="4342130" h="2501900" extrusionOk="0">
                  <a:moveTo>
                    <a:pt x="3033272" y="2133600"/>
                  </a:moveTo>
                  <a:lnTo>
                    <a:pt x="3024125" y="2133600"/>
                  </a:lnTo>
                  <a:lnTo>
                    <a:pt x="3019695" y="2146300"/>
                  </a:lnTo>
                  <a:lnTo>
                    <a:pt x="3012177" y="2159000"/>
                  </a:lnTo>
                  <a:lnTo>
                    <a:pt x="3003517" y="2171700"/>
                  </a:lnTo>
                  <a:lnTo>
                    <a:pt x="3017225" y="2171700"/>
                  </a:lnTo>
                  <a:lnTo>
                    <a:pt x="3024688" y="2159000"/>
                  </a:lnTo>
                  <a:lnTo>
                    <a:pt x="3030441" y="2146300"/>
                  </a:lnTo>
                  <a:lnTo>
                    <a:pt x="3033272" y="2133600"/>
                  </a:lnTo>
                  <a:close/>
                </a:path>
                <a:path w="4342130" h="2501900" extrusionOk="0">
                  <a:moveTo>
                    <a:pt x="254919" y="2146300"/>
                  </a:moveTo>
                  <a:lnTo>
                    <a:pt x="239362" y="2146300"/>
                  </a:lnTo>
                  <a:lnTo>
                    <a:pt x="232148" y="2159000"/>
                  </a:lnTo>
                  <a:lnTo>
                    <a:pt x="262650" y="2159000"/>
                  </a:lnTo>
                  <a:lnTo>
                    <a:pt x="254919" y="2146300"/>
                  </a:lnTo>
                  <a:close/>
                </a:path>
                <a:path w="4342130" h="2501900" extrusionOk="0">
                  <a:moveTo>
                    <a:pt x="483977" y="2146300"/>
                  </a:moveTo>
                  <a:lnTo>
                    <a:pt x="476979" y="2146300"/>
                  </a:lnTo>
                  <a:lnTo>
                    <a:pt x="471208" y="2159000"/>
                  </a:lnTo>
                  <a:lnTo>
                    <a:pt x="488777" y="2159000"/>
                  </a:lnTo>
                  <a:lnTo>
                    <a:pt x="483977" y="2146300"/>
                  </a:lnTo>
                  <a:close/>
                </a:path>
                <a:path w="4342130" h="2501900" extrusionOk="0">
                  <a:moveTo>
                    <a:pt x="1029991" y="2120900"/>
                  </a:moveTo>
                  <a:lnTo>
                    <a:pt x="1011008" y="2120900"/>
                  </a:lnTo>
                  <a:lnTo>
                    <a:pt x="1018507" y="2133600"/>
                  </a:lnTo>
                  <a:lnTo>
                    <a:pt x="1021123" y="2133600"/>
                  </a:lnTo>
                  <a:lnTo>
                    <a:pt x="1023141" y="2146300"/>
                  </a:lnTo>
                  <a:lnTo>
                    <a:pt x="1025985" y="2159000"/>
                  </a:lnTo>
                  <a:lnTo>
                    <a:pt x="1042285" y="2159000"/>
                  </a:lnTo>
                  <a:lnTo>
                    <a:pt x="1037184" y="2146300"/>
                  </a:lnTo>
                  <a:lnTo>
                    <a:pt x="1033322" y="2133600"/>
                  </a:lnTo>
                  <a:lnTo>
                    <a:pt x="1029991" y="2120900"/>
                  </a:lnTo>
                  <a:close/>
                </a:path>
                <a:path w="4342130" h="2501900" extrusionOk="0">
                  <a:moveTo>
                    <a:pt x="1720032" y="2146300"/>
                  </a:moveTo>
                  <a:lnTo>
                    <a:pt x="1671592" y="2146300"/>
                  </a:lnTo>
                  <a:lnTo>
                    <a:pt x="1665143" y="2159000"/>
                  </a:lnTo>
                  <a:lnTo>
                    <a:pt x="1717721" y="2159000"/>
                  </a:lnTo>
                  <a:lnTo>
                    <a:pt x="1720032" y="2146300"/>
                  </a:lnTo>
                  <a:close/>
                </a:path>
                <a:path w="4342130" h="2501900" extrusionOk="0">
                  <a:moveTo>
                    <a:pt x="2000217" y="2133600"/>
                  </a:moveTo>
                  <a:lnTo>
                    <a:pt x="1998604" y="2146300"/>
                  </a:lnTo>
                  <a:lnTo>
                    <a:pt x="1995035" y="2146300"/>
                  </a:lnTo>
                  <a:lnTo>
                    <a:pt x="1995649" y="2159000"/>
                  </a:lnTo>
                  <a:lnTo>
                    <a:pt x="2002543" y="2159000"/>
                  </a:lnTo>
                  <a:lnTo>
                    <a:pt x="2000217" y="2133600"/>
                  </a:lnTo>
                  <a:close/>
                </a:path>
                <a:path w="4342130" h="2501900" extrusionOk="0">
                  <a:moveTo>
                    <a:pt x="253713" y="2133600"/>
                  </a:moveTo>
                  <a:lnTo>
                    <a:pt x="245775" y="2133600"/>
                  </a:lnTo>
                  <a:lnTo>
                    <a:pt x="247236" y="2146300"/>
                  </a:lnTo>
                  <a:lnTo>
                    <a:pt x="253281" y="2146300"/>
                  </a:lnTo>
                  <a:lnTo>
                    <a:pt x="253713" y="2133600"/>
                  </a:lnTo>
                  <a:close/>
                </a:path>
                <a:path w="4342130" h="2501900" extrusionOk="0">
                  <a:moveTo>
                    <a:pt x="481462" y="2133600"/>
                  </a:moveTo>
                  <a:lnTo>
                    <a:pt x="470565" y="2133600"/>
                  </a:lnTo>
                  <a:lnTo>
                    <a:pt x="473372" y="2146300"/>
                  </a:lnTo>
                  <a:lnTo>
                    <a:pt x="482910" y="2146300"/>
                  </a:lnTo>
                  <a:lnTo>
                    <a:pt x="481462" y="2133600"/>
                  </a:lnTo>
                  <a:close/>
                </a:path>
                <a:path w="4342130" h="2501900" extrusionOk="0">
                  <a:moveTo>
                    <a:pt x="1591036" y="2133600"/>
                  </a:moveTo>
                  <a:lnTo>
                    <a:pt x="1571234" y="2133600"/>
                  </a:lnTo>
                  <a:lnTo>
                    <a:pt x="1578031" y="2146300"/>
                  </a:lnTo>
                  <a:lnTo>
                    <a:pt x="1592766" y="2146300"/>
                  </a:lnTo>
                  <a:lnTo>
                    <a:pt x="1591036" y="2133600"/>
                  </a:lnTo>
                  <a:close/>
                </a:path>
                <a:path w="4342130" h="2501900" extrusionOk="0">
                  <a:moveTo>
                    <a:pt x="1690896" y="2108200"/>
                  </a:moveTo>
                  <a:lnTo>
                    <a:pt x="1679286" y="2108200"/>
                  </a:lnTo>
                  <a:lnTo>
                    <a:pt x="1683390" y="2120900"/>
                  </a:lnTo>
                  <a:lnTo>
                    <a:pt x="1680618" y="2120900"/>
                  </a:lnTo>
                  <a:lnTo>
                    <a:pt x="1677796" y="2133600"/>
                  </a:lnTo>
                  <a:lnTo>
                    <a:pt x="1674821" y="2146300"/>
                  </a:lnTo>
                  <a:lnTo>
                    <a:pt x="1684495" y="2146300"/>
                  </a:lnTo>
                  <a:lnTo>
                    <a:pt x="1686531" y="2133600"/>
                  </a:lnTo>
                  <a:lnTo>
                    <a:pt x="1688772" y="2133600"/>
                  </a:lnTo>
                  <a:lnTo>
                    <a:pt x="1690474" y="2120900"/>
                  </a:lnTo>
                  <a:lnTo>
                    <a:pt x="1690896" y="2108200"/>
                  </a:lnTo>
                  <a:close/>
                </a:path>
                <a:path w="4342130" h="2501900" extrusionOk="0">
                  <a:moveTo>
                    <a:pt x="2808715" y="2006600"/>
                  </a:moveTo>
                  <a:lnTo>
                    <a:pt x="2800812" y="2006600"/>
                  </a:lnTo>
                  <a:lnTo>
                    <a:pt x="2801829" y="2019300"/>
                  </a:lnTo>
                  <a:lnTo>
                    <a:pt x="2800558" y="2032000"/>
                  </a:lnTo>
                  <a:lnTo>
                    <a:pt x="2798630" y="2032000"/>
                  </a:lnTo>
                  <a:lnTo>
                    <a:pt x="2797675" y="2044700"/>
                  </a:lnTo>
                  <a:lnTo>
                    <a:pt x="2800667" y="2057400"/>
                  </a:lnTo>
                  <a:lnTo>
                    <a:pt x="2804808" y="2070100"/>
                  </a:lnTo>
                  <a:lnTo>
                    <a:pt x="2809646" y="2082800"/>
                  </a:lnTo>
                  <a:lnTo>
                    <a:pt x="2814731" y="2095500"/>
                  </a:lnTo>
                  <a:lnTo>
                    <a:pt x="2816866" y="2108200"/>
                  </a:lnTo>
                  <a:lnTo>
                    <a:pt x="2816797" y="2120900"/>
                  </a:lnTo>
                  <a:lnTo>
                    <a:pt x="2815787" y="2133600"/>
                  </a:lnTo>
                  <a:lnTo>
                    <a:pt x="2815100" y="2146300"/>
                  </a:lnTo>
                  <a:lnTo>
                    <a:pt x="2821031" y="2146300"/>
                  </a:lnTo>
                  <a:lnTo>
                    <a:pt x="2823517" y="2120900"/>
                  </a:lnTo>
                  <a:lnTo>
                    <a:pt x="2824145" y="2108200"/>
                  </a:lnTo>
                  <a:lnTo>
                    <a:pt x="2823545" y="2095500"/>
                  </a:lnTo>
                  <a:lnTo>
                    <a:pt x="2816317" y="2082800"/>
                  </a:lnTo>
                  <a:lnTo>
                    <a:pt x="2809115" y="2057400"/>
                  </a:lnTo>
                  <a:lnTo>
                    <a:pt x="2805375" y="2044700"/>
                  </a:lnTo>
                  <a:lnTo>
                    <a:pt x="2808534" y="2019300"/>
                  </a:lnTo>
                  <a:lnTo>
                    <a:pt x="2809758" y="2019300"/>
                  </a:lnTo>
                  <a:lnTo>
                    <a:pt x="2808715" y="2006600"/>
                  </a:lnTo>
                  <a:close/>
                </a:path>
                <a:path w="4342130" h="2501900" extrusionOk="0">
                  <a:moveTo>
                    <a:pt x="260126" y="2120900"/>
                  </a:moveTo>
                  <a:lnTo>
                    <a:pt x="243185" y="2120900"/>
                  </a:lnTo>
                  <a:lnTo>
                    <a:pt x="243515" y="2133600"/>
                  </a:lnTo>
                  <a:lnTo>
                    <a:pt x="257434" y="2133600"/>
                  </a:lnTo>
                  <a:lnTo>
                    <a:pt x="260126" y="2120900"/>
                  </a:lnTo>
                  <a:close/>
                </a:path>
                <a:path w="4342130" h="2501900" extrusionOk="0">
                  <a:moveTo>
                    <a:pt x="495737" y="2120900"/>
                  </a:moveTo>
                  <a:lnTo>
                    <a:pt x="477589" y="2120900"/>
                  </a:lnTo>
                  <a:lnTo>
                    <a:pt x="472966" y="2133600"/>
                  </a:lnTo>
                  <a:lnTo>
                    <a:pt x="494213" y="2133600"/>
                  </a:lnTo>
                  <a:lnTo>
                    <a:pt x="495737" y="2120900"/>
                  </a:lnTo>
                  <a:close/>
                </a:path>
                <a:path w="4342130" h="2501900" extrusionOk="0">
                  <a:moveTo>
                    <a:pt x="508234" y="2120900"/>
                  </a:moveTo>
                  <a:lnTo>
                    <a:pt x="499166" y="2120900"/>
                  </a:lnTo>
                  <a:lnTo>
                    <a:pt x="504513" y="2133600"/>
                  </a:lnTo>
                  <a:lnTo>
                    <a:pt x="508234" y="2120900"/>
                  </a:lnTo>
                  <a:close/>
                </a:path>
                <a:path w="4342130" h="2501900" extrusionOk="0">
                  <a:moveTo>
                    <a:pt x="1003148" y="2120900"/>
                  </a:moveTo>
                  <a:lnTo>
                    <a:pt x="980227" y="2120900"/>
                  </a:lnTo>
                  <a:lnTo>
                    <a:pt x="987646" y="2133600"/>
                  </a:lnTo>
                  <a:lnTo>
                    <a:pt x="995252" y="2133600"/>
                  </a:lnTo>
                  <a:lnTo>
                    <a:pt x="1003148" y="2120900"/>
                  </a:lnTo>
                  <a:close/>
                </a:path>
                <a:path w="4342130" h="2501900" extrusionOk="0">
                  <a:moveTo>
                    <a:pt x="1526607" y="2044700"/>
                  </a:moveTo>
                  <a:lnTo>
                    <a:pt x="1503697" y="2044700"/>
                  </a:lnTo>
                  <a:lnTo>
                    <a:pt x="1514137" y="2057400"/>
                  </a:lnTo>
                  <a:lnTo>
                    <a:pt x="1517440" y="2070100"/>
                  </a:lnTo>
                  <a:lnTo>
                    <a:pt x="1519698" y="2095500"/>
                  </a:lnTo>
                  <a:lnTo>
                    <a:pt x="1521726" y="2108200"/>
                  </a:lnTo>
                  <a:lnTo>
                    <a:pt x="1524335" y="2120900"/>
                  </a:lnTo>
                  <a:lnTo>
                    <a:pt x="1528573" y="2133600"/>
                  </a:lnTo>
                  <a:lnTo>
                    <a:pt x="1578915" y="2133600"/>
                  </a:lnTo>
                  <a:lnTo>
                    <a:pt x="1565434" y="2120900"/>
                  </a:lnTo>
                  <a:lnTo>
                    <a:pt x="1534965" y="2120900"/>
                  </a:lnTo>
                  <a:lnTo>
                    <a:pt x="1530801" y="2082800"/>
                  </a:lnTo>
                  <a:lnTo>
                    <a:pt x="1529706" y="2070100"/>
                  </a:lnTo>
                  <a:lnTo>
                    <a:pt x="1527828" y="2057400"/>
                  </a:lnTo>
                  <a:lnTo>
                    <a:pt x="1527047" y="2057400"/>
                  </a:lnTo>
                  <a:lnTo>
                    <a:pt x="1526607" y="2044700"/>
                  </a:lnTo>
                  <a:close/>
                </a:path>
                <a:path w="4342130" h="2501900" extrusionOk="0">
                  <a:moveTo>
                    <a:pt x="3028237" y="2120900"/>
                  </a:moveTo>
                  <a:lnTo>
                    <a:pt x="3014764" y="2120900"/>
                  </a:lnTo>
                  <a:lnTo>
                    <a:pt x="3023519" y="2133600"/>
                  </a:lnTo>
                  <a:lnTo>
                    <a:pt x="3032533" y="2133600"/>
                  </a:lnTo>
                  <a:lnTo>
                    <a:pt x="3028237" y="2120900"/>
                  </a:lnTo>
                  <a:close/>
                </a:path>
                <a:path w="4342130" h="2501900" extrusionOk="0">
                  <a:moveTo>
                    <a:pt x="247705" y="2095500"/>
                  </a:moveTo>
                  <a:lnTo>
                    <a:pt x="228535" y="2095500"/>
                  </a:lnTo>
                  <a:lnTo>
                    <a:pt x="218712" y="2108200"/>
                  </a:lnTo>
                  <a:lnTo>
                    <a:pt x="244807" y="2108200"/>
                  </a:lnTo>
                  <a:lnTo>
                    <a:pt x="247445" y="2120900"/>
                  </a:lnTo>
                  <a:lnTo>
                    <a:pt x="257085" y="2120900"/>
                  </a:lnTo>
                  <a:lnTo>
                    <a:pt x="252337" y="2108200"/>
                  </a:lnTo>
                  <a:lnTo>
                    <a:pt x="247705" y="2095500"/>
                  </a:lnTo>
                  <a:close/>
                </a:path>
                <a:path w="4342130" h="2501900" extrusionOk="0">
                  <a:moveTo>
                    <a:pt x="514723" y="2108200"/>
                  </a:moveTo>
                  <a:lnTo>
                    <a:pt x="507218" y="2108200"/>
                  </a:lnTo>
                  <a:lnTo>
                    <a:pt x="505833" y="2120900"/>
                  </a:lnTo>
                  <a:lnTo>
                    <a:pt x="516692" y="2120900"/>
                  </a:lnTo>
                  <a:lnTo>
                    <a:pt x="514723" y="2108200"/>
                  </a:lnTo>
                  <a:close/>
                </a:path>
                <a:path w="4342130" h="2501900" extrusionOk="0">
                  <a:moveTo>
                    <a:pt x="967097" y="2082800"/>
                  </a:moveTo>
                  <a:lnTo>
                    <a:pt x="960444" y="2095500"/>
                  </a:lnTo>
                  <a:lnTo>
                    <a:pt x="966870" y="2108200"/>
                  </a:lnTo>
                  <a:lnTo>
                    <a:pt x="973366" y="2120900"/>
                  </a:lnTo>
                  <a:lnTo>
                    <a:pt x="995444" y="2120900"/>
                  </a:lnTo>
                  <a:lnTo>
                    <a:pt x="987748" y="2108200"/>
                  </a:lnTo>
                  <a:lnTo>
                    <a:pt x="980999" y="2108200"/>
                  </a:lnTo>
                  <a:lnTo>
                    <a:pt x="974386" y="2095500"/>
                  </a:lnTo>
                  <a:lnTo>
                    <a:pt x="967097" y="2082800"/>
                  </a:lnTo>
                  <a:close/>
                </a:path>
                <a:path w="4342130" h="2501900" extrusionOk="0">
                  <a:moveTo>
                    <a:pt x="1003203" y="2108200"/>
                  </a:moveTo>
                  <a:lnTo>
                    <a:pt x="1001235" y="2108200"/>
                  </a:lnTo>
                  <a:lnTo>
                    <a:pt x="997374" y="2120900"/>
                  </a:lnTo>
                  <a:lnTo>
                    <a:pt x="1008195" y="2120900"/>
                  </a:lnTo>
                  <a:lnTo>
                    <a:pt x="1003203" y="2108200"/>
                  </a:lnTo>
                  <a:close/>
                </a:path>
                <a:path w="4342130" h="2501900" extrusionOk="0">
                  <a:moveTo>
                    <a:pt x="1021060" y="2108200"/>
                  </a:moveTo>
                  <a:lnTo>
                    <a:pt x="1017783" y="2108200"/>
                  </a:lnTo>
                  <a:lnTo>
                    <a:pt x="1013071" y="2120900"/>
                  </a:lnTo>
                  <a:lnTo>
                    <a:pt x="1025636" y="2120900"/>
                  </a:lnTo>
                  <a:lnTo>
                    <a:pt x="1021060" y="2108200"/>
                  </a:lnTo>
                  <a:close/>
                </a:path>
                <a:path w="4342130" h="2501900" extrusionOk="0">
                  <a:moveTo>
                    <a:pt x="3081066" y="1993900"/>
                  </a:moveTo>
                  <a:lnTo>
                    <a:pt x="3074239" y="1993900"/>
                  </a:lnTo>
                  <a:lnTo>
                    <a:pt x="3072922" y="2006600"/>
                  </a:lnTo>
                  <a:lnTo>
                    <a:pt x="3062639" y="2019300"/>
                  </a:lnTo>
                  <a:lnTo>
                    <a:pt x="3053415" y="2032000"/>
                  </a:lnTo>
                  <a:lnTo>
                    <a:pt x="3044572" y="2032000"/>
                  </a:lnTo>
                  <a:lnTo>
                    <a:pt x="3035432" y="2044700"/>
                  </a:lnTo>
                  <a:lnTo>
                    <a:pt x="3033908" y="2044700"/>
                  </a:lnTo>
                  <a:lnTo>
                    <a:pt x="3027030" y="2057400"/>
                  </a:lnTo>
                  <a:lnTo>
                    <a:pt x="3018647" y="2070100"/>
                  </a:lnTo>
                  <a:lnTo>
                    <a:pt x="3010082" y="2082800"/>
                  </a:lnTo>
                  <a:lnTo>
                    <a:pt x="3002653" y="2095500"/>
                  </a:lnTo>
                  <a:lnTo>
                    <a:pt x="3003029" y="2108200"/>
                  </a:lnTo>
                  <a:lnTo>
                    <a:pt x="3007500" y="2120900"/>
                  </a:lnTo>
                  <a:lnTo>
                    <a:pt x="3020395" y="2120900"/>
                  </a:lnTo>
                  <a:lnTo>
                    <a:pt x="3014458" y="2108200"/>
                  </a:lnTo>
                  <a:lnTo>
                    <a:pt x="3011672" y="2108200"/>
                  </a:lnTo>
                  <a:lnTo>
                    <a:pt x="3012117" y="2095500"/>
                  </a:lnTo>
                  <a:lnTo>
                    <a:pt x="3015874" y="2095500"/>
                  </a:lnTo>
                  <a:lnTo>
                    <a:pt x="3028048" y="2070100"/>
                  </a:lnTo>
                  <a:lnTo>
                    <a:pt x="3039679" y="2057400"/>
                  </a:lnTo>
                  <a:lnTo>
                    <a:pt x="3052202" y="2044700"/>
                  </a:lnTo>
                  <a:lnTo>
                    <a:pt x="3067055" y="2019300"/>
                  </a:lnTo>
                  <a:lnTo>
                    <a:pt x="3080288" y="2019300"/>
                  </a:lnTo>
                  <a:lnTo>
                    <a:pt x="3081647" y="2006600"/>
                  </a:lnTo>
                  <a:lnTo>
                    <a:pt x="3081066" y="1993900"/>
                  </a:lnTo>
                  <a:close/>
                </a:path>
                <a:path w="4342130" h="2501900" extrusionOk="0">
                  <a:moveTo>
                    <a:pt x="3714391" y="2082800"/>
                  </a:moveTo>
                  <a:lnTo>
                    <a:pt x="3695007" y="2082800"/>
                  </a:lnTo>
                  <a:lnTo>
                    <a:pt x="3704881" y="2095500"/>
                  </a:lnTo>
                  <a:lnTo>
                    <a:pt x="3713915" y="2108200"/>
                  </a:lnTo>
                  <a:lnTo>
                    <a:pt x="3722805" y="2120900"/>
                  </a:lnTo>
                  <a:lnTo>
                    <a:pt x="3739241" y="2120900"/>
                  </a:lnTo>
                  <a:lnTo>
                    <a:pt x="3735012" y="2108200"/>
                  </a:lnTo>
                  <a:lnTo>
                    <a:pt x="3730973" y="2108200"/>
                  </a:lnTo>
                  <a:lnTo>
                    <a:pt x="3729881" y="2095500"/>
                  </a:lnTo>
                  <a:lnTo>
                    <a:pt x="3718770" y="2095500"/>
                  </a:lnTo>
                  <a:lnTo>
                    <a:pt x="3714391" y="2082800"/>
                  </a:lnTo>
                  <a:close/>
                </a:path>
                <a:path w="4342130" h="2501900" extrusionOk="0">
                  <a:moveTo>
                    <a:pt x="3772515" y="2108200"/>
                  </a:moveTo>
                  <a:lnTo>
                    <a:pt x="3743863" y="2108200"/>
                  </a:lnTo>
                  <a:lnTo>
                    <a:pt x="3739241" y="2120900"/>
                  </a:lnTo>
                  <a:lnTo>
                    <a:pt x="3767236" y="2120900"/>
                  </a:lnTo>
                  <a:lnTo>
                    <a:pt x="3772515" y="2108200"/>
                  </a:lnTo>
                  <a:close/>
                </a:path>
                <a:path w="4342130" h="2501900" extrusionOk="0">
                  <a:moveTo>
                    <a:pt x="209453" y="2082800"/>
                  </a:moveTo>
                  <a:lnTo>
                    <a:pt x="189997" y="2082800"/>
                  </a:lnTo>
                  <a:lnTo>
                    <a:pt x="186174" y="2095500"/>
                  </a:lnTo>
                  <a:lnTo>
                    <a:pt x="209453" y="2095500"/>
                  </a:lnTo>
                  <a:lnTo>
                    <a:pt x="212730" y="2108200"/>
                  </a:lnTo>
                  <a:lnTo>
                    <a:pt x="218712" y="2108200"/>
                  </a:lnTo>
                  <a:lnTo>
                    <a:pt x="213644" y="2095500"/>
                  </a:lnTo>
                  <a:lnTo>
                    <a:pt x="209453" y="2082800"/>
                  </a:lnTo>
                  <a:close/>
                </a:path>
                <a:path w="4342130" h="2501900" extrusionOk="0">
                  <a:moveTo>
                    <a:pt x="529405" y="2070100"/>
                  </a:moveTo>
                  <a:lnTo>
                    <a:pt x="514063" y="2070100"/>
                  </a:lnTo>
                  <a:lnTo>
                    <a:pt x="512387" y="2082800"/>
                  </a:lnTo>
                  <a:lnTo>
                    <a:pt x="507980" y="2095500"/>
                  </a:lnTo>
                  <a:lnTo>
                    <a:pt x="505617" y="2095500"/>
                  </a:lnTo>
                  <a:lnTo>
                    <a:pt x="505211" y="2108200"/>
                  </a:lnTo>
                  <a:lnTo>
                    <a:pt x="513885" y="2108200"/>
                  </a:lnTo>
                  <a:lnTo>
                    <a:pt x="513451" y="2095500"/>
                  </a:lnTo>
                  <a:lnTo>
                    <a:pt x="517792" y="2082800"/>
                  </a:lnTo>
                  <a:lnTo>
                    <a:pt x="524060" y="2082800"/>
                  </a:lnTo>
                  <a:lnTo>
                    <a:pt x="529405" y="2070100"/>
                  </a:lnTo>
                  <a:close/>
                </a:path>
                <a:path w="4342130" h="2501900" extrusionOk="0">
                  <a:moveTo>
                    <a:pt x="960544" y="2095500"/>
                  </a:moveTo>
                  <a:lnTo>
                    <a:pt x="903315" y="2095500"/>
                  </a:lnTo>
                  <a:lnTo>
                    <a:pt x="906825" y="2108200"/>
                  </a:lnTo>
                  <a:lnTo>
                    <a:pt x="948682" y="2108200"/>
                  </a:lnTo>
                  <a:lnTo>
                    <a:pt x="960544" y="2095500"/>
                  </a:lnTo>
                  <a:close/>
                </a:path>
                <a:path w="4342130" h="2501900" extrusionOk="0">
                  <a:moveTo>
                    <a:pt x="1143950" y="2082800"/>
                  </a:moveTo>
                  <a:lnTo>
                    <a:pt x="1132609" y="2082800"/>
                  </a:lnTo>
                  <a:lnTo>
                    <a:pt x="1128425" y="2095500"/>
                  </a:lnTo>
                  <a:lnTo>
                    <a:pt x="1098039" y="2095500"/>
                  </a:lnTo>
                  <a:lnTo>
                    <a:pt x="1095596" y="2108200"/>
                  </a:lnTo>
                  <a:lnTo>
                    <a:pt x="1138547" y="2108200"/>
                  </a:lnTo>
                  <a:lnTo>
                    <a:pt x="1141829" y="2095500"/>
                  </a:lnTo>
                  <a:lnTo>
                    <a:pt x="1143950" y="2082800"/>
                  </a:lnTo>
                  <a:close/>
                </a:path>
                <a:path w="4342130" h="2501900" extrusionOk="0">
                  <a:moveTo>
                    <a:pt x="1681028" y="2095500"/>
                  </a:moveTo>
                  <a:lnTo>
                    <a:pt x="1669578" y="2095500"/>
                  </a:lnTo>
                  <a:lnTo>
                    <a:pt x="1674589" y="2108200"/>
                  </a:lnTo>
                  <a:lnTo>
                    <a:pt x="1685765" y="2108200"/>
                  </a:lnTo>
                  <a:lnTo>
                    <a:pt x="1681028" y="2095500"/>
                  </a:lnTo>
                  <a:close/>
                </a:path>
                <a:path w="4342130" h="2501900" extrusionOk="0">
                  <a:moveTo>
                    <a:pt x="2414161" y="2082800"/>
                  </a:moveTo>
                  <a:lnTo>
                    <a:pt x="2403781" y="2082800"/>
                  </a:lnTo>
                  <a:lnTo>
                    <a:pt x="2396774" y="2095500"/>
                  </a:lnTo>
                  <a:lnTo>
                    <a:pt x="2398816" y="2108200"/>
                  </a:lnTo>
                  <a:lnTo>
                    <a:pt x="2408262" y="2108200"/>
                  </a:lnTo>
                  <a:lnTo>
                    <a:pt x="2408495" y="2095500"/>
                  </a:lnTo>
                  <a:lnTo>
                    <a:pt x="2414161" y="2082800"/>
                  </a:lnTo>
                  <a:close/>
                </a:path>
                <a:path w="4342130" h="2501900" extrusionOk="0">
                  <a:moveTo>
                    <a:pt x="3844816" y="1993900"/>
                  </a:moveTo>
                  <a:lnTo>
                    <a:pt x="3819619" y="1993900"/>
                  </a:lnTo>
                  <a:lnTo>
                    <a:pt x="3807207" y="2006600"/>
                  </a:lnTo>
                  <a:lnTo>
                    <a:pt x="3834072" y="2006600"/>
                  </a:lnTo>
                  <a:lnTo>
                    <a:pt x="3823691" y="2019300"/>
                  </a:lnTo>
                  <a:lnTo>
                    <a:pt x="3812867" y="2044700"/>
                  </a:lnTo>
                  <a:lnTo>
                    <a:pt x="3802069" y="2057400"/>
                  </a:lnTo>
                  <a:lnTo>
                    <a:pt x="3791768" y="2070100"/>
                  </a:lnTo>
                  <a:lnTo>
                    <a:pt x="3783086" y="2082800"/>
                  </a:lnTo>
                  <a:lnTo>
                    <a:pt x="3773461" y="2095500"/>
                  </a:lnTo>
                  <a:lnTo>
                    <a:pt x="3762378" y="2108200"/>
                  </a:lnTo>
                  <a:lnTo>
                    <a:pt x="3782852" y="2108200"/>
                  </a:lnTo>
                  <a:lnTo>
                    <a:pt x="3798718" y="2082800"/>
                  </a:lnTo>
                  <a:lnTo>
                    <a:pt x="3812124" y="2057400"/>
                  </a:lnTo>
                  <a:lnTo>
                    <a:pt x="3824967" y="2044700"/>
                  </a:lnTo>
                  <a:lnTo>
                    <a:pt x="3839139" y="2019300"/>
                  </a:lnTo>
                  <a:lnTo>
                    <a:pt x="3860125" y="2019300"/>
                  </a:lnTo>
                  <a:lnTo>
                    <a:pt x="3852034" y="2006600"/>
                  </a:lnTo>
                  <a:lnTo>
                    <a:pt x="3844816" y="1993900"/>
                  </a:lnTo>
                  <a:close/>
                </a:path>
                <a:path w="4342130" h="2501900" extrusionOk="0">
                  <a:moveTo>
                    <a:pt x="135184" y="1917700"/>
                  </a:moveTo>
                  <a:lnTo>
                    <a:pt x="92897" y="1917700"/>
                  </a:lnTo>
                  <a:lnTo>
                    <a:pt x="101618" y="1930400"/>
                  </a:lnTo>
                  <a:lnTo>
                    <a:pt x="104601" y="1943100"/>
                  </a:lnTo>
                  <a:lnTo>
                    <a:pt x="108490" y="1968500"/>
                  </a:lnTo>
                  <a:lnTo>
                    <a:pt x="113296" y="1981200"/>
                  </a:lnTo>
                  <a:lnTo>
                    <a:pt x="119029" y="1993900"/>
                  </a:lnTo>
                  <a:lnTo>
                    <a:pt x="125410" y="2019300"/>
                  </a:lnTo>
                  <a:lnTo>
                    <a:pt x="128373" y="2044700"/>
                  </a:lnTo>
                  <a:lnTo>
                    <a:pt x="129970" y="2070100"/>
                  </a:lnTo>
                  <a:lnTo>
                    <a:pt x="132250" y="2082800"/>
                  </a:lnTo>
                  <a:lnTo>
                    <a:pt x="136031" y="2095500"/>
                  </a:lnTo>
                  <a:lnTo>
                    <a:pt x="152113" y="2095500"/>
                  </a:lnTo>
                  <a:lnTo>
                    <a:pt x="147008" y="2082800"/>
                  </a:lnTo>
                  <a:lnTo>
                    <a:pt x="145992" y="2082800"/>
                  </a:lnTo>
                  <a:lnTo>
                    <a:pt x="143572" y="2070100"/>
                  </a:lnTo>
                  <a:lnTo>
                    <a:pt x="142920" y="2057400"/>
                  </a:lnTo>
                  <a:lnTo>
                    <a:pt x="142947" y="2044700"/>
                  </a:lnTo>
                  <a:lnTo>
                    <a:pt x="142563" y="2032000"/>
                  </a:lnTo>
                  <a:lnTo>
                    <a:pt x="139799" y="2019300"/>
                  </a:lnTo>
                  <a:lnTo>
                    <a:pt x="134924" y="1993900"/>
                  </a:lnTo>
                  <a:lnTo>
                    <a:pt x="129686" y="1981200"/>
                  </a:lnTo>
                  <a:lnTo>
                    <a:pt x="125837" y="1968500"/>
                  </a:lnTo>
                  <a:lnTo>
                    <a:pt x="120846" y="1968500"/>
                  </a:lnTo>
                  <a:lnTo>
                    <a:pt x="122484" y="1955800"/>
                  </a:lnTo>
                  <a:lnTo>
                    <a:pt x="120603" y="1955800"/>
                  </a:lnTo>
                  <a:lnTo>
                    <a:pt x="119095" y="1943100"/>
                  </a:lnTo>
                  <a:lnTo>
                    <a:pt x="118017" y="1930400"/>
                  </a:lnTo>
                  <a:lnTo>
                    <a:pt x="141839" y="1930400"/>
                  </a:lnTo>
                  <a:lnTo>
                    <a:pt x="135184" y="1917700"/>
                  </a:lnTo>
                  <a:close/>
                </a:path>
                <a:path w="4342130" h="2501900" extrusionOk="0">
                  <a:moveTo>
                    <a:pt x="254828" y="2070100"/>
                  </a:moveTo>
                  <a:lnTo>
                    <a:pt x="245052" y="2070100"/>
                  </a:lnTo>
                  <a:lnTo>
                    <a:pt x="240815" y="2082800"/>
                  </a:lnTo>
                  <a:lnTo>
                    <a:pt x="235606" y="2095500"/>
                  </a:lnTo>
                  <a:lnTo>
                    <a:pt x="245267" y="2095500"/>
                  </a:lnTo>
                  <a:lnTo>
                    <a:pt x="247170" y="2082800"/>
                  </a:lnTo>
                  <a:lnTo>
                    <a:pt x="250524" y="2082800"/>
                  </a:lnTo>
                  <a:lnTo>
                    <a:pt x="254828" y="2070100"/>
                  </a:lnTo>
                  <a:close/>
                </a:path>
                <a:path w="4342130" h="2501900" extrusionOk="0">
                  <a:moveTo>
                    <a:pt x="869532" y="2006600"/>
                  </a:moveTo>
                  <a:lnTo>
                    <a:pt x="844659" y="2006600"/>
                  </a:lnTo>
                  <a:lnTo>
                    <a:pt x="850700" y="2019300"/>
                  </a:lnTo>
                  <a:lnTo>
                    <a:pt x="861738" y="2019300"/>
                  </a:lnTo>
                  <a:lnTo>
                    <a:pt x="866153" y="2032000"/>
                  </a:lnTo>
                  <a:lnTo>
                    <a:pt x="869314" y="2057400"/>
                  </a:lnTo>
                  <a:lnTo>
                    <a:pt x="872064" y="2070100"/>
                  </a:lnTo>
                  <a:lnTo>
                    <a:pt x="875251" y="2082800"/>
                  </a:lnTo>
                  <a:lnTo>
                    <a:pt x="898352" y="2082800"/>
                  </a:lnTo>
                  <a:lnTo>
                    <a:pt x="900876" y="2095500"/>
                  </a:lnTo>
                  <a:lnTo>
                    <a:pt x="915026" y="2095500"/>
                  </a:lnTo>
                  <a:lnTo>
                    <a:pt x="912275" y="2082800"/>
                  </a:lnTo>
                  <a:lnTo>
                    <a:pt x="908309" y="2070100"/>
                  </a:lnTo>
                  <a:lnTo>
                    <a:pt x="887062" y="2070100"/>
                  </a:lnTo>
                  <a:lnTo>
                    <a:pt x="884025" y="2057400"/>
                  </a:lnTo>
                  <a:lnTo>
                    <a:pt x="881342" y="2044700"/>
                  </a:lnTo>
                  <a:lnTo>
                    <a:pt x="878395" y="2032000"/>
                  </a:lnTo>
                  <a:lnTo>
                    <a:pt x="874565" y="2019300"/>
                  </a:lnTo>
                  <a:lnTo>
                    <a:pt x="869532" y="2006600"/>
                  </a:lnTo>
                  <a:close/>
                </a:path>
                <a:path w="4342130" h="2501900" extrusionOk="0">
                  <a:moveTo>
                    <a:pt x="1115334" y="2070100"/>
                  </a:moveTo>
                  <a:lnTo>
                    <a:pt x="1096325" y="2070100"/>
                  </a:lnTo>
                  <a:lnTo>
                    <a:pt x="1103572" y="2082800"/>
                  </a:lnTo>
                  <a:lnTo>
                    <a:pt x="1102343" y="2082800"/>
                  </a:lnTo>
                  <a:lnTo>
                    <a:pt x="1100393" y="2095500"/>
                  </a:lnTo>
                  <a:lnTo>
                    <a:pt x="1114430" y="2095500"/>
                  </a:lnTo>
                  <a:lnTo>
                    <a:pt x="1115052" y="2082800"/>
                  </a:lnTo>
                  <a:lnTo>
                    <a:pt x="1115334" y="2070100"/>
                  </a:lnTo>
                  <a:close/>
                </a:path>
                <a:path w="4342130" h="2501900" extrusionOk="0">
                  <a:moveTo>
                    <a:pt x="1676113" y="2082800"/>
                  </a:moveTo>
                  <a:lnTo>
                    <a:pt x="1666797" y="2082800"/>
                  </a:lnTo>
                  <a:lnTo>
                    <a:pt x="1664531" y="2095500"/>
                  </a:lnTo>
                  <a:lnTo>
                    <a:pt x="1676037" y="2095500"/>
                  </a:lnTo>
                  <a:lnTo>
                    <a:pt x="1676113" y="2082800"/>
                  </a:lnTo>
                  <a:close/>
                </a:path>
                <a:path w="4342130" h="2501900" extrusionOk="0">
                  <a:moveTo>
                    <a:pt x="3435647" y="1968500"/>
                  </a:moveTo>
                  <a:lnTo>
                    <a:pt x="3420890" y="1968500"/>
                  </a:lnTo>
                  <a:lnTo>
                    <a:pt x="3456142" y="2006600"/>
                  </a:lnTo>
                  <a:lnTo>
                    <a:pt x="3490579" y="2032000"/>
                  </a:lnTo>
                  <a:lnTo>
                    <a:pt x="3525176" y="2070100"/>
                  </a:lnTo>
                  <a:lnTo>
                    <a:pt x="3560907" y="2095500"/>
                  </a:lnTo>
                  <a:lnTo>
                    <a:pt x="3596104" y="2095500"/>
                  </a:lnTo>
                  <a:lnTo>
                    <a:pt x="3613230" y="2082800"/>
                  </a:lnTo>
                  <a:lnTo>
                    <a:pt x="3559525" y="2082800"/>
                  </a:lnTo>
                  <a:lnTo>
                    <a:pt x="3553248" y="2070100"/>
                  </a:lnTo>
                  <a:lnTo>
                    <a:pt x="3547534" y="2070100"/>
                  </a:lnTo>
                  <a:lnTo>
                    <a:pt x="3538369" y="2057400"/>
                  </a:lnTo>
                  <a:lnTo>
                    <a:pt x="3530103" y="2057400"/>
                  </a:lnTo>
                  <a:lnTo>
                    <a:pt x="3522638" y="2044700"/>
                  </a:lnTo>
                  <a:lnTo>
                    <a:pt x="3515873" y="2044700"/>
                  </a:lnTo>
                  <a:lnTo>
                    <a:pt x="3510844" y="2032000"/>
                  </a:lnTo>
                  <a:lnTo>
                    <a:pt x="3500210" y="2032000"/>
                  </a:lnTo>
                  <a:lnTo>
                    <a:pt x="3490108" y="2019300"/>
                  </a:lnTo>
                  <a:lnTo>
                    <a:pt x="3480601" y="2006600"/>
                  </a:lnTo>
                  <a:lnTo>
                    <a:pt x="3471753" y="1993900"/>
                  </a:lnTo>
                  <a:lnTo>
                    <a:pt x="3460995" y="1993900"/>
                  </a:lnTo>
                  <a:lnTo>
                    <a:pt x="3451867" y="1981200"/>
                  </a:lnTo>
                  <a:lnTo>
                    <a:pt x="3443407" y="1981200"/>
                  </a:lnTo>
                  <a:lnTo>
                    <a:pt x="3435647" y="1968500"/>
                  </a:lnTo>
                  <a:close/>
                </a:path>
                <a:path w="4342130" h="2501900" extrusionOk="0">
                  <a:moveTo>
                    <a:pt x="3896641" y="2070100"/>
                  </a:moveTo>
                  <a:lnTo>
                    <a:pt x="3886865" y="2070100"/>
                  </a:lnTo>
                  <a:lnTo>
                    <a:pt x="3886058" y="2082800"/>
                  </a:lnTo>
                  <a:lnTo>
                    <a:pt x="3887272" y="2082800"/>
                  </a:lnTo>
                  <a:lnTo>
                    <a:pt x="3887762" y="2095500"/>
                  </a:lnTo>
                  <a:lnTo>
                    <a:pt x="3898047" y="2095500"/>
                  </a:lnTo>
                  <a:lnTo>
                    <a:pt x="3896576" y="2082800"/>
                  </a:lnTo>
                  <a:lnTo>
                    <a:pt x="3896641" y="2070100"/>
                  </a:lnTo>
                  <a:close/>
                </a:path>
                <a:path w="4342130" h="2501900" extrusionOk="0">
                  <a:moveTo>
                    <a:pt x="168861" y="2070100"/>
                  </a:moveTo>
                  <a:lnTo>
                    <a:pt x="157752" y="2070100"/>
                  </a:lnTo>
                  <a:lnTo>
                    <a:pt x="162095" y="2082800"/>
                  </a:lnTo>
                  <a:lnTo>
                    <a:pt x="170833" y="2082800"/>
                  </a:lnTo>
                  <a:lnTo>
                    <a:pt x="168861" y="2070100"/>
                  </a:lnTo>
                  <a:close/>
                </a:path>
                <a:path w="4342130" h="2501900" extrusionOk="0">
                  <a:moveTo>
                    <a:pt x="182898" y="2070100"/>
                  </a:moveTo>
                  <a:lnTo>
                    <a:pt x="179647" y="2070100"/>
                  </a:lnTo>
                  <a:lnTo>
                    <a:pt x="178224" y="2082800"/>
                  </a:lnTo>
                  <a:lnTo>
                    <a:pt x="183444" y="2082800"/>
                  </a:lnTo>
                  <a:lnTo>
                    <a:pt x="182898" y="2070100"/>
                  </a:lnTo>
                  <a:close/>
                </a:path>
                <a:path w="4342130" h="2501900" extrusionOk="0">
                  <a:moveTo>
                    <a:pt x="1023320" y="2070100"/>
                  </a:moveTo>
                  <a:lnTo>
                    <a:pt x="983607" y="2070100"/>
                  </a:lnTo>
                  <a:lnTo>
                    <a:pt x="984801" y="2082800"/>
                  </a:lnTo>
                  <a:lnTo>
                    <a:pt x="1015593" y="2082800"/>
                  </a:lnTo>
                  <a:lnTo>
                    <a:pt x="1024457" y="2071684"/>
                  </a:lnTo>
                  <a:lnTo>
                    <a:pt x="1023320" y="2070100"/>
                  </a:lnTo>
                  <a:close/>
                </a:path>
                <a:path w="4342130" h="2501900" extrusionOk="0">
                  <a:moveTo>
                    <a:pt x="1026513" y="2074553"/>
                  </a:moveTo>
                  <a:lnTo>
                    <a:pt x="1027981" y="2082800"/>
                  </a:lnTo>
                  <a:lnTo>
                    <a:pt x="1032426" y="2082800"/>
                  </a:lnTo>
                  <a:lnTo>
                    <a:pt x="1026513" y="2074553"/>
                  </a:lnTo>
                  <a:close/>
                </a:path>
                <a:path w="4342130" h="2501900" extrusionOk="0">
                  <a:moveTo>
                    <a:pt x="1036249" y="2070100"/>
                  </a:moveTo>
                  <a:lnTo>
                    <a:pt x="1032426" y="2082800"/>
                  </a:lnTo>
                  <a:lnTo>
                    <a:pt x="1039716" y="2082800"/>
                  </a:lnTo>
                  <a:lnTo>
                    <a:pt x="1036249" y="2070100"/>
                  </a:lnTo>
                  <a:close/>
                </a:path>
                <a:path w="4342130" h="2501900" extrusionOk="0">
                  <a:moveTo>
                    <a:pt x="1065693" y="2070100"/>
                  </a:moveTo>
                  <a:lnTo>
                    <a:pt x="1054547" y="2070100"/>
                  </a:lnTo>
                  <a:lnTo>
                    <a:pt x="1050562" y="2082800"/>
                  </a:lnTo>
                  <a:lnTo>
                    <a:pt x="1059912" y="2082800"/>
                  </a:lnTo>
                  <a:lnTo>
                    <a:pt x="1065693" y="2070100"/>
                  </a:lnTo>
                  <a:close/>
                </a:path>
                <a:path w="4342130" h="2501900" extrusionOk="0">
                  <a:moveTo>
                    <a:pt x="1187036" y="2019300"/>
                  </a:moveTo>
                  <a:lnTo>
                    <a:pt x="1175276" y="2019300"/>
                  </a:lnTo>
                  <a:lnTo>
                    <a:pt x="1177094" y="2032000"/>
                  </a:lnTo>
                  <a:lnTo>
                    <a:pt x="1179743" y="2044700"/>
                  </a:lnTo>
                  <a:lnTo>
                    <a:pt x="1182616" y="2057400"/>
                  </a:lnTo>
                  <a:lnTo>
                    <a:pt x="1144707" y="2057400"/>
                  </a:lnTo>
                  <a:lnTo>
                    <a:pt x="1139009" y="2070100"/>
                  </a:lnTo>
                  <a:lnTo>
                    <a:pt x="1135557" y="2082800"/>
                  </a:lnTo>
                  <a:lnTo>
                    <a:pt x="1146211" y="2082800"/>
                  </a:lnTo>
                  <a:lnTo>
                    <a:pt x="1149914" y="2070100"/>
                  </a:lnTo>
                  <a:lnTo>
                    <a:pt x="1198691" y="2070100"/>
                  </a:lnTo>
                  <a:lnTo>
                    <a:pt x="1194427" y="2057400"/>
                  </a:lnTo>
                  <a:lnTo>
                    <a:pt x="1189602" y="2032000"/>
                  </a:lnTo>
                  <a:lnTo>
                    <a:pt x="1187036" y="2019300"/>
                  </a:lnTo>
                  <a:close/>
                </a:path>
                <a:path w="4342130" h="2501900" extrusionOk="0">
                  <a:moveTo>
                    <a:pt x="1198691" y="2070100"/>
                  </a:moveTo>
                  <a:lnTo>
                    <a:pt x="1174771" y="2070100"/>
                  </a:lnTo>
                  <a:lnTo>
                    <a:pt x="1186915" y="2082800"/>
                  </a:lnTo>
                  <a:lnTo>
                    <a:pt x="1199571" y="2082800"/>
                  </a:lnTo>
                  <a:lnTo>
                    <a:pt x="1198691" y="2070100"/>
                  </a:lnTo>
                  <a:close/>
                </a:path>
                <a:path w="4342130" h="2501900" extrusionOk="0">
                  <a:moveTo>
                    <a:pt x="1680406" y="2070100"/>
                  </a:moveTo>
                  <a:lnTo>
                    <a:pt x="1670838" y="2070100"/>
                  </a:lnTo>
                  <a:lnTo>
                    <a:pt x="1668991" y="2082800"/>
                  </a:lnTo>
                  <a:lnTo>
                    <a:pt x="1680012" y="2082800"/>
                  </a:lnTo>
                  <a:lnTo>
                    <a:pt x="1680406" y="2070100"/>
                  </a:lnTo>
                  <a:close/>
                </a:path>
                <a:path w="4342130" h="2501900" extrusionOk="0">
                  <a:moveTo>
                    <a:pt x="2442215" y="1968500"/>
                  </a:moveTo>
                  <a:lnTo>
                    <a:pt x="2431204" y="1968500"/>
                  </a:lnTo>
                  <a:lnTo>
                    <a:pt x="2426386" y="1981200"/>
                  </a:lnTo>
                  <a:lnTo>
                    <a:pt x="2421309" y="1993900"/>
                  </a:lnTo>
                  <a:lnTo>
                    <a:pt x="2416526" y="2006600"/>
                  </a:lnTo>
                  <a:lnTo>
                    <a:pt x="2412586" y="2006600"/>
                  </a:lnTo>
                  <a:lnTo>
                    <a:pt x="2415592" y="2019300"/>
                  </a:lnTo>
                  <a:lnTo>
                    <a:pt x="2419944" y="2032000"/>
                  </a:lnTo>
                  <a:lnTo>
                    <a:pt x="2423989" y="2044700"/>
                  </a:lnTo>
                  <a:lnTo>
                    <a:pt x="2426073" y="2057400"/>
                  </a:lnTo>
                  <a:lnTo>
                    <a:pt x="2419638" y="2070100"/>
                  </a:lnTo>
                  <a:lnTo>
                    <a:pt x="2411805" y="2082800"/>
                  </a:lnTo>
                  <a:lnTo>
                    <a:pt x="2418745" y="2082800"/>
                  </a:lnTo>
                  <a:lnTo>
                    <a:pt x="2424545" y="2070100"/>
                  </a:lnTo>
                  <a:lnTo>
                    <a:pt x="2430290" y="2070100"/>
                  </a:lnTo>
                  <a:lnTo>
                    <a:pt x="2434709" y="2057400"/>
                  </a:lnTo>
                  <a:lnTo>
                    <a:pt x="2431720" y="2044700"/>
                  </a:lnTo>
                  <a:lnTo>
                    <a:pt x="2426448" y="2032000"/>
                  </a:lnTo>
                  <a:lnTo>
                    <a:pt x="2422290" y="2019300"/>
                  </a:lnTo>
                  <a:lnTo>
                    <a:pt x="2422644" y="2006600"/>
                  </a:lnTo>
                  <a:lnTo>
                    <a:pt x="2425641" y="1993900"/>
                  </a:lnTo>
                  <a:lnTo>
                    <a:pt x="2428837" y="1993900"/>
                  </a:lnTo>
                  <a:lnTo>
                    <a:pt x="2432226" y="1981200"/>
                  </a:lnTo>
                  <a:lnTo>
                    <a:pt x="2435802" y="1981200"/>
                  </a:lnTo>
                  <a:lnTo>
                    <a:pt x="2442215" y="1968500"/>
                  </a:lnTo>
                  <a:close/>
                </a:path>
                <a:path w="4342130" h="2501900" extrusionOk="0">
                  <a:moveTo>
                    <a:pt x="3703065" y="2044700"/>
                  </a:moveTo>
                  <a:lnTo>
                    <a:pt x="3695727" y="2044700"/>
                  </a:lnTo>
                  <a:lnTo>
                    <a:pt x="3692606" y="2057400"/>
                  </a:lnTo>
                  <a:lnTo>
                    <a:pt x="3695629" y="2057400"/>
                  </a:lnTo>
                  <a:lnTo>
                    <a:pt x="3690816" y="2070100"/>
                  </a:lnTo>
                  <a:lnTo>
                    <a:pt x="3615008" y="2070100"/>
                  </a:lnTo>
                  <a:lnTo>
                    <a:pt x="3601979" y="2082800"/>
                  </a:lnTo>
                  <a:lnTo>
                    <a:pt x="3707148" y="2082800"/>
                  </a:lnTo>
                  <a:lnTo>
                    <a:pt x="3701629" y="2070100"/>
                  </a:lnTo>
                  <a:lnTo>
                    <a:pt x="3700747" y="2057400"/>
                  </a:lnTo>
                  <a:lnTo>
                    <a:pt x="3703065" y="2044700"/>
                  </a:lnTo>
                  <a:close/>
                </a:path>
                <a:path w="4342130" h="2501900" extrusionOk="0">
                  <a:moveTo>
                    <a:pt x="1025721" y="2070100"/>
                  </a:moveTo>
                  <a:lnTo>
                    <a:pt x="1024457" y="2071684"/>
                  </a:lnTo>
                  <a:lnTo>
                    <a:pt x="1026513" y="2074553"/>
                  </a:lnTo>
                  <a:lnTo>
                    <a:pt x="1025721" y="2070100"/>
                  </a:lnTo>
                  <a:close/>
                </a:path>
                <a:path w="4342130" h="2501900" extrusionOk="0">
                  <a:moveTo>
                    <a:pt x="171963" y="2057400"/>
                  </a:moveTo>
                  <a:lnTo>
                    <a:pt x="160266" y="2057400"/>
                  </a:lnTo>
                  <a:lnTo>
                    <a:pt x="159073" y="2070100"/>
                  </a:lnTo>
                  <a:lnTo>
                    <a:pt x="166727" y="2070100"/>
                  </a:lnTo>
                  <a:lnTo>
                    <a:pt x="171963" y="2057400"/>
                  </a:lnTo>
                  <a:close/>
                </a:path>
                <a:path w="4342130" h="2501900" extrusionOk="0">
                  <a:moveTo>
                    <a:pt x="192918" y="2057400"/>
                  </a:moveTo>
                  <a:lnTo>
                    <a:pt x="185844" y="2057400"/>
                  </a:lnTo>
                  <a:lnTo>
                    <a:pt x="183698" y="2070100"/>
                  </a:lnTo>
                  <a:lnTo>
                    <a:pt x="190429" y="2070100"/>
                  </a:lnTo>
                  <a:lnTo>
                    <a:pt x="192918" y="2057400"/>
                  </a:lnTo>
                  <a:close/>
                </a:path>
                <a:path w="4342130" h="2501900" extrusionOk="0">
                  <a:moveTo>
                    <a:pt x="219690" y="2057400"/>
                  </a:moveTo>
                  <a:lnTo>
                    <a:pt x="203040" y="2057400"/>
                  </a:lnTo>
                  <a:lnTo>
                    <a:pt x="205631" y="2070100"/>
                  </a:lnTo>
                  <a:lnTo>
                    <a:pt x="219105" y="2070100"/>
                  </a:lnTo>
                  <a:lnTo>
                    <a:pt x="219690" y="2057400"/>
                  </a:lnTo>
                  <a:close/>
                </a:path>
                <a:path w="4342130" h="2501900" extrusionOk="0">
                  <a:moveTo>
                    <a:pt x="260279" y="2057400"/>
                  </a:moveTo>
                  <a:lnTo>
                    <a:pt x="251135" y="2057400"/>
                  </a:lnTo>
                  <a:lnTo>
                    <a:pt x="249598" y="2070100"/>
                  </a:lnTo>
                  <a:lnTo>
                    <a:pt x="259796" y="2070100"/>
                  </a:lnTo>
                  <a:lnTo>
                    <a:pt x="260279" y="2057400"/>
                  </a:lnTo>
                  <a:close/>
                </a:path>
                <a:path w="4342130" h="2501900" extrusionOk="0">
                  <a:moveTo>
                    <a:pt x="349687" y="2044700"/>
                  </a:moveTo>
                  <a:lnTo>
                    <a:pt x="347312" y="2057400"/>
                  </a:lnTo>
                  <a:lnTo>
                    <a:pt x="355732" y="2057400"/>
                  </a:lnTo>
                  <a:lnTo>
                    <a:pt x="353573" y="2070100"/>
                  </a:lnTo>
                  <a:lnTo>
                    <a:pt x="362111" y="2070100"/>
                  </a:lnTo>
                  <a:lnTo>
                    <a:pt x="356588" y="2057400"/>
                  </a:lnTo>
                  <a:lnTo>
                    <a:pt x="349687" y="2044700"/>
                  </a:lnTo>
                  <a:close/>
                </a:path>
                <a:path w="4342130" h="2501900" extrusionOk="0">
                  <a:moveTo>
                    <a:pt x="503827" y="2006600"/>
                  </a:moveTo>
                  <a:lnTo>
                    <a:pt x="493222" y="2006600"/>
                  </a:lnTo>
                  <a:lnTo>
                    <a:pt x="495765" y="2019300"/>
                  </a:lnTo>
                  <a:lnTo>
                    <a:pt x="496469" y="2044700"/>
                  </a:lnTo>
                  <a:lnTo>
                    <a:pt x="496660" y="2057400"/>
                  </a:lnTo>
                  <a:lnTo>
                    <a:pt x="497667" y="2070100"/>
                  </a:lnTo>
                  <a:lnTo>
                    <a:pt x="505897" y="2070100"/>
                  </a:lnTo>
                  <a:lnTo>
                    <a:pt x="504297" y="2057400"/>
                  </a:lnTo>
                  <a:lnTo>
                    <a:pt x="505666" y="2044700"/>
                  </a:lnTo>
                  <a:lnTo>
                    <a:pt x="506510" y="2032000"/>
                  </a:lnTo>
                  <a:lnTo>
                    <a:pt x="506129" y="2019300"/>
                  </a:lnTo>
                  <a:lnTo>
                    <a:pt x="503827" y="2006600"/>
                  </a:lnTo>
                  <a:close/>
                </a:path>
                <a:path w="4342130" h="2501900" extrusionOk="0">
                  <a:moveTo>
                    <a:pt x="990919" y="2057400"/>
                  </a:moveTo>
                  <a:lnTo>
                    <a:pt x="983201" y="2057400"/>
                  </a:lnTo>
                  <a:lnTo>
                    <a:pt x="981677" y="2070100"/>
                  </a:lnTo>
                  <a:lnTo>
                    <a:pt x="990338" y="2070100"/>
                  </a:lnTo>
                  <a:lnTo>
                    <a:pt x="990919" y="2057400"/>
                  </a:lnTo>
                  <a:close/>
                </a:path>
                <a:path w="4342130" h="2501900" extrusionOk="0">
                  <a:moveTo>
                    <a:pt x="1092470" y="2057400"/>
                  </a:moveTo>
                  <a:lnTo>
                    <a:pt x="1064747" y="2057400"/>
                  </a:lnTo>
                  <a:lnTo>
                    <a:pt x="1059349" y="2070100"/>
                  </a:lnTo>
                  <a:lnTo>
                    <a:pt x="1100201" y="2070100"/>
                  </a:lnTo>
                  <a:lnTo>
                    <a:pt x="1092470" y="2057400"/>
                  </a:lnTo>
                  <a:close/>
                </a:path>
                <a:path w="4342130" h="2501900" extrusionOk="0">
                  <a:moveTo>
                    <a:pt x="1682601" y="2057400"/>
                  </a:moveTo>
                  <a:lnTo>
                    <a:pt x="1672608" y="2057400"/>
                  </a:lnTo>
                  <a:lnTo>
                    <a:pt x="1672062" y="2070100"/>
                  </a:lnTo>
                  <a:lnTo>
                    <a:pt x="1680857" y="2070100"/>
                  </a:lnTo>
                  <a:lnTo>
                    <a:pt x="1682601" y="2057400"/>
                  </a:lnTo>
                  <a:close/>
                </a:path>
                <a:path w="4342130" h="2501900" extrusionOk="0">
                  <a:moveTo>
                    <a:pt x="3902093" y="2057400"/>
                  </a:moveTo>
                  <a:lnTo>
                    <a:pt x="3894238" y="2057400"/>
                  </a:lnTo>
                  <a:lnTo>
                    <a:pt x="3890366" y="2070100"/>
                  </a:lnTo>
                  <a:lnTo>
                    <a:pt x="3902347" y="2070100"/>
                  </a:lnTo>
                  <a:lnTo>
                    <a:pt x="3902093" y="2057400"/>
                  </a:lnTo>
                  <a:close/>
                </a:path>
                <a:path w="4342130" h="2501900" extrusionOk="0">
                  <a:moveTo>
                    <a:pt x="184072" y="2032000"/>
                  </a:moveTo>
                  <a:lnTo>
                    <a:pt x="168064" y="2032000"/>
                  </a:lnTo>
                  <a:lnTo>
                    <a:pt x="167340" y="2057400"/>
                  </a:lnTo>
                  <a:lnTo>
                    <a:pt x="179837" y="2057400"/>
                  </a:lnTo>
                  <a:lnTo>
                    <a:pt x="178453" y="2044700"/>
                  </a:lnTo>
                  <a:lnTo>
                    <a:pt x="177945" y="2044700"/>
                  </a:lnTo>
                  <a:lnTo>
                    <a:pt x="184072" y="2032000"/>
                  </a:lnTo>
                  <a:close/>
                </a:path>
                <a:path w="4342130" h="2501900" extrusionOk="0">
                  <a:moveTo>
                    <a:pt x="207053" y="2044700"/>
                  </a:moveTo>
                  <a:lnTo>
                    <a:pt x="196233" y="2044700"/>
                  </a:lnTo>
                  <a:lnTo>
                    <a:pt x="193490" y="2057400"/>
                  </a:lnTo>
                  <a:lnTo>
                    <a:pt x="210254" y="2057400"/>
                  </a:lnTo>
                  <a:lnTo>
                    <a:pt x="207053" y="2044700"/>
                  </a:lnTo>
                  <a:close/>
                </a:path>
                <a:path w="4342130" h="2501900" extrusionOk="0">
                  <a:moveTo>
                    <a:pt x="219867" y="2006600"/>
                  </a:moveTo>
                  <a:lnTo>
                    <a:pt x="212070" y="2006600"/>
                  </a:lnTo>
                  <a:lnTo>
                    <a:pt x="213898" y="2019300"/>
                  </a:lnTo>
                  <a:lnTo>
                    <a:pt x="213683" y="2019300"/>
                  </a:lnTo>
                  <a:lnTo>
                    <a:pt x="216652" y="2032000"/>
                  </a:lnTo>
                  <a:lnTo>
                    <a:pt x="217870" y="2044700"/>
                  </a:lnTo>
                  <a:lnTo>
                    <a:pt x="215894" y="2057400"/>
                  </a:lnTo>
                  <a:lnTo>
                    <a:pt x="221725" y="2057400"/>
                  </a:lnTo>
                  <a:lnTo>
                    <a:pt x="222193" y="2044700"/>
                  </a:lnTo>
                  <a:lnTo>
                    <a:pt x="221720" y="2032000"/>
                  </a:lnTo>
                  <a:lnTo>
                    <a:pt x="220934" y="2019300"/>
                  </a:lnTo>
                  <a:lnTo>
                    <a:pt x="219867" y="2006600"/>
                  </a:lnTo>
                  <a:close/>
                </a:path>
                <a:path w="4342130" h="2501900" extrusionOk="0">
                  <a:moveTo>
                    <a:pt x="254665" y="2044700"/>
                  </a:moveTo>
                  <a:lnTo>
                    <a:pt x="246501" y="2044700"/>
                  </a:lnTo>
                  <a:lnTo>
                    <a:pt x="248869" y="2057400"/>
                  </a:lnTo>
                  <a:lnTo>
                    <a:pt x="257472" y="2057400"/>
                  </a:lnTo>
                  <a:lnTo>
                    <a:pt x="254665" y="2044700"/>
                  </a:lnTo>
                  <a:close/>
                </a:path>
                <a:path w="4342130" h="2501900" extrusionOk="0">
                  <a:moveTo>
                    <a:pt x="363708" y="2044700"/>
                  </a:moveTo>
                  <a:lnTo>
                    <a:pt x="359102" y="2044700"/>
                  </a:lnTo>
                  <a:lnTo>
                    <a:pt x="362140" y="2057400"/>
                  </a:lnTo>
                  <a:lnTo>
                    <a:pt x="369575" y="2057400"/>
                  </a:lnTo>
                  <a:lnTo>
                    <a:pt x="363708" y="2044700"/>
                  </a:lnTo>
                  <a:close/>
                </a:path>
                <a:path w="4342130" h="2501900" extrusionOk="0">
                  <a:moveTo>
                    <a:pt x="402074" y="2044700"/>
                  </a:moveTo>
                  <a:lnTo>
                    <a:pt x="391432" y="2044700"/>
                  </a:lnTo>
                  <a:lnTo>
                    <a:pt x="388041" y="2057400"/>
                  </a:lnTo>
                  <a:lnTo>
                    <a:pt x="399052" y="2057400"/>
                  </a:lnTo>
                  <a:lnTo>
                    <a:pt x="402074" y="2044700"/>
                  </a:lnTo>
                  <a:close/>
                </a:path>
                <a:path w="4342130" h="2501900" extrusionOk="0">
                  <a:moveTo>
                    <a:pt x="991367" y="2032000"/>
                  </a:moveTo>
                  <a:lnTo>
                    <a:pt x="978286" y="2032000"/>
                  </a:lnTo>
                  <a:lnTo>
                    <a:pt x="980432" y="2044700"/>
                  </a:lnTo>
                  <a:lnTo>
                    <a:pt x="985055" y="2044700"/>
                  </a:lnTo>
                  <a:lnTo>
                    <a:pt x="983531" y="2057400"/>
                  </a:lnTo>
                  <a:lnTo>
                    <a:pt x="991172" y="2057400"/>
                  </a:lnTo>
                  <a:lnTo>
                    <a:pt x="991367" y="2032000"/>
                  </a:lnTo>
                  <a:close/>
                </a:path>
                <a:path w="4342130" h="2501900" extrusionOk="0">
                  <a:moveTo>
                    <a:pt x="1160450" y="1968500"/>
                  </a:moveTo>
                  <a:lnTo>
                    <a:pt x="1117897" y="1968500"/>
                  </a:lnTo>
                  <a:lnTo>
                    <a:pt x="1113078" y="1981200"/>
                  </a:lnTo>
                  <a:lnTo>
                    <a:pt x="1100940" y="1993900"/>
                  </a:lnTo>
                  <a:lnTo>
                    <a:pt x="1096142" y="1993900"/>
                  </a:lnTo>
                  <a:lnTo>
                    <a:pt x="1090282" y="2019300"/>
                  </a:lnTo>
                  <a:lnTo>
                    <a:pt x="1084553" y="2032000"/>
                  </a:lnTo>
                  <a:lnTo>
                    <a:pt x="1078215" y="2044700"/>
                  </a:lnTo>
                  <a:lnTo>
                    <a:pt x="1070526" y="2057400"/>
                  </a:lnTo>
                  <a:lnTo>
                    <a:pt x="1085106" y="2057400"/>
                  </a:lnTo>
                  <a:lnTo>
                    <a:pt x="1085830" y="2044700"/>
                  </a:lnTo>
                  <a:lnTo>
                    <a:pt x="1089182" y="2044700"/>
                  </a:lnTo>
                  <a:lnTo>
                    <a:pt x="1095897" y="2032000"/>
                  </a:lnTo>
                  <a:lnTo>
                    <a:pt x="1102462" y="2006600"/>
                  </a:lnTo>
                  <a:lnTo>
                    <a:pt x="1110658" y="1993900"/>
                  </a:lnTo>
                  <a:lnTo>
                    <a:pt x="1122266" y="1981200"/>
                  </a:lnTo>
                  <a:lnTo>
                    <a:pt x="1153646" y="1981200"/>
                  </a:lnTo>
                  <a:lnTo>
                    <a:pt x="1160450" y="1968500"/>
                  </a:lnTo>
                  <a:close/>
                </a:path>
                <a:path w="4342130" h="2501900" extrusionOk="0">
                  <a:moveTo>
                    <a:pt x="1687035" y="2044700"/>
                  </a:moveTo>
                  <a:lnTo>
                    <a:pt x="1677637" y="2044700"/>
                  </a:lnTo>
                  <a:lnTo>
                    <a:pt x="1675567" y="2057400"/>
                  </a:lnTo>
                  <a:lnTo>
                    <a:pt x="1684904" y="2057400"/>
                  </a:lnTo>
                  <a:lnTo>
                    <a:pt x="1687035" y="2044700"/>
                  </a:lnTo>
                  <a:close/>
                </a:path>
                <a:path w="4342130" h="2501900" extrusionOk="0">
                  <a:moveTo>
                    <a:pt x="3956042" y="2044700"/>
                  </a:moveTo>
                  <a:lnTo>
                    <a:pt x="3903325" y="2044700"/>
                  </a:lnTo>
                  <a:lnTo>
                    <a:pt x="3898538" y="2057400"/>
                  </a:lnTo>
                  <a:lnTo>
                    <a:pt x="3944655" y="2057400"/>
                  </a:lnTo>
                  <a:lnTo>
                    <a:pt x="3956042" y="2044700"/>
                  </a:lnTo>
                  <a:close/>
                </a:path>
                <a:path w="4342130" h="2501900" extrusionOk="0">
                  <a:moveTo>
                    <a:pt x="259479" y="2019300"/>
                  </a:moveTo>
                  <a:lnTo>
                    <a:pt x="250843" y="2019300"/>
                  </a:lnTo>
                  <a:lnTo>
                    <a:pt x="245953" y="2032000"/>
                  </a:lnTo>
                  <a:lnTo>
                    <a:pt x="243477" y="2032000"/>
                  </a:lnTo>
                  <a:lnTo>
                    <a:pt x="244536" y="2044700"/>
                  </a:lnTo>
                  <a:lnTo>
                    <a:pt x="252951" y="2044700"/>
                  </a:lnTo>
                  <a:lnTo>
                    <a:pt x="254005" y="2032000"/>
                  </a:lnTo>
                  <a:lnTo>
                    <a:pt x="259479" y="2019300"/>
                  </a:lnTo>
                  <a:close/>
                </a:path>
                <a:path w="4342130" h="2501900" extrusionOk="0">
                  <a:moveTo>
                    <a:pt x="313479" y="2032000"/>
                  </a:moveTo>
                  <a:lnTo>
                    <a:pt x="305783" y="2032000"/>
                  </a:lnTo>
                  <a:lnTo>
                    <a:pt x="308044" y="2044700"/>
                  </a:lnTo>
                  <a:lnTo>
                    <a:pt x="313479" y="2032000"/>
                  </a:lnTo>
                  <a:close/>
                </a:path>
                <a:path w="4342130" h="2501900" extrusionOk="0">
                  <a:moveTo>
                    <a:pt x="325417" y="2032000"/>
                  </a:moveTo>
                  <a:lnTo>
                    <a:pt x="313479" y="2032000"/>
                  </a:lnTo>
                  <a:lnTo>
                    <a:pt x="319254" y="2044700"/>
                  </a:lnTo>
                  <a:lnTo>
                    <a:pt x="329936" y="2044700"/>
                  </a:lnTo>
                  <a:lnTo>
                    <a:pt x="325417" y="2032000"/>
                  </a:lnTo>
                  <a:close/>
                </a:path>
                <a:path w="4342130" h="2501900" extrusionOk="0">
                  <a:moveTo>
                    <a:pt x="360431" y="2032000"/>
                  </a:moveTo>
                  <a:lnTo>
                    <a:pt x="353573" y="2032000"/>
                  </a:lnTo>
                  <a:lnTo>
                    <a:pt x="356234" y="2044700"/>
                  </a:lnTo>
                  <a:lnTo>
                    <a:pt x="362831" y="2044700"/>
                  </a:lnTo>
                  <a:lnTo>
                    <a:pt x="360431" y="2032000"/>
                  </a:lnTo>
                  <a:close/>
                </a:path>
                <a:path w="4342130" h="2501900" extrusionOk="0">
                  <a:moveTo>
                    <a:pt x="406519" y="2032000"/>
                  </a:moveTo>
                  <a:lnTo>
                    <a:pt x="398645" y="2044700"/>
                  </a:lnTo>
                  <a:lnTo>
                    <a:pt x="414571" y="2044700"/>
                  </a:lnTo>
                  <a:lnTo>
                    <a:pt x="406519" y="2032000"/>
                  </a:lnTo>
                  <a:close/>
                </a:path>
                <a:path w="4342130" h="2501900" extrusionOk="0">
                  <a:moveTo>
                    <a:pt x="440537" y="2019300"/>
                  </a:moveTo>
                  <a:lnTo>
                    <a:pt x="430776" y="2019300"/>
                  </a:lnTo>
                  <a:lnTo>
                    <a:pt x="428592" y="2032000"/>
                  </a:lnTo>
                  <a:lnTo>
                    <a:pt x="422293" y="2032000"/>
                  </a:lnTo>
                  <a:lnTo>
                    <a:pt x="414571" y="2044700"/>
                  </a:lnTo>
                  <a:lnTo>
                    <a:pt x="431922" y="2044700"/>
                  </a:lnTo>
                  <a:lnTo>
                    <a:pt x="436510" y="2032000"/>
                  </a:lnTo>
                  <a:lnTo>
                    <a:pt x="440537" y="2019300"/>
                  </a:lnTo>
                  <a:close/>
                </a:path>
                <a:path w="4342130" h="2501900" extrusionOk="0">
                  <a:moveTo>
                    <a:pt x="566248" y="2019300"/>
                  </a:moveTo>
                  <a:lnTo>
                    <a:pt x="547794" y="2019300"/>
                  </a:lnTo>
                  <a:lnTo>
                    <a:pt x="545762" y="2032000"/>
                  </a:lnTo>
                  <a:lnTo>
                    <a:pt x="544670" y="2032000"/>
                  </a:lnTo>
                  <a:lnTo>
                    <a:pt x="546931" y="2044700"/>
                  </a:lnTo>
                  <a:lnTo>
                    <a:pt x="560122" y="2044700"/>
                  </a:lnTo>
                  <a:lnTo>
                    <a:pt x="558107" y="2032000"/>
                  </a:lnTo>
                  <a:lnTo>
                    <a:pt x="566248" y="2019300"/>
                  </a:lnTo>
                  <a:close/>
                </a:path>
                <a:path w="4342130" h="2501900" extrusionOk="0">
                  <a:moveTo>
                    <a:pt x="1447322" y="2032000"/>
                  </a:moveTo>
                  <a:lnTo>
                    <a:pt x="1288026" y="2032000"/>
                  </a:lnTo>
                  <a:lnTo>
                    <a:pt x="1299792" y="2044700"/>
                  </a:lnTo>
                  <a:lnTo>
                    <a:pt x="1437269" y="2044700"/>
                  </a:lnTo>
                  <a:lnTo>
                    <a:pt x="1447322" y="2032000"/>
                  </a:lnTo>
                  <a:close/>
                </a:path>
                <a:path w="4342130" h="2501900" extrusionOk="0">
                  <a:moveTo>
                    <a:pt x="1556644" y="1968500"/>
                  </a:moveTo>
                  <a:lnTo>
                    <a:pt x="1554752" y="1968500"/>
                  </a:lnTo>
                  <a:lnTo>
                    <a:pt x="1548999" y="1981200"/>
                  </a:lnTo>
                  <a:lnTo>
                    <a:pt x="1540916" y="1993900"/>
                  </a:lnTo>
                  <a:lnTo>
                    <a:pt x="1525437" y="2019300"/>
                  </a:lnTo>
                  <a:lnTo>
                    <a:pt x="1517376" y="2032000"/>
                  </a:lnTo>
                  <a:lnTo>
                    <a:pt x="1468227" y="2032000"/>
                  </a:lnTo>
                  <a:lnTo>
                    <a:pt x="1480117" y="2044700"/>
                  </a:lnTo>
                  <a:lnTo>
                    <a:pt x="1526679" y="2044700"/>
                  </a:lnTo>
                  <a:lnTo>
                    <a:pt x="1527434" y="2032000"/>
                  </a:lnTo>
                  <a:lnTo>
                    <a:pt x="1533553" y="2019300"/>
                  </a:lnTo>
                  <a:lnTo>
                    <a:pt x="1546161" y="1993900"/>
                  </a:lnTo>
                  <a:lnTo>
                    <a:pt x="1552237" y="1981200"/>
                  </a:lnTo>
                  <a:lnTo>
                    <a:pt x="1559413" y="1981200"/>
                  </a:lnTo>
                  <a:lnTo>
                    <a:pt x="1556644" y="1968500"/>
                  </a:lnTo>
                  <a:close/>
                </a:path>
                <a:path w="4342130" h="2501900" extrusionOk="0">
                  <a:moveTo>
                    <a:pt x="1719280" y="2019300"/>
                  </a:moveTo>
                  <a:lnTo>
                    <a:pt x="1710936" y="2019300"/>
                  </a:lnTo>
                  <a:lnTo>
                    <a:pt x="1712219" y="2032000"/>
                  </a:lnTo>
                  <a:lnTo>
                    <a:pt x="1704740" y="2032000"/>
                  </a:lnTo>
                  <a:lnTo>
                    <a:pt x="1696827" y="2044700"/>
                  </a:lnTo>
                  <a:lnTo>
                    <a:pt x="1724424" y="2044700"/>
                  </a:lnTo>
                  <a:lnTo>
                    <a:pt x="1724309" y="2032000"/>
                  </a:lnTo>
                  <a:lnTo>
                    <a:pt x="1719280" y="2019300"/>
                  </a:lnTo>
                  <a:close/>
                </a:path>
                <a:path w="4342130" h="2501900" extrusionOk="0">
                  <a:moveTo>
                    <a:pt x="3707694" y="2032000"/>
                  </a:moveTo>
                  <a:lnTo>
                    <a:pt x="3698916" y="2032000"/>
                  </a:lnTo>
                  <a:lnTo>
                    <a:pt x="3697704" y="2044700"/>
                  </a:lnTo>
                  <a:lnTo>
                    <a:pt x="3707148" y="2044700"/>
                  </a:lnTo>
                  <a:lnTo>
                    <a:pt x="3707694" y="2032000"/>
                  </a:lnTo>
                  <a:close/>
                </a:path>
                <a:path w="4342130" h="2501900" extrusionOk="0">
                  <a:moveTo>
                    <a:pt x="3971223" y="2032000"/>
                  </a:moveTo>
                  <a:lnTo>
                    <a:pt x="3958572" y="2032000"/>
                  </a:lnTo>
                  <a:lnTo>
                    <a:pt x="3952093" y="2044700"/>
                  </a:lnTo>
                  <a:lnTo>
                    <a:pt x="3966320" y="2044700"/>
                  </a:lnTo>
                  <a:lnTo>
                    <a:pt x="3971223" y="2032000"/>
                  </a:lnTo>
                  <a:close/>
                </a:path>
                <a:path w="4342130" h="2501900" extrusionOk="0">
                  <a:moveTo>
                    <a:pt x="201325" y="2019300"/>
                  </a:moveTo>
                  <a:lnTo>
                    <a:pt x="190467" y="2019300"/>
                  </a:lnTo>
                  <a:lnTo>
                    <a:pt x="183545" y="2032000"/>
                  </a:lnTo>
                  <a:lnTo>
                    <a:pt x="196492" y="2032000"/>
                  </a:lnTo>
                  <a:lnTo>
                    <a:pt x="201325" y="2019300"/>
                  </a:lnTo>
                  <a:close/>
                </a:path>
                <a:path w="4342130" h="2501900" extrusionOk="0">
                  <a:moveTo>
                    <a:pt x="305745" y="2019300"/>
                  </a:moveTo>
                  <a:lnTo>
                    <a:pt x="290354" y="2019300"/>
                  </a:lnTo>
                  <a:lnTo>
                    <a:pt x="296187" y="2032000"/>
                  </a:lnTo>
                  <a:lnTo>
                    <a:pt x="305631" y="2032000"/>
                  </a:lnTo>
                  <a:lnTo>
                    <a:pt x="305745" y="2019300"/>
                  </a:lnTo>
                  <a:close/>
                </a:path>
                <a:path w="4342130" h="2501900" extrusionOk="0">
                  <a:moveTo>
                    <a:pt x="345892" y="2006600"/>
                  </a:moveTo>
                  <a:lnTo>
                    <a:pt x="335052" y="2006600"/>
                  </a:lnTo>
                  <a:lnTo>
                    <a:pt x="341172" y="2019300"/>
                  </a:lnTo>
                  <a:lnTo>
                    <a:pt x="349458" y="2019300"/>
                  </a:lnTo>
                  <a:lnTo>
                    <a:pt x="354703" y="2032000"/>
                  </a:lnTo>
                  <a:lnTo>
                    <a:pt x="356474" y="2032000"/>
                  </a:lnTo>
                  <a:lnTo>
                    <a:pt x="351470" y="2019300"/>
                  </a:lnTo>
                  <a:lnTo>
                    <a:pt x="345892" y="2006600"/>
                  </a:lnTo>
                  <a:close/>
                </a:path>
                <a:path w="4342130" h="2501900" extrusionOk="0">
                  <a:moveTo>
                    <a:pt x="995648" y="2006600"/>
                  </a:moveTo>
                  <a:lnTo>
                    <a:pt x="989106" y="2006600"/>
                  </a:lnTo>
                  <a:lnTo>
                    <a:pt x="987722" y="2019300"/>
                  </a:lnTo>
                  <a:lnTo>
                    <a:pt x="988637" y="2019300"/>
                  </a:lnTo>
                  <a:lnTo>
                    <a:pt x="983239" y="2032000"/>
                  </a:lnTo>
                  <a:lnTo>
                    <a:pt x="992827" y="2032000"/>
                  </a:lnTo>
                  <a:lnTo>
                    <a:pt x="994382" y="2019300"/>
                  </a:lnTo>
                  <a:lnTo>
                    <a:pt x="995648" y="2006600"/>
                  </a:lnTo>
                  <a:close/>
                </a:path>
                <a:path w="4342130" h="2501900" extrusionOk="0">
                  <a:moveTo>
                    <a:pt x="1293284" y="2019300"/>
                  </a:moveTo>
                  <a:lnTo>
                    <a:pt x="1221450" y="2019300"/>
                  </a:lnTo>
                  <a:lnTo>
                    <a:pt x="1243421" y="2032000"/>
                  </a:lnTo>
                  <a:lnTo>
                    <a:pt x="1296485" y="2032000"/>
                  </a:lnTo>
                  <a:lnTo>
                    <a:pt x="1293284" y="2019300"/>
                  </a:lnTo>
                  <a:close/>
                </a:path>
                <a:path w="4342130" h="2501900" extrusionOk="0">
                  <a:moveTo>
                    <a:pt x="1470849" y="2019300"/>
                  </a:moveTo>
                  <a:lnTo>
                    <a:pt x="1447327" y="2019300"/>
                  </a:lnTo>
                  <a:lnTo>
                    <a:pt x="1441137" y="2032000"/>
                  </a:lnTo>
                  <a:lnTo>
                    <a:pt x="1483044" y="2032000"/>
                  </a:lnTo>
                  <a:lnTo>
                    <a:pt x="1470849" y="2019300"/>
                  </a:lnTo>
                  <a:close/>
                </a:path>
                <a:path w="4342130" h="2501900" extrusionOk="0">
                  <a:moveTo>
                    <a:pt x="3687941" y="1993900"/>
                  </a:moveTo>
                  <a:lnTo>
                    <a:pt x="3682802" y="1993900"/>
                  </a:lnTo>
                  <a:lnTo>
                    <a:pt x="3679817" y="2006600"/>
                  </a:lnTo>
                  <a:lnTo>
                    <a:pt x="3689486" y="2006600"/>
                  </a:lnTo>
                  <a:lnTo>
                    <a:pt x="3694067" y="2019300"/>
                  </a:lnTo>
                  <a:lnTo>
                    <a:pt x="3700506" y="2019300"/>
                  </a:lnTo>
                  <a:lnTo>
                    <a:pt x="3699744" y="2032000"/>
                  </a:lnTo>
                  <a:lnTo>
                    <a:pt x="3711580" y="2032000"/>
                  </a:lnTo>
                  <a:lnTo>
                    <a:pt x="3704763" y="2019300"/>
                  </a:lnTo>
                  <a:lnTo>
                    <a:pt x="3696807" y="2006600"/>
                  </a:lnTo>
                  <a:lnTo>
                    <a:pt x="3687941" y="1993900"/>
                  </a:lnTo>
                  <a:close/>
                </a:path>
                <a:path w="4342130" h="2501900" extrusionOk="0">
                  <a:moveTo>
                    <a:pt x="3755358" y="2006600"/>
                  </a:moveTo>
                  <a:lnTo>
                    <a:pt x="3737507" y="2006600"/>
                  </a:lnTo>
                  <a:lnTo>
                    <a:pt x="3724711" y="2019300"/>
                  </a:lnTo>
                  <a:lnTo>
                    <a:pt x="3711580" y="2032000"/>
                  </a:lnTo>
                  <a:lnTo>
                    <a:pt x="3723531" y="2032000"/>
                  </a:lnTo>
                  <a:lnTo>
                    <a:pt x="3729690" y="2019300"/>
                  </a:lnTo>
                  <a:lnTo>
                    <a:pt x="3747518" y="2019300"/>
                  </a:lnTo>
                  <a:lnTo>
                    <a:pt x="3755358" y="2006600"/>
                  </a:lnTo>
                  <a:close/>
                </a:path>
                <a:path w="4342130" h="2501900" extrusionOk="0">
                  <a:moveTo>
                    <a:pt x="3972763" y="2019300"/>
                  </a:moveTo>
                  <a:lnTo>
                    <a:pt x="3962836" y="2019300"/>
                  </a:lnTo>
                  <a:lnTo>
                    <a:pt x="3964577" y="2032000"/>
                  </a:lnTo>
                  <a:lnTo>
                    <a:pt x="3975283" y="2032000"/>
                  </a:lnTo>
                  <a:lnTo>
                    <a:pt x="3972763" y="2019300"/>
                  </a:lnTo>
                  <a:close/>
                </a:path>
                <a:path w="4342130" h="2501900" extrusionOk="0">
                  <a:moveTo>
                    <a:pt x="186174" y="2006600"/>
                  </a:moveTo>
                  <a:lnTo>
                    <a:pt x="171149" y="2006600"/>
                  </a:lnTo>
                  <a:lnTo>
                    <a:pt x="176414" y="2019300"/>
                  </a:lnTo>
                  <a:lnTo>
                    <a:pt x="191889" y="2019300"/>
                  </a:lnTo>
                  <a:lnTo>
                    <a:pt x="186174" y="2006600"/>
                  </a:lnTo>
                  <a:close/>
                </a:path>
                <a:path w="4342130" h="2501900" extrusionOk="0">
                  <a:moveTo>
                    <a:pt x="273677" y="1955800"/>
                  </a:moveTo>
                  <a:lnTo>
                    <a:pt x="262501" y="1955800"/>
                  </a:lnTo>
                  <a:lnTo>
                    <a:pt x="264475" y="1968500"/>
                  </a:lnTo>
                  <a:lnTo>
                    <a:pt x="268429" y="1981200"/>
                  </a:lnTo>
                  <a:lnTo>
                    <a:pt x="273217" y="1981200"/>
                  </a:lnTo>
                  <a:lnTo>
                    <a:pt x="277691" y="1993900"/>
                  </a:lnTo>
                  <a:lnTo>
                    <a:pt x="282097" y="1993900"/>
                  </a:lnTo>
                  <a:lnTo>
                    <a:pt x="280205" y="2006600"/>
                  </a:lnTo>
                  <a:lnTo>
                    <a:pt x="280243" y="2019300"/>
                  </a:lnTo>
                  <a:lnTo>
                    <a:pt x="328848" y="2019300"/>
                  </a:lnTo>
                  <a:lnTo>
                    <a:pt x="335052" y="2006600"/>
                  </a:lnTo>
                  <a:lnTo>
                    <a:pt x="289868" y="2006600"/>
                  </a:lnTo>
                  <a:lnTo>
                    <a:pt x="285690" y="1993900"/>
                  </a:lnTo>
                  <a:lnTo>
                    <a:pt x="279909" y="1981200"/>
                  </a:lnTo>
                  <a:lnTo>
                    <a:pt x="272522" y="1968500"/>
                  </a:lnTo>
                  <a:lnTo>
                    <a:pt x="272814" y="1968500"/>
                  </a:lnTo>
                  <a:lnTo>
                    <a:pt x="273677" y="1955800"/>
                  </a:lnTo>
                  <a:close/>
                </a:path>
                <a:path w="4342130" h="2501900" extrusionOk="0">
                  <a:moveTo>
                    <a:pt x="440327" y="2006600"/>
                  </a:moveTo>
                  <a:lnTo>
                    <a:pt x="411574" y="2006600"/>
                  </a:lnTo>
                  <a:lnTo>
                    <a:pt x="410710" y="2019300"/>
                  </a:lnTo>
                  <a:lnTo>
                    <a:pt x="444111" y="2019300"/>
                  </a:lnTo>
                  <a:lnTo>
                    <a:pt x="440327" y="2006600"/>
                  </a:lnTo>
                  <a:close/>
                </a:path>
                <a:path w="4342130" h="2501900" extrusionOk="0">
                  <a:moveTo>
                    <a:pt x="557891" y="1993900"/>
                  </a:moveTo>
                  <a:lnTo>
                    <a:pt x="542301" y="1993900"/>
                  </a:lnTo>
                  <a:lnTo>
                    <a:pt x="552239" y="2006600"/>
                  </a:lnTo>
                  <a:lnTo>
                    <a:pt x="550855" y="2019300"/>
                  </a:lnTo>
                  <a:lnTo>
                    <a:pt x="575340" y="2019300"/>
                  </a:lnTo>
                  <a:lnTo>
                    <a:pt x="584613" y="2006600"/>
                  </a:lnTo>
                  <a:lnTo>
                    <a:pt x="558107" y="2006600"/>
                  </a:lnTo>
                  <a:lnTo>
                    <a:pt x="557891" y="1993900"/>
                  </a:lnTo>
                  <a:close/>
                </a:path>
                <a:path w="4342130" h="2501900" extrusionOk="0">
                  <a:moveTo>
                    <a:pt x="1215511" y="2006600"/>
                  </a:moveTo>
                  <a:lnTo>
                    <a:pt x="1181499" y="2006600"/>
                  </a:lnTo>
                  <a:lnTo>
                    <a:pt x="1174399" y="2019300"/>
                  </a:lnTo>
                  <a:lnTo>
                    <a:pt x="1229970" y="2019300"/>
                  </a:lnTo>
                  <a:lnTo>
                    <a:pt x="1215511" y="2006600"/>
                  </a:lnTo>
                  <a:close/>
                </a:path>
                <a:path w="4342130" h="2501900" extrusionOk="0">
                  <a:moveTo>
                    <a:pt x="1272875" y="1993900"/>
                  </a:moveTo>
                  <a:lnTo>
                    <a:pt x="1259724" y="1993900"/>
                  </a:lnTo>
                  <a:lnTo>
                    <a:pt x="1259653" y="2006600"/>
                  </a:lnTo>
                  <a:lnTo>
                    <a:pt x="1253550" y="2019300"/>
                  </a:lnTo>
                  <a:lnTo>
                    <a:pt x="1266030" y="2019300"/>
                  </a:lnTo>
                  <a:lnTo>
                    <a:pt x="1269192" y="2006600"/>
                  </a:lnTo>
                  <a:lnTo>
                    <a:pt x="1272482" y="2006600"/>
                  </a:lnTo>
                  <a:lnTo>
                    <a:pt x="1272875" y="1993900"/>
                  </a:lnTo>
                  <a:close/>
                </a:path>
                <a:path w="4342130" h="2501900" extrusionOk="0">
                  <a:moveTo>
                    <a:pt x="1455590" y="2006600"/>
                  </a:moveTo>
                  <a:lnTo>
                    <a:pt x="1449215" y="2006600"/>
                  </a:lnTo>
                  <a:lnTo>
                    <a:pt x="1450553" y="2019300"/>
                  </a:lnTo>
                  <a:lnTo>
                    <a:pt x="1460950" y="2019300"/>
                  </a:lnTo>
                  <a:lnTo>
                    <a:pt x="1455590" y="2006600"/>
                  </a:lnTo>
                  <a:close/>
                </a:path>
                <a:path w="4342130" h="2501900" extrusionOk="0">
                  <a:moveTo>
                    <a:pt x="1723972" y="2006600"/>
                  </a:moveTo>
                  <a:lnTo>
                    <a:pt x="1713463" y="2006600"/>
                  </a:lnTo>
                  <a:lnTo>
                    <a:pt x="1708168" y="2019300"/>
                  </a:lnTo>
                  <a:lnTo>
                    <a:pt x="1719649" y="2019300"/>
                  </a:lnTo>
                  <a:lnTo>
                    <a:pt x="1723972" y="2006600"/>
                  </a:lnTo>
                  <a:close/>
                </a:path>
                <a:path w="4342130" h="2501900" extrusionOk="0">
                  <a:moveTo>
                    <a:pt x="3983318" y="1981200"/>
                  </a:moveTo>
                  <a:lnTo>
                    <a:pt x="3975891" y="1981200"/>
                  </a:lnTo>
                  <a:lnTo>
                    <a:pt x="3975905" y="1993900"/>
                  </a:lnTo>
                  <a:lnTo>
                    <a:pt x="3951788" y="1993900"/>
                  </a:lnTo>
                  <a:lnTo>
                    <a:pt x="3954158" y="2006600"/>
                  </a:lnTo>
                  <a:lnTo>
                    <a:pt x="3958601" y="2019300"/>
                  </a:lnTo>
                  <a:lnTo>
                    <a:pt x="3969693" y="2019300"/>
                  </a:lnTo>
                  <a:lnTo>
                    <a:pt x="3966412" y="2006600"/>
                  </a:lnTo>
                  <a:lnTo>
                    <a:pt x="3975143" y="2006600"/>
                  </a:lnTo>
                  <a:lnTo>
                    <a:pt x="3980782" y="1993900"/>
                  </a:lnTo>
                  <a:lnTo>
                    <a:pt x="3983318" y="1981200"/>
                  </a:lnTo>
                  <a:close/>
                </a:path>
                <a:path w="4342130" h="2501900" extrusionOk="0">
                  <a:moveTo>
                    <a:pt x="171011" y="1993900"/>
                  </a:moveTo>
                  <a:lnTo>
                    <a:pt x="162019" y="1993900"/>
                  </a:lnTo>
                  <a:lnTo>
                    <a:pt x="161028" y="2006600"/>
                  </a:lnTo>
                  <a:lnTo>
                    <a:pt x="170216" y="2006600"/>
                  </a:lnTo>
                  <a:lnTo>
                    <a:pt x="171011" y="1993900"/>
                  </a:lnTo>
                  <a:close/>
                </a:path>
                <a:path w="4342130" h="2501900" extrusionOk="0">
                  <a:moveTo>
                    <a:pt x="210177" y="1993900"/>
                  </a:moveTo>
                  <a:lnTo>
                    <a:pt x="202126" y="1993900"/>
                  </a:lnTo>
                  <a:lnTo>
                    <a:pt x="201071" y="2006600"/>
                  </a:lnTo>
                  <a:lnTo>
                    <a:pt x="216159" y="2006600"/>
                  </a:lnTo>
                  <a:lnTo>
                    <a:pt x="210177" y="1993900"/>
                  </a:lnTo>
                  <a:close/>
                </a:path>
                <a:path w="4342130" h="2501900" extrusionOk="0">
                  <a:moveTo>
                    <a:pt x="460240" y="1993900"/>
                  </a:moveTo>
                  <a:lnTo>
                    <a:pt x="404475" y="1993900"/>
                  </a:lnTo>
                  <a:lnTo>
                    <a:pt x="408043" y="2006600"/>
                  </a:lnTo>
                  <a:lnTo>
                    <a:pt x="454130" y="2006600"/>
                  </a:lnTo>
                  <a:lnTo>
                    <a:pt x="460240" y="1993900"/>
                  </a:lnTo>
                  <a:close/>
                </a:path>
                <a:path w="4342130" h="2501900" extrusionOk="0">
                  <a:moveTo>
                    <a:pt x="501388" y="1993900"/>
                  </a:moveTo>
                  <a:lnTo>
                    <a:pt x="472318" y="1993900"/>
                  </a:lnTo>
                  <a:lnTo>
                    <a:pt x="475404" y="2006600"/>
                  </a:lnTo>
                  <a:lnTo>
                    <a:pt x="502036" y="2006600"/>
                  </a:lnTo>
                  <a:lnTo>
                    <a:pt x="501388" y="1993900"/>
                  </a:lnTo>
                  <a:close/>
                </a:path>
                <a:path w="4342130" h="2501900" extrusionOk="0">
                  <a:moveTo>
                    <a:pt x="595663" y="1993900"/>
                  </a:moveTo>
                  <a:lnTo>
                    <a:pt x="582094" y="1993900"/>
                  </a:lnTo>
                  <a:lnTo>
                    <a:pt x="576712" y="2006600"/>
                  </a:lnTo>
                  <a:lnTo>
                    <a:pt x="593298" y="2006600"/>
                  </a:lnTo>
                  <a:lnTo>
                    <a:pt x="595663" y="1993900"/>
                  </a:lnTo>
                  <a:close/>
                </a:path>
                <a:path w="4342130" h="2501900" extrusionOk="0">
                  <a:moveTo>
                    <a:pt x="683060" y="1993900"/>
                  </a:moveTo>
                  <a:lnTo>
                    <a:pt x="649661" y="1993900"/>
                  </a:lnTo>
                  <a:lnTo>
                    <a:pt x="655088" y="2006600"/>
                  </a:lnTo>
                  <a:lnTo>
                    <a:pt x="675899" y="2006600"/>
                  </a:lnTo>
                  <a:lnTo>
                    <a:pt x="683060" y="1993900"/>
                  </a:lnTo>
                  <a:close/>
                </a:path>
                <a:path w="4342130" h="2501900" extrusionOk="0">
                  <a:moveTo>
                    <a:pt x="848837" y="1981200"/>
                  </a:moveTo>
                  <a:lnTo>
                    <a:pt x="832376" y="1981200"/>
                  </a:lnTo>
                  <a:lnTo>
                    <a:pt x="833451" y="1993900"/>
                  </a:lnTo>
                  <a:lnTo>
                    <a:pt x="834376" y="1993900"/>
                  </a:lnTo>
                  <a:lnTo>
                    <a:pt x="835958" y="2006600"/>
                  </a:lnTo>
                  <a:lnTo>
                    <a:pt x="850549" y="2006600"/>
                  </a:lnTo>
                  <a:lnTo>
                    <a:pt x="849109" y="1993900"/>
                  </a:lnTo>
                  <a:lnTo>
                    <a:pt x="848837" y="1981200"/>
                  </a:lnTo>
                  <a:close/>
                </a:path>
                <a:path w="4342130" h="2501900" extrusionOk="0">
                  <a:moveTo>
                    <a:pt x="963830" y="1866900"/>
                  </a:moveTo>
                  <a:lnTo>
                    <a:pt x="955845" y="1866900"/>
                  </a:lnTo>
                  <a:lnTo>
                    <a:pt x="954169" y="1879600"/>
                  </a:lnTo>
                  <a:lnTo>
                    <a:pt x="940737" y="1879600"/>
                  </a:lnTo>
                  <a:lnTo>
                    <a:pt x="942349" y="1892300"/>
                  </a:lnTo>
                  <a:lnTo>
                    <a:pt x="942510" y="1905000"/>
                  </a:lnTo>
                  <a:lnTo>
                    <a:pt x="945991" y="1930400"/>
                  </a:lnTo>
                  <a:lnTo>
                    <a:pt x="955018" y="1955800"/>
                  </a:lnTo>
                  <a:lnTo>
                    <a:pt x="963357" y="1968500"/>
                  </a:lnTo>
                  <a:lnTo>
                    <a:pt x="964773" y="1993900"/>
                  </a:lnTo>
                  <a:lnTo>
                    <a:pt x="964405" y="2006600"/>
                  </a:lnTo>
                  <a:lnTo>
                    <a:pt x="972457" y="2006600"/>
                  </a:lnTo>
                  <a:lnTo>
                    <a:pt x="973344" y="1993900"/>
                  </a:lnTo>
                  <a:lnTo>
                    <a:pt x="973346" y="1981200"/>
                  </a:lnTo>
                  <a:lnTo>
                    <a:pt x="972557" y="1968500"/>
                  </a:lnTo>
                  <a:lnTo>
                    <a:pt x="971072" y="1968500"/>
                  </a:lnTo>
                  <a:lnTo>
                    <a:pt x="970564" y="1955800"/>
                  </a:lnTo>
                  <a:lnTo>
                    <a:pt x="960214" y="1955800"/>
                  </a:lnTo>
                  <a:lnTo>
                    <a:pt x="963605" y="1943100"/>
                  </a:lnTo>
                  <a:lnTo>
                    <a:pt x="956937" y="1943100"/>
                  </a:lnTo>
                  <a:lnTo>
                    <a:pt x="953585" y="1930400"/>
                  </a:lnTo>
                  <a:lnTo>
                    <a:pt x="956315" y="1930400"/>
                  </a:lnTo>
                  <a:lnTo>
                    <a:pt x="956493" y="1917700"/>
                  </a:lnTo>
                  <a:lnTo>
                    <a:pt x="953292" y="1917700"/>
                  </a:lnTo>
                  <a:lnTo>
                    <a:pt x="949571" y="1905000"/>
                  </a:lnTo>
                  <a:lnTo>
                    <a:pt x="951362" y="1905000"/>
                  </a:lnTo>
                  <a:lnTo>
                    <a:pt x="951832" y="1892300"/>
                  </a:lnTo>
                  <a:lnTo>
                    <a:pt x="953641" y="1892300"/>
                  </a:lnTo>
                  <a:lnTo>
                    <a:pt x="957823" y="1879600"/>
                  </a:lnTo>
                  <a:lnTo>
                    <a:pt x="963830" y="1866900"/>
                  </a:lnTo>
                  <a:close/>
                </a:path>
                <a:path w="4342130" h="2501900" extrusionOk="0">
                  <a:moveTo>
                    <a:pt x="1442941" y="1993900"/>
                  </a:moveTo>
                  <a:lnTo>
                    <a:pt x="1435299" y="1993900"/>
                  </a:lnTo>
                  <a:lnTo>
                    <a:pt x="1442378" y="2006600"/>
                  </a:lnTo>
                  <a:lnTo>
                    <a:pt x="1450370" y="2006600"/>
                  </a:lnTo>
                  <a:lnTo>
                    <a:pt x="1442941" y="1993900"/>
                  </a:lnTo>
                  <a:close/>
                </a:path>
                <a:path w="4342130" h="2501900" extrusionOk="0">
                  <a:moveTo>
                    <a:pt x="1746712" y="1854200"/>
                  </a:moveTo>
                  <a:lnTo>
                    <a:pt x="1730620" y="1854200"/>
                  </a:lnTo>
                  <a:lnTo>
                    <a:pt x="1722724" y="1866900"/>
                  </a:lnTo>
                  <a:lnTo>
                    <a:pt x="1713705" y="1879600"/>
                  </a:lnTo>
                  <a:lnTo>
                    <a:pt x="1702631" y="1879600"/>
                  </a:lnTo>
                  <a:lnTo>
                    <a:pt x="1700453" y="1892300"/>
                  </a:lnTo>
                  <a:lnTo>
                    <a:pt x="1705590" y="1892300"/>
                  </a:lnTo>
                  <a:lnTo>
                    <a:pt x="1705098" y="1917700"/>
                  </a:lnTo>
                  <a:lnTo>
                    <a:pt x="1710989" y="1943100"/>
                  </a:lnTo>
                  <a:lnTo>
                    <a:pt x="1718568" y="1968500"/>
                  </a:lnTo>
                  <a:lnTo>
                    <a:pt x="1723141" y="1981200"/>
                  </a:lnTo>
                  <a:lnTo>
                    <a:pt x="1722282" y="1993900"/>
                  </a:lnTo>
                  <a:lnTo>
                    <a:pt x="1718612" y="2006600"/>
                  </a:lnTo>
                  <a:lnTo>
                    <a:pt x="1727889" y="2006600"/>
                  </a:lnTo>
                  <a:lnTo>
                    <a:pt x="1730509" y="1993900"/>
                  </a:lnTo>
                  <a:lnTo>
                    <a:pt x="1730939" y="1981200"/>
                  </a:lnTo>
                  <a:lnTo>
                    <a:pt x="1734876" y="1981200"/>
                  </a:lnTo>
                  <a:lnTo>
                    <a:pt x="1727688" y="1955800"/>
                  </a:lnTo>
                  <a:lnTo>
                    <a:pt x="1721749" y="1943100"/>
                  </a:lnTo>
                  <a:lnTo>
                    <a:pt x="1716808" y="1930400"/>
                  </a:lnTo>
                  <a:lnTo>
                    <a:pt x="1712613" y="1917700"/>
                  </a:lnTo>
                  <a:lnTo>
                    <a:pt x="1715767" y="1905000"/>
                  </a:lnTo>
                  <a:lnTo>
                    <a:pt x="1723943" y="1879600"/>
                  </a:lnTo>
                  <a:lnTo>
                    <a:pt x="1734978" y="1866900"/>
                  </a:lnTo>
                  <a:lnTo>
                    <a:pt x="1746712" y="1854200"/>
                  </a:lnTo>
                  <a:close/>
                </a:path>
                <a:path w="4342130" h="2501900" extrusionOk="0">
                  <a:moveTo>
                    <a:pt x="2795423" y="1993900"/>
                  </a:moveTo>
                  <a:lnTo>
                    <a:pt x="2783032" y="1993900"/>
                  </a:lnTo>
                  <a:lnTo>
                    <a:pt x="2789014" y="2006600"/>
                  </a:lnTo>
                  <a:lnTo>
                    <a:pt x="2802743" y="2006600"/>
                  </a:lnTo>
                  <a:lnTo>
                    <a:pt x="2795423" y="1993900"/>
                  </a:lnTo>
                  <a:close/>
                </a:path>
                <a:path w="4342130" h="2501900" extrusionOk="0">
                  <a:moveTo>
                    <a:pt x="3763206" y="1993900"/>
                  </a:moveTo>
                  <a:lnTo>
                    <a:pt x="3750246" y="2006600"/>
                  </a:lnTo>
                  <a:lnTo>
                    <a:pt x="3770979" y="2006600"/>
                  </a:lnTo>
                  <a:lnTo>
                    <a:pt x="3763206" y="1993900"/>
                  </a:lnTo>
                  <a:close/>
                </a:path>
                <a:path w="4342130" h="2501900" extrusionOk="0">
                  <a:moveTo>
                    <a:pt x="169760" y="1981200"/>
                  </a:moveTo>
                  <a:lnTo>
                    <a:pt x="158044" y="1981200"/>
                  </a:lnTo>
                  <a:lnTo>
                    <a:pt x="157968" y="1993900"/>
                  </a:lnTo>
                  <a:lnTo>
                    <a:pt x="165364" y="1993900"/>
                  </a:lnTo>
                  <a:lnTo>
                    <a:pt x="169760" y="1981200"/>
                  </a:lnTo>
                  <a:close/>
                </a:path>
                <a:path w="4342130" h="2501900" extrusionOk="0">
                  <a:moveTo>
                    <a:pt x="184967" y="1981200"/>
                  </a:moveTo>
                  <a:lnTo>
                    <a:pt x="175431" y="1981200"/>
                  </a:lnTo>
                  <a:lnTo>
                    <a:pt x="175976" y="1993900"/>
                  </a:lnTo>
                  <a:lnTo>
                    <a:pt x="191750" y="1993900"/>
                  </a:lnTo>
                  <a:lnTo>
                    <a:pt x="184967" y="1981200"/>
                  </a:lnTo>
                  <a:close/>
                </a:path>
                <a:path w="4342130" h="2501900" extrusionOk="0">
                  <a:moveTo>
                    <a:pt x="403709" y="1992868"/>
                  </a:moveTo>
                  <a:lnTo>
                    <a:pt x="403522" y="1993900"/>
                  </a:lnTo>
                  <a:lnTo>
                    <a:pt x="404005" y="1993900"/>
                  </a:lnTo>
                  <a:lnTo>
                    <a:pt x="403709" y="1992868"/>
                  </a:lnTo>
                  <a:close/>
                </a:path>
                <a:path w="4342130" h="2501900" extrusionOk="0">
                  <a:moveTo>
                    <a:pt x="477779" y="1981200"/>
                  </a:moveTo>
                  <a:lnTo>
                    <a:pt x="464076" y="1981200"/>
                  </a:lnTo>
                  <a:lnTo>
                    <a:pt x="460215" y="1993900"/>
                  </a:lnTo>
                  <a:lnTo>
                    <a:pt x="479417" y="1993900"/>
                  </a:lnTo>
                  <a:lnTo>
                    <a:pt x="477779" y="1981200"/>
                  </a:lnTo>
                  <a:close/>
                </a:path>
                <a:path w="4342130" h="2501900" extrusionOk="0">
                  <a:moveTo>
                    <a:pt x="599201" y="1981200"/>
                  </a:moveTo>
                  <a:lnTo>
                    <a:pt x="583646" y="1981200"/>
                  </a:lnTo>
                  <a:lnTo>
                    <a:pt x="583583" y="1993900"/>
                  </a:lnTo>
                  <a:lnTo>
                    <a:pt x="597059" y="1993900"/>
                  </a:lnTo>
                  <a:lnTo>
                    <a:pt x="599201" y="1981200"/>
                  </a:lnTo>
                  <a:close/>
                </a:path>
                <a:path w="4342130" h="2501900" extrusionOk="0">
                  <a:moveTo>
                    <a:pt x="657281" y="1968500"/>
                  </a:moveTo>
                  <a:lnTo>
                    <a:pt x="641853" y="1968500"/>
                  </a:lnTo>
                  <a:lnTo>
                    <a:pt x="646423" y="1993900"/>
                  </a:lnTo>
                  <a:lnTo>
                    <a:pt x="658703" y="1993900"/>
                  </a:lnTo>
                  <a:lnTo>
                    <a:pt x="660519" y="1981200"/>
                  </a:lnTo>
                  <a:lnTo>
                    <a:pt x="658081" y="1981200"/>
                  </a:lnTo>
                  <a:lnTo>
                    <a:pt x="657281" y="1968500"/>
                  </a:lnTo>
                  <a:close/>
                </a:path>
                <a:path w="4342130" h="2501900" extrusionOk="0">
                  <a:moveTo>
                    <a:pt x="692221" y="1981200"/>
                  </a:moveTo>
                  <a:lnTo>
                    <a:pt x="677607" y="1981200"/>
                  </a:lnTo>
                  <a:lnTo>
                    <a:pt x="673600" y="1993900"/>
                  </a:lnTo>
                  <a:lnTo>
                    <a:pt x="687347" y="1993900"/>
                  </a:lnTo>
                  <a:lnTo>
                    <a:pt x="692221" y="1981200"/>
                  </a:lnTo>
                  <a:close/>
                </a:path>
                <a:path w="4342130" h="2501900" extrusionOk="0">
                  <a:moveTo>
                    <a:pt x="1271799" y="1905000"/>
                  </a:moveTo>
                  <a:lnTo>
                    <a:pt x="1264747" y="1905000"/>
                  </a:lnTo>
                  <a:lnTo>
                    <a:pt x="1265613" y="1917700"/>
                  </a:lnTo>
                  <a:lnTo>
                    <a:pt x="1263617" y="1930400"/>
                  </a:lnTo>
                  <a:lnTo>
                    <a:pt x="1253629" y="1943100"/>
                  </a:lnTo>
                  <a:lnTo>
                    <a:pt x="1243181" y="1955800"/>
                  </a:lnTo>
                  <a:lnTo>
                    <a:pt x="1234426" y="1968500"/>
                  </a:lnTo>
                  <a:lnTo>
                    <a:pt x="1229517" y="1993900"/>
                  </a:lnTo>
                  <a:lnTo>
                    <a:pt x="1264137" y="1993900"/>
                  </a:lnTo>
                  <a:lnTo>
                    <a:pt x="1246633" y="1981200"/>
                  </a:lnTo>
                  <a:lnTo>
                    <a:pt x="1237938" y="1981200"/>
                  </a:lnTo>
                  <a:lnTo>
                    <a:pt x="1244315" y="1968500"/>
                  </a:lnTo>
                  <a:lnTo>
                    <a:pt x="1251763" y="1955800"/>
                  </a:lnTo>
                  <a:lnTo>
                    <a:pt x="1260385" y="1955800"/>
                  </a:lnTo>
                  <a:lnTo>
                    <a:pt x="1270284" y="1943100"/>
                  </a:lnTo>
                  <a:lnTo>
                    <a:pt x="1272774" y="1943100"/>
                  </a:lnTo>
                  <a:lnTo>
                    <a:pt x="1272195" y="1930400"/>
                  </a:lnTo>
                  <a:lnTo>
                    <a:pt x="1271951" y="1917700"/>
                  </a:lnTo>
                  <a:lnTo>
                    <a:pt x="1271799" y="1905000"/>
                  </a:lnTo>
                  <a:close/>
                </a:path>
                <a:path w="4342130" h="2501900" extrusionOk="0">
                  <a:moveTo>
                    <a:pt x="1427973" y="1968500"/>
                  </a:moveTo>
                  <a:lnTo>
                    <a:pt x="1414085" y="1968500"/>
                  </a:lnTo>
                  <a:lnTo>
                    <a:pt x="1421554" y="1981200"/>
                  </a:lnTo>
                  <a:lnTo>
                    <a:pt x="1428262" y="1993900"/>
                  </a:lnTo>
                  <a:lnTo>
                    <a:pt x="1440503" y="1993900"/>
                  </a:lnTo>
                  <a:lnTo>
                    <a:pt x="1438166" y="1981200"/>
                  </a:lnTo>
                  <a:lnTo>
                    <a:pt x="1435257" y="1981200"/>
                  </a:lnTo>
                  <a:lnTo>
                    <a:pt x="1427973" y="1968500"/>
                  </a:lnTo>
                  <a:close/>
                </a:path>
                <a:path w="4342130" h="2501900" extrusionOk="0">
                  <a:moveTo>
                    <a:pt x="1773090" y="1981200"/>
                  </a:moveTo>
                  <a:lnTo>
                    <a:pt x="1736336" y="1981200"/>
                  </a:lnTo>
                  <a:lnTo>
                    <a:pt x="1741797" y="1993900"/>
                  </a:lnTo>
                  <a:lnTo>
                    <a:pt x="1772989" y="1993900"/>
                  </a:lnTo>
                  <a:lnTo>
                    <a:pt x="1773090" y="1981200"/>
                  </a:lnTo>
                  <a:close/>
                </a:path>
                <a:path w="4342130" h="2501900" extrusionOk="0">
                  <a:moveTo>
                    <a:pt x="2524511" y="1981200"/>
                  </a:moveTo>
                  <a:lnTo>
                    <a:pt x="2518529" y="1981200"/>
                  </a:lnTo>
                  <a:lnTo>
                    <a:pt x="2523012" y="1993900"/>
                  </a:lnTo>
                  <a:lnTo>
                    <a:pt x="2524511" y="1981200"/>
                  </a:lnTo>
                  <a:close/>
                </a:path>
                <a:path w="4342130" h="2501900" extrusionOk="0">
                  <a:moveTo>
                    <a:pt x="2795272" y="1981200"/>
                  </a:moveTo>
                  <a:lnTo>
                    <a:pt x="2781470" y="1981200"/>
                  </a:lnTo>
                  <a:lnTo>
                    <a:pt x="2781254" y="1993900"/>
                  </a:lnTo>
                  <a:lnTo>
                    <a:pt x="2792889" y="1993900"/>
                  </a:lnTo>
                  <a:lnTo>
                    <a:pt x="2795272" y="1981200"/>
                  </a:lnTo>
                  <a:close/>
                </a:path>
                <a:path w="4342130" h="2501900" extrusionOk="0">
                  <a:moveTo>
                    <a:pt x="3072338" y="1981200"/>
                  </a:moveTo>
                  <a:lnTo>
                    <a:pt x="3057940" y="1981200"/>
                  </a:lnTo>
                  <a:lnTo>
                    <a:pt x="3068231" y="1993900"/>
                  </a:lnTo>
                  <a:lnTo>
                    <a:pt x="3078110" y="1993900"/>
                  </a:lnTo>
                  <a:lnTo>
                    <a:pt x="3072338" y="1981200"/>
                  </a:lnTo>
                  <a:close/>
                </a:path>
                <a:path w="4342130" h="2501900" extrusionOk="0">
                  <a:moveTo>
                    <a:pt x="3670330" y="1981200"/>
                  </a:moveTo>
                  <a:lnTo>
                    <a:pt x="3643165" y="1981200"/>
                  </a:lnTo>
                  <a:lnTo>
                    <a:pt x="3651001" y="1993900"/>
                  </a:lnTo>
                  <a:lnTo>
                    <a:pt x="3678395" y="1993900"/>
                  </a:lnTo>
                  <a:lnTo>
                    <a:pt x="3670330" y="1981200"/>
                  </a:lnTo>
                  <a:close/>
                </a:path>
                <a:path w="4342130" h="2501900" extrusionOk="0">
                  <a:moveTo>
                    <a:pt x="405821" y="1981200"/>
                  </a:moveTo>
                  <a:lnTo>
                    <a:pt x="400360" y="1981200"/>
                  </a:lnTo>
                  <a:lnTo>
                    <a:pt x="403709" y="1992868"/>
                  </a:lnTo>
                  <a:lnTo>
                    <a:pt x="405821" y="1981200"/>
                  </a:lnTo>
                  <a:close/>
                </a:path>
                <a:path w="4342130" h="2501900" extrusionOk="0">
                  <a:moveTo>
                    <a:pt x="399369" y="1955800"/>
                  </a:moveTo>
                  <a:lnTo>
                    <a:pt x="396201" y="1955800"/>
                  </a:lnTo>
                  <a:lnTo>
                    <a:pt x="395820" y="1968500"/>
                  </a:lnTo>
                  <a:lnTo>
                    <a:pt x="395276" y="1968500"/>
                  </a:lnTo>
                  <a:lnTo>
                    <a:pt x="394823" y="1981200"/>
                  </a:lnTo>
                  <a:lnTo>
                    <a:pt x="398277" y="1981200"/>
                  </a:lnTo>
                  <a:lnTo>
                    <a:pt x="399369" y="1955800"/>
                  </a:lnTo>
                  <a:close/>
                </a:path>
                <a:path w="4342130" h="2501900" extrusionOk="0">
                  <a:moveTo>
                    <a:pt x="620479" y="1968500"/>
                  </a:moveTo>
                  <a:lnTo>
                    <a:pt x="599102" y="1968500"/>
                  </a:lnTo>
                  <a:lnTo>
                    <a:pt x="589984" y="1981200"/>
                  </a:lnTo>
                  <a:lnTo>
                    <a:pt x="612019" y="1981200"/>
                  </a:lnTo>
                  <a:lnTo>
                    <a:pt x="620479" y="1968500"/>
                  </a:lnTo>
                  <a:close/>
                </a:path>
                <a:path w="4342130" h="2501900" extrusionOk="0">
                  <a:moveTo>
                    <a:pt x="747246" y="1968500"/>
                  </a:moveTo>
                  <a:lnTo>
                    <a:pt x="687045" y="1968500"/>
                  </a:lnTo>
                  <a:lnTo>
                    <a:pt x="681871" y="1981200"/>
                  </a:lnTo>
                  <a:lnTo>
                    <a:pt x="701147" y="1981200"/>
                  </a:lnTo>
                  <a:lnTo>
                    <a:pt x="747246" y="1968500"/>
                  </a:lnTo>
                  <a:close/>
                </a:path>
                <a:path w="4342130" h="2501900" extrusionOk="0">
                  <a:moveTo>
                    <a:pt x="845342" y="1968500"/>
                  </a:moveTo>
                  <a:lnTo>
                    <a:pt x="795724" y="1968500"/>
                  </a:lnTo>
                  <a:lnTo>
                    <a:pt x="794479" y="1981200"/>
                  </a:lnTo>
                  <a:lnTo>
                    <a:pt x="848119" y="1981200"/>
                  </a:lnTo>
                  <a:lnTo>
                    <a:pt x="845342" y="1968500"/>
                  </a:lnTo>
                  <a:close/>
                </a:path>
                <a:path w="4342130" h="2501900" extrusionOk="0">
                  <a:moveTo>
                    <a:pt x="1583238" y="1968500"/>
                  </a:moveTo>
                  <a:lnTo>
                    <a:pt x="1564658" y="1968500"/>
                  </a:lnTo>
                  <a:lnTo>
                    <a:pt x="1559413" y="1981200"/>
                  </a:lnTo>
                  <a:lnTo>
                    <a:pt x="1580119" y="1981200"/>
                  </a:lnTo>
                  <a:lnTo>
                    <a:pt x="1583238" y="1968500"/>
                  </a:lnTo>
                  <a:close/>
                </a:path>
                <a:path w="4342130" h="2501900" extrusionOk="0">
                  <a:moveTo>
                    <a:pt x="2470307" y="1968500"/>
                  </a:moveTo>
                  <a:lnTo>
                    <a:pt x="2442215" y="1968500"/>
                  </a:lnTo>
                  <a:lnTo>
                    <a:pt x="2450953" y="1981200"/>
                  </a:lnTo>
                  <a:lnTo>
                    <a:pt x="2463881" y="1981200"/>
                  </a:lnTo>
                  <a:lnTo>
                    <a:pt x="2470307" y="1968500"/>
                  </a:lnTo>
                  <a:close/>
                </a:path>
                <a:path w="4342130" h="2501900" extrusionOk="0">
                  <a:moveTo>
                    <a:pt x="2506361" y="1968500"/>
                  </a:moveTo>
                  <a:lnTo>
                    <a:pt x="2496001" y="1968500"/>
                  </a:lnTo>
                  <a:lnTo>
                    <a:pt x="2500481" y="1981200"/>
                  </a:lnTo>
                  <a:lnTo>
                    <a:pt x="2512306" y="1981200"/>
                  </a:lnTo>
                  <a:lnTo>
                    <a:pt x="2506361" y="1968500"/>
                  </a:lnTo>
                  <a:close/>
                </a:path>
                <a:path w="4342130" h="2501900" extrusionOk="0">
                  <a:moveTo>
                    <a:pt x="2562078" y="1879600"/>
                  </a:moveTo>
                  <a:lnTo>
                    <a:pt x="2553543" y="1879600"/>
                  </a:lnTo>
                  <a:lnTo>
                    <a:pt x="2557442" y="1892300"/>
                  </a:lnTo>
                  <a:lnTo>
                    <a:pt x="2546981" y="1917700"/>
                  </a:lnTo>
                  <a:lnTo>
                    <a:pt x="2533601" y="1930400"/>
                  </a:lnTo>
                  <a:lnTo>
                    <a:pt x="2522759" y="1955800"/>
                  </a:lnTo>
                  <a:lnTo>
                    <a:pt x="2519914" y="1981200"/>
                  </a:lnTo>
                  <a:lnTo>
                    <a:pt x="2525548" y="1981200"/>
                  </a:lnTo>
                  <a:lnTo>
                    <a:pt x="2526438" y="1968500"/>
                  </a:lnTo>
                  <a:lnTo>
                    <a:pt x="2527704" y="1955800"/>
                  </a:lnTo>
                  <a:lnTo>
                    <a:pt x="2529870" y="1955800"/>
                  </a:lnTo>
                  <a:lnTo>
                    <a:pt x="2538004" y="1943100"/>
                  </a:lnTo>
                  <a:lnTo>
                    <a:pt x="2546784" y="1930400"/>
                  </a:lnTo>
                  <a:lnTo>
                    <a:pt x="2555777" y="1917700"/>
                  </a:lnTo>
                  <a:lnTo>
                    <a:pt x="2564554" y="1905000"/>
                  </a:lnTo>
                  <a:lnTo>
                    <a:pt x="2565532" y="1892300"/>
                  </a:lnTo>
                  <a:lnTo>
                    <a:pt x="2562078" y="1879600"/>
                  </a:lnTo>
                  <a:close/>
                </a:path>
                <a:path w="4342130" h="2501900" extrusionOk="0">
                  <a:moveTo>
                    <a:pt x="2808696" y="1968500"/>
                  </a:moveTo>
                  <a:lnTo>
                    <a:pt x="2795369" y="1968500"/>
                  </a:lnTo>
                  <a:lnTo>
                    <a:pt x="2788227" y="1981200"/>
                  </a:lnTo>
                  <a:lnTo>
                    <a:pt x="2802705" y="1981200"/>
                  </a:lnTo>
                  <a:lnTo>
                    <a:pt x="2808696" y="1968500"/>
                  </a:lnTo>
                  <a:close/>
                </a:path>
                <a:path w="4342130" h="2501900" extrusionOk="0">
                  <a:moveTo>
                    <a:pt x="3041385" y="1879600"/>
                  </a:moveTo>
                  <a:lnTo>
                    <a:pt x="2997916" y="1879600"/>
                  </a:lnTo>
                  <a:lnTo>
                    <a:pt x="2994478" y="1892300"/>
                  </a:lnTo>
                  <a:lnTo>
                    <a:pt x="2993730" y="1905000"/>
                  </a:lnTo>
                  <a:lnTo>
                    <a:pt x="2995833" y="1917700"/>
                  </a:lnTo>
                  <a:lnTo>
                    <a:pt x="2996303" y="1917700"/>
                  </a:lnTo>
                  <a:lnTo>
                    <a:pt x="3006946" y="1930400"/>
                  </a:lnTo>
                  <a:lnTo>
                    <a:pt x="3016779" y="1955800"/>
                  </a:lnTo>
                  <a:lnTo>
                    <a:pt x="3028407" y="1968500"/>
                  </a:lnTo>
                  <a:lnTo>
                    <a:pt x="3044436" y="1981200"/>
                  </a:lnTo>
                  <a:lnTo>
                    <a:pt x="3062216" y="1981200"/>
                  </a:lnTo>
                  <a:lnTo>
                    <a:pt x="3057555" y="1968500"/>
                  </a:lnTo>
                  <a:lnTo>
                    <a:pt x="3036321" y="1968500"/>
                  </a:lnTo>
                  <a:lnTo>
                    <a:pt x="3031863" y="1955800"/>
                  </a:lnTo>
                  <a:lnTo>
                    <a:pt x="3022407" y="1943100"/>
                  </a:lnTo>
                  <a:lnTo>
                    <a:pt x="3013169" y="1930400"/>
                  </a:lnTo>
                  <a:lnTo>
                    <a:pt x="3005474" y="1917700"/>
                  </a:lnTo>
                  <a:lnTo>
                    <a:pt x="3000647" y="1892300"/>
                  </a:lnTo>
                  <a:lnTo>
                    <a:pt x="3033540" y="1892300"/>
                  </a:lnTo>
                  <a:lnTo>
                    <a:pt x="3041385" y="1879600"/>
                  </a:lnTo>
                  <a:close/>
                </a:path>
                <a:path w="4342130" h="2501900" extrusionOk="0">
                  <a:moveTo>
                    <a:pt x="3262191" y="1968500"/>
                  </a:moveTo>
                  <a:lnTo>
                    <a:pt x="3246127" y="1968500"/>
                  </a:lnTo>
                  <a:lnTo>
                    <a:pt x="3253696" y="1981200"/>
                  </a:lnTo>
                  <a:lnTo>
                    <a:pt x="3259346" y="1981200"/>
                  </a:lnTo>
                  <a:lnTo>
                    <a:pt x="3262191" y="1968500"/>
                  </a:lnTo>
                  <a:close/>
                </a:path>
                <a:path w="4342130" h="2501900" extrusionOk="0">
                  <a:moveTo>
                    <a:pt x="3655758" y="1866900"/>
                  </a:moveTo>
                  <a:lnTo>
                    <a:pt x="3644956" y="1866900"/>
                  </a:lnTo>
                  <a:lnTo>
                    <a:pt x="3644588" y="1879600"/>
                  </a:lnTo>
                  <a:lnTo>
                    <a:pt x="3641273" y="1879600"/>
                  </a:lnTo>
                  <a:lnTo>
                    <a:pt x="3640066" y="1892300"/>
                  </a:lnTo>
                  <a:lnTo>
                    <a:pt x="3644511" y="1892300"/>
                  </a:lnTo>
                  <a:lnTo>
                    <a:pt x="3640320" y="1905000"/>
                  </a:lnTo>
                  <a:lnTo>
                    <a:pt x="3632891" y="1905000"/>
                  </a:lnTo>
                  <a:lnTo>
                    <a:pt x="3633166" y="1917700"/>
                  </a:lnTo>
                  <a:lnTo>
                    <a:pt x="3632500" y="1943100"/>
                  </a:lnTo>
                  <a:lnTo>
                    <a:pt x="3632259" y="1955800"/>
                  </a:lnTo>
                  <a:lnTo>
                    <a:pt x="3633805" y="1968500"/>
                  </a:lnTo>
                  <a:lnTo>
                    <a:pt x="3635444" y="1981200"/>
                  </a:lnTo>
                  <a:lnTo>
                    <a:pt x="3646302" y="1981200"/>
                  </a:lnTo>
                  <a:lnTo>
                    <a:pt x="3641283" y="1968500"/>
                  </a:lnTo>
                  <a:lnTo>
                    <a:pt x="3638990" y="1955800"/>
                  </a:lnTo>
                  <a:lnTo>
                    <a:pt x="3638312" y="1943100"/>
                  </a:lnTo>
                  <a:lnTo>
                    <a:pt x="3638136" y="1930400"/>
                  </a:lnTo>
                  <a:lnTo>
                    <a:pt x="3639843" y="1917700"/>
                  </a:lnTo>
                  <a:lnTo>
                    <a:pt x="3644326" y="1905000"/>
                  </a:lnTo>
                  <a:lnTo>
                    <a:pt x="3649568" y="1892300"/>
                  </a:lnTo>
                  <a:lnTo>
                    <a:pt x="3653554" y="1879600"/>
                  </a:lnTo>
                  <a:lnTo>
                    <a:pt x="3655758" y="1866900"/>
                  </a:lnTo>
                  <a:close/>
                </a:path>
                <a:path w="4342130" h="2501900" extrusionOk="0">
                  <a:moveTo>
                    <a:pt x="3982865" y="1955800"/>
                  </a:moveTo>
                  <a:lnTo>
                    <a:pt x="3975359" y="1955800"/>
                  </a:lnTo>
                  <a:lnTo>
                    <a:pt x="3975616" y="1968500"/>
                  </a:lnTo>
                  <a:lnTo>
                    <a:pt x="3975794" y="1981200"/>
                  </a:lnTo>
                  <a:lnTo>
                    <a:pt x="3984081" y="1981200"/>
                  </a:lnTo>
                  <a:lnTo>
                    <a:pt x="3983714" y="1968500"/>
                  </a:lnTo>
                  <a:lnTo>
                    <a:pt x="3982865" y="1955800"/>
                  </a:lnTo>
                  <a:close/>
                </a:path>
                <a:path w="4342130" h="2501900" extrusionOk="0">
                  <a:moveTo>
                    <a:pt x="648824" y="1943100"/>
                  </a:moveTo>
                  <a:lnTo>
                    <a:pt x="634681" y="1943100"/>
                  </a:lnTo>
                  <a:lnTo>
                    <a:pt x="629696" y="1955800"/>
                  </a:lnTo>
                  <a:lnTo>
                    <a:pt x="614177" y="1955800"/>
                  </a:lnTo>
                  <a:lnTo>
                    <a:pt x="607521" y="1968500"/>
                  </a:lnTo>
                  <a:lnTo>
                    <a:pt x="653295" y="1968500"/>
                  </a:lnTo>
                  <a:lnTo>
                    <a:pt x="650656" y="1955800"/>
                  </a:lnTo>
                  <a:lnTo>
                    <a:pt x="648824" y="1943100"/>
                  </a:lnTo>
                  <a:close/>
                </a:path>
                <a:path w="4342130" h="2501900" extrusionOk="0">
                  <a:moveTo>
                    <a:pt x="722749" y="1955800"/>
                  </a:moveTo>
                  <a:lnTo>
                    <a:pt x="718050" y="1955800"/>
                  </a:lnTo>
                  <a:lnTo>
                    <a:pt x="714774" y="1968500"/>
                  </a:lnTo>
                  <a:lnTo>
                    <a:pt x="726610" y="1968500"/>
                  </a:lnTo>
                  <a:lnTo>
                    <a:pt x="722749" y="1955800"/>
                  </a:lnTo>
                  <a:close/>
                </a:path>
                <a:path w="4342130" h="2501900" extrusionOk="0">
                  <a:moveTo>
                    <a:pt x="808716" y="1955800"/>
                  </a:moveTo>
                  <a:lnTo>
                    <a:pt x="740021" y="1955800"/>
                  </a:lnTo>
                  <a:lnTo>
                    <a:pt x="739323" y="1968500"/>
                  </a:lnTo>
                  <a:lnTo>
                    <a:pt x="809659" y="1968500"/>
                  </a:lnTo>
                  <a:lnTo>
                    <a:pt x="808716" y="1955800"/>
                  </a:lnTo>
                  <a:close/>
                </a:path>
                <a:path w="4342130" h="2501900" extrusionOk="0">
                  <a:moveTo>
                    <a:pt x="1169446" y="1955800"/>
                  </a:moveTo>
                  <a:lnTo>
                    <a:pt x="1157956" y="1955800"/>
                  </a:lnTo>
                  <a:lnTo>
                    <a:pt x="1154165" y="1968500"/>
                  </a:lnTo>
                  <a:lnTo>
                    <a:pt x="1165475" y="1968500"/>
                  </a:lnTo>
                  <a:lnTo>
                    <a:pt x="1169446" y="1955800"/>
                  </a:lnTo>
                  <a:close/>
                </a:path>
                <a:path w="4342130" h="2501900" extrusionOk="0">
                  <a:moveTo>
                    <a:pt x="1409017" y="1955800"/>
                  </a:moveTo>
                  <a:lnTo>
                    <a:pt x="1386693" y="1955800"/>
                  </a:lnTo>
                  <a:lnTo>
                    <a:pt x="1395947" y="1968500"/>
                  </a:lnTo>
                  <a:lnTo>
                    <a:pt x="1419174" y="1968500"/>
                  </a:lnTo>
                  <a:lnTo>
                    <a:pt x="1409017" y="1955800"/>
                  </a:lnTo>
                  <a:close/>
                </a:path>
                <a:path w="4342130" h="2501900" extrusionOk="0">
                  <a:moveTo>
                    <a:pt x="1581777" y="1943100"/>
                  </a:moveTo>
                  <a:lnTo>
                    <a:pt x="1572622" y="1943100"/>
                  </a:lnTo>
                  <a:lnTo>
                    <a:pt x="1574232" y="1955800"/>
                  </a:lnTo>
                  <a:lnTo>
                    <a:pt x="1575582" y="1968500"/>
                  </a:lnTo>
                  <a:lnTo>
                    <a:pt x="1577193" y="1968500"/>
                  </a:lnTo>
                  <a:lnTo>
                    <a:pt x="1581648" y="1955800"/>
                  </a:lnTo>
                  <a:lnTo>
                    <a:pt x="1581777" y="1943100"/>
                  </a:lnTo>
                  <a:close/>
                </a:path>
                <a:path w="4342130" h="2501900" extrusionOk="0">
                  <a:moveTo>
                    <a:pt x="2486081" y="1955800"/>
                  </a:moveTo>
                  <a:lnTo>
                    <a:pt x="2473863" y="1955800"/>
                  </a:lnTo>
                  <a:lnTo>
                    <a:pt x="2469787" y="1968500"/>
                  </a:lnTo>
                  <a:lnTo>
                    <a:pt x="2481398" y="1968500"/>
                  </a:lnTo>
                  <a:lnTo>
                    <a:pt x="2486081" y="1955800"/>
                  </a:lnTo>
                  <a:close/>
                </a:path>
                <a:path w="4342130" h="2501900" extrusionOk="0">
                  <a:moveTo>
                    <a:pt x="2494790" y="1955800"/>
                  </a:moveTo>
                  <a:lnTo>
                    <a:pt x="2486081" y="1955800"/>
                  </a:lnTo>
                  <a:lnTo>
                    <a:pt x="2491133" y="1968500"/>
                  </a:lnTo>
                  <a:lnTo>
                    <a:pt x="2500606" y="1968500"/>
                  </a:lnTo>
                  <a:lnTo>
                    <a:pt x="2494790" y="1955800"/>
                  </a:lnTo>
                  <a:close/>
                </a:path>
                <a:path w="4342130" h="2501900" extrusionOk="0">
                  <a:moveTo>
                    <a:pt x="2818474" y="1955800"/>
                  </a:moveTo>
                  <a:lnTo>
                    <a:pt x="2810210" y="1955800"/>
                  </a:lnTo>
                  <a:lnTo>
                    <a:pt x="2802927" y="1968500"/>
                  </a:lnTo>
                  <a:lnTo>
                    <a:pt x="2814109" y="1968500"/>
                  </a:lnTo>
                  <a:lnTo>
                    <a:pt x="2818474" y="1955800"/>
                  </a:lnTo>
                  <a:close/>
                </a:path>
                <a:path w="4342130" h="2501900" extrusionOk="0">
                  <a:moveTo>
                    <a:pt x="3248703" y="1955800"/>
                  </a:moveTo>
                  <a:lnTo>
                    <a:pt x="3237382" y="1955800"/>
                  </a:lnTo>
                  <a:lnTo>
                    <a:pt x="3238988" y="1968500"/>
                  </a:lnTo>
                  <a:lnTo>
                    <a:pt x="3249846" y="1968500"/>
                  </a:lnTo>
                  <a:lnTo>
                    <a:pt x="3248703" y="1955800"/>
                  </a:lnTo>
                  <a:close/>
                </a:path>
                <a:path w="4342130" h="2501900" extrusionOk="0">
                  <a:moveTo>
                    <a:pt x="3422792" y="1955800"/>
                  </a:moveTo>
                  <a:lnTo>
                    <a:pt x="3321322" y="1955800"/>
                  </a:lnTo>
                  <a:lnTo>
                    <a:pt x="3312309" y="1968500"/>
                  </a:lnTo>
                  <a:lnTo>
                    <a:pt x="3425384" y="1968500"/>
                  </a:lnTo>
                  <a:lnTo>
                    <a:pt x="3422792" y="1955800"/>
                  </a:lnTo>
                  <a:close/>
                </a:path>
                <a:path w="4342130" h="2501900" extrusionOk="0">
                  <a:moveTo>
                    <a:pt x="3975359" y="1955800"/>
                  </a:moveTo>
                  <a:lnTo>
                    <a:pt x="3944594" y="1955800"/>
                  </a:lnTo>
                  <a:lnTo>
                    <a:pt x="3954125" y="1968500"/>
                  </a:lnTo>
                  <a:lnTo>
                    <a:pt x="3964598" y="1968500"/>
                  </a:lnTo>
                  <a:lnTo>
                    <a:pt x="3975359" y="1955800"/>
                  </a:lnTo>
                  <a:close/>
                </a:path>
                <a:path w="4342130" h="2501900" extrusionOk="0">
                  <a:moveTo>
                    <a:pt x="276052" y="1943100"/>
                  </a:moveTo>
                  <a:lnTo>
                    <a:pt x="269034" y="1943100"/>
                  </a:lnTo>
                  <a:lnTo>
                    <a:pt x="263086" y="1955800"/>
                  </a:lnTo>
                  <a:lnTo>
                    <a:pt x="273868" y="1955800"/>
                  </a:lnTo>
                  <a:lnTo>
                    <a:pt x="276052" y="1943100"/>
                  </a:lnTo>
                  <a:close/>
                </a:path>
                <a:path w="4342130" h="2501900" extrusionOk="0">
                  <a:moveTo>
                    <a:pt x="401452" y="1930400"/>
                  </a:moveTo>
                  <a:lnTo>
                    <a:pt x="391508" y="1930400"/>
                  </a:lnTo>
                  <a:lnTo>
                    <a:pt x="394454" y="1943100"/>
                  </a:lnTo>
                  <a:lnTo>
                    <a:pt x="396169" y="1955800"/>
                  </a:lnTo>
                  <a:lnTo>
                    <a:pt x="402468" y="1955800"/>
                  </a:lnTo>
                  <a:lnTo>
                    <a:pt x="401452" y="1943100"/>
                  </a:lnTo>
                  <a:lnTo>
                    <a:pt x="404183" y="1943100"/>
                  </a:lnTo>
                  <a:lnTo>
                    <a:pt x="401452" y="1930400"/>
                  </a:lnTo>
                  <a:close/>
                </a:path>
                <a:path w="4342130" h="2501900" extrusionOk="0">
                  <a:moveTo>
                    <a:pt x="776699" y="1943100"/>
                  </a:moveTo>
                  <a:lnTo>
                    <a:pt x="775213" y="1955800"/>
                  </a:lnTo>
                  <a:lnTo>
                    <a:pt x="778820" y="1955800"/>
                  </a:lnTo>
                  <a:lnTo>
                    <a:pt x="776699" y="1943100"/>
                  </a:lnTo>
                  <a:close/>
                </a:path>
                <a:path w="4342130" h="2501900" extrusionOk="0">
                  <a:moveTo>
                    <a:pt x="819215" y="1943100"/>
                  </a:moveTo>
                  <a:lnTo>
                    <a:pt x="790364" y="1943100"/>
                  </a:lnTo>
                  <a:lnTo>
                    <a:pt x="785157" y="1955800"/>
                  </a:lnTo>
                  <a:lnTo>
                    <a:pt x="808474" y="1955800"/>
                  </a:lnTo>
                  <a:lnTo>
                    <a:pt x="819215" y="1943100"/>
                  </a:lnTo>
                  <a:close/>
                </a:path>
                <a:path w="4342130" h="2501900" extrusionOk="0">
                  <a:moveTo>
                    <a:pt x="1172837" y="1943100"/>
                  </a:moveTo>
                  <a:lnTo>
                    <a:pt x="1162627" y="1943100"/>
                  </a:lnTo>
                  <a:lnTo>
                    <a:pt x="1160714" y="1955800"/>
                  </a:lnTo>
                  <a:lnTo>
                    <a:pt x="1171429" y="1955800"/>
                  </a:lnTo>
                  <a:lnTo>
                    <a:pt x="1172837" y="1943100"/>
                  </a:lnTo>
                  <a:close/>
                </a:path>
                <a:path w="4342130" h="2501900" extrusionOk="0">
                  <a:moveTo>
                    <a:pt x="1382994" y="1943100"/>
                  </a:moveTo>
                  <a:lnTo>
                    <a:pt x="1373818" y="1943100"/>
                  </a:lnTo>
                  <a:lnTo>
                    <a:pt x="1377442" y="1955800"/>
                  </a:lnTo>
                  <a:lnTo>
                    <a:pt x="1388975" y="1955800"/>
                  </a:lnTo>
                  <a:lnTo>
                    <a:pt x="1382994" y="1943100"/>
                  </a:lnTo>
                  <a:close/>
                </a:path>
                <a:path w="4342130" h="2501900" extrusionOk="0">
                  <a:moveTo>
                    <a:pt x="2481814" y="1943100"/>
                  </a:moveTo>
                  <a:lnTo>
                    <a:pt x="2478347" y="1955800"/>
                  </a:lnTo>
                  <a:lnTo>
                    <a:pt x="2488659" y="1955800"/>
                  </a:lnTo>
                  <a:lnTo>
                    <a:pt x="2481814" y="1943100"/>
                  </a:lnTo>
                  <a:close/>
                </a:path>
                <a:path w="4342130" h="2501900" extrusionOk="0">
                  <a:moveTo>
                    <a:pt x="2852590" y="1943100"/>
                  </a:moveTo>
                  <a:lnTo>
                    <a:pt x="2811849" y="1943100"/>
                  </a:lnTo>
                  <a:lnTo>
                    <a:pt x="2812433" y="1955800"/>
                  </a:lnTo>
                  <a:lnTo>
                    <a:pt x="2851777" y="1955800"/>
                  </a:lnTo>
                  <a:lnTo>
                    <a:pt x="2852590" y="1943100"/>
                  </a:lnTo>
                  <a:close/>
                </a:path>
                <a:path w="4342130" h="2501900" extrusionOk="0">
                  <a:moveTo>
                    <a:pt x="3255485" y="1943100"/>
                  </a:moveTo>
                  <a:lnTo>
                    <a:pt x="3245833" y="1943100"/>
                  </a:lnTo>
                  <a:lnTo>
                    <a:pt x="3242724" y="1955800"/>
                  </a:lnTo>
                  <a:lnTo>
                    <a:pt x="3251269" y="1955800"/>
                  </a:lnTo>
                  <a:lnTo>
                    <a:pt x="3255485" y="1943100"/>
                  </a:lnTo>
                  <a:close/>
                </a:path>
                <a:path w="4342130" h="2501900" extrusionOk="0">
                  <a:moveTo>
                    <a:pt x="3965809" y="1905000"/>
                  </a:moveTo>
                  <a:lnTo>
                    <a:pt x="3956588" y="1917700"/>
                  </a:lnTo>
                  <a:lnTo>
                    <a:pt x="3949011" y="1930400"/>
                  </a:lnTo>
                  <a:lnTo>
                    <a:pt x="3942547" y="1943100"/>
                  </a:lnTo>
                  <a:lnTo>
                    <a:pt x="3936662" y="1955800"/>
                  </a:lnTo>
                  <a:lnTo>
                    <a:pt x="3946251" y="1955800"/>
                  </a:lnTo>
                  <a:lnTo>
                    <a:pt x="3950513" y="1943100"/>
                  </a:lnTo>
                  <a:lnTo>
                    <a:pt x="3954944" y="1930400"/>
                  </a:lnTo>
                  <a:lnTo>
                    <a:pt x="3959956" y="1930400"/>
                  </a:lnTo>
                  <a:lnTo>
                    <a:pt x="3965961" y="1917700"/>
                  </a:lnTo>
                  <a:lnTo>
                    <a:pt x="3972916" y="1917700"/>
                  </a:lnTo>
                  <a:lnTo>
                    <a:pt x="3965809" y="1905000"/>
                  </a:lnTo>
                  <a:close/>
                </a:path>
                <a:path w="4342130" h="2501900" extrusionOk="0">
                  <a:moveTo>
                    <a:pt x="154720" y="1930400"/>
                  </a:moveTo>
                  <a:lnTo>
                    <a:pt x="124960" y="1930400"/>
                  </a:lnTo>
                  <a:lnTo>
                    <a:pt x="129951" y="1943100"/>
                  </a:lnTo>
                  <a:lnTo>
                    <a:pt x="149032" y="1943100"/>
                  </a:lnTo>
                  <a:lnTo>
                    <a:pt x="154720" y="1930400"/>
                  </a:lnTo>
                  <a:close/>
                </a:path>
                <a:path w="4342130" h="2501900" extrusionOk="0">
                  <a:moveTo>
                    <a:pt x="263938" y="1917700"/>
                  </a:moveTo>
                  <a:lnTo>
                    <a:pt x="255173" y="1917700"/>
                  </a:lnTo>
                  <a:lnTo>
                    <a:pt x="263462" y="1930400"/>
                  </a:lnTo>
                  <a:lnTo>
                    <a:pt x="268621" y="1943100"/>
                  </a:lnTo>
                  <a:lnTo>
                    <a:pt x="280167" y="1943100"/>
                  </a:lnTo>
                  <a:lnTo>
                    <a:pt x="276110" y="1930400"/>
                  </a:lnTo>
                  <a:lnTo>
                    <a:pt x="270523" y="1930400"/>
                  </a:lnTo>
                  <a:lnTo>
                    <a:pt x="263938" y="1917700"/>
                  </a:lnTo>
                  <a:close/>
                </a:path>
                <a:path w="4342130" h="2501900" extrusionOk="0">
                  <a:moveTo>
                    <a:pt x="636402" y="1917700"/>
                  </a:moveTo>
                  <a:lnTo>
                    <a:pt x="621937" y="1917700"/>
                  </a:lnTo>
                  <a:lnTo>
                    <a:pt x="629111" y="1930400"/>
                  </a:lnTo>
                  <a:lnTo>
                    <a:pt x="633922" y="1943100"/>
                  </a:lnTo>
                  <a:lnTo>
                    <a:pt x="646791" y="1943100"/>
                  </a:lnTo>
                  <a:lnTo>
                    <a:pt x="642767" y="1930400"/>
                  </a:lnTo>
                  <a:lnTo>
                    <a:pt x="639769" y="1930400"/>
                  </a:lnTo>
                  <a:lnTo>
                    <a:pt x="636402" y="1917700"/>
                  </a:lnTo>
                  <a:close/>
                </a:path>
                <a:path w="4342130" h="2501900" extrusionOk="0">
                  <a:moveTo>
                    <a:pt x="788891" y="1917700"/>
                  </a:moveTo>
                  <a:lnTo>
                    <a:pt x="779950" y="1917700"/>
                  </a:lnTo>
                  <a:lnTo>
                    <a:pt x="781881" y="1930400"/>
                  </a:lnTo>
                  <a:lnTo>
                    <a:pt x="785411" y="1930400"/>
                  </a:lnTo>
                  <a:lnTo>
                    <a:pt x="783887" y="1943100"/>
                  </a:lnTo>
                  <a:lnTo>
                    <a:pt x="795762" y="1943100"/>
                  </a:lnTo>
                  <a:lnTo>
                    <a:pt x="792653" y="1930400"/>
                  </a:lnTo>
                  <a:lnTo>
                    <a:pt x="788891" y="1917700"/>
                  </a:lnTo>
                  <a:close/>
                </a:path>
                <a:path w="4342130" h="2501900" extrusionOk="0">
                  <a:moveTo>
                    <a:pt x="852947" y="1917700"/>
                  </a:moveTo>
                  <a:lnTo>
                    <a:pt x="842167" y="1917700"/>
                  </a:lnTo>
                  <a:lnTo>
                    <a:pt x="835988" y="1930400"/>
                  </a:lnTo>
                  <a:lnTo>
                    <a:pt x="823313" y="1930400"/>
                  </a:lnTo>
                  <a:lnTo>
                    <a:pt x="816412" y="1943100"/>
                  </a:lnTo>
                  <a:lnTo>
                    <a:pt x="837667" y="1943100"/>
                  </a:lnTo>
                  <a:lnTo>
                    <a:pt x="845850" y="1930400"/>
                  </a:lnTo>
                  <a:lnTo>
                    <a:pt x="852947" y="1917700"/>
                  </a:lnTo>
                  <a:close/>
                </a:path>
                <a:path w="4342130" h="2501900" extrusionOk="0">
                  <a:moveTo>
                    <a:pt x="1129556" y="1930400"/>
                  </a:moveTo>
                  <a:lnTo>
                    <a:pt x="1092611" y="1930400"/>
                  </a:lnTo>
                  <a:lnTo>
                    <a:pt x="1103394" y="1943100"/>
                  </a:lnTo>
                  <a:lnTo>
                    <a:pt x="1138896" y="1943100"/>
                  </a:lnTo>
                  <a:lnTo>
                    <a:pt x="1129556" y="1930400"/>
                  </a:lnTo>
                  <a:close/>
                </a:path>
                <a:path w="4342130" h="2501900" extrusionOk="0">
                  <a:moveTo>
                    <a:pt x="1374488" y="1930400"/>
                  </a:moveTo>
                  <a:lnTo>
                    <a:pt x="1370043" y="1930400"/>
                  </a:lnTo>
                  <a:lnTo>
                    <a:pt x="1370297" y="1943100"/>
                  </a:lnTo>
                  <a:lnTo>
                    <a:pt x="1378550" y="1943100"/>
                  </a:lnTo>
                  <a:lnTo>
                    <a:pt x="1374488" y="1930400"/>
                  </a:lnTo>
                  <a:close/>
                </a:path>
                <a:path w="4342130" h="2501900" extrusionOk="0">
                  <a:moveTo>
                    <a:pt x="1571579" y="1930400"/>
                  </a:moveTo>
                  <a:lnTo>
                    <a:pt x="1551052" y="1930400"/>
                  </a:lnTo>
                  <a:lnTo>
                    <a:pt x="1556955" y="1943100"/>
                  </a:lnTo>
                  <a:lnTo>
                    <a:pt x="1578211" y="1943100"/>
                  </a:lnTo>
                  <a:lnTo>
                    <a:pt x="1571579" y="1930400"/>
                  </a:lnTo>
                  <a:close/>
                </a:path>
                <a:path w="4342130" h="2501900" extrusionOk="0">
                  <a:moveTo>
                    <a:pt x="2876771" y="1917700"/>
                  </a:moveTo>
                  <a:lnTo>
                    <a:pt x="2860312" y="1917700"/>
                  </a:lnTo>
                  <a:lnTo>
                    <a:pt x="2857295" y="1930400"/>
                  </a:lnTo>
                  <a:lnTo>
                    <a:pt x="2852173" y="1943100"/>
                  </a:lnTo>
                  <a:lnTo>
                    <a:pt x="2863474" y="1943100"/>
                  </a:lnTo>
                  <a:lnTo>
                    <a:pt x="2865735" y="1930400"/>
                  </a:lnTo>
                  <a:lnTo>
                    <a:pt x="2885423" y="1930400"/>
                  </a:lnTo>
                  <a:lnTo>
                    <a:pt x="2876771" y="1917700"/>
                  </a:lnTo>
                  <a:close/>
                </a:path>
                <a:path w="4342130" h="2501900" extrusionOk="0">
                  <a:moveTo>
                    <a:pt x="2943484" y="1930400"/>
                  </a:moveTo>
                  <a:lnTo>
                    <a:pt x="2908508" y="1930400"/>
                  </a:lnTo>
                  <a:lnTo>
                    <a:pt x="2912801" y="1943100"/>
                  </a:lnTo>
                  <a:lnTo>
                    <a:pt x="2936639" y="1943100"/>
                  </a:lnTo>
                  <a:lnTo>
                    <a:pt x="2943484" y="1930400"/>
                  </a:lnTo>
                  <a:close/>
                </a:path>
                <a:path w="4342130" h="2501900" extrusionOk="0">
                  <a:moveTo>
                    <a:pt x="3240448" y="1917700"/>
                  </a:moveTo>
                  <a:lnTo>
                    <a:pt x="3230645" y="1917700"/>
                  </a:lnTo>
                  <a:lnTo>
                    <a:pt x="3235111" y="1930400"/>
                  </a:lnTo>
                  <a:lnTo>
                    <a:pt x="3240048" y="1943100"/>
                  </a:lnTo>
                  <a:lnTo>
                    <a:pt x="3256806" y="1943100"/>
                  </a:lnTo>
                  <a:lnTo>
                    <a:pt x="3252221" y="1930400"/>
                  </a:lnTo>
                  <a:lnTo>
                    <a:pt x="3243118" y="1930400"/>
                  </a:lnTo>
                  <a:lnTo>
                    <a:pt x="3240448" y="1917700"/>
                  </a:lnTo>
                  <a:close/>
                </a:path>
                <a:path w="4342130" h="2501900" extrusionOk="0">
                  <a:moveTo>
                    <a:pt x="3911567" y="1676400"/>
                  </a:moveTo>
                  <a:lnTo>
                    <a:pt x="3898626" y="1676400"/>
                  </a:lnTo>
                  <a:lnTo>
                    <a:pt x="3900200" y="1689100"/>
                  </a:lnTo>
                  <a:lnTo>
                    <a:pt x="3906435" y="1714500"/>
                  </a:lnTo>
                  <a:lnTo>
                    <a:pt x="3915769" y="1739900"/>
                  </a:lnTo>
                  <a:lnTo>
                    <a:pt x="3927891" y="1752600"/>
                  </a:lnTo>
                  <a:lnTo>
                    <a:pt x="3942491" y="1778000"/>
                  </a:lnTo>
                  <a:lnTo>
                    <a:pt x="3960097" y="1803400"/>
                  </a:lnTo>
                  <a:lnTo>
                    <a:pt x="3976545" y="1816100"/>
                  </a:lnTo>
                  <a:lnTo>
                    <a:pt x="3991714" y="1841500"/>
                  </a:lnTo>
                  <a:lnTo>
                    <a:pt x="4005483" y="1866900"/>
                  </a:lnTo>
                  <a:lnTo>
                    <a:pt x="4006904" y="1892300"/>
                  </a:lnTo>
                  <a:lnTo>
                    <a:pt x="4007674" y="1905000"/>
                  </a:lnTo>
                  <a:lnTo>
                    <a:pt x="4007816" y="1930400"/>
                  </a:lnTo>
                  <a:lnTo>
                    <a:pt x="4007350" y="1943100"/>
                  </a:lnTo>
                  <a:lnTo>
                    <a:pt x="4020795" y="1943100"/>
                  </a:lnTo>
                  <a:lnTo>
                    <a:pt x="4019441" y="1917700"/>
                  </a:lnTo>
                  <a:lnTo>
                    <a:pt x="4018334" y="1905000"/>
                  </a:lnTo>
                  <a:lnTo>
                    <a:pt x="4017548" y="1879600"/>
                  </a:lnTo>
                  <a:lnTo>
                    <a:pt x="4016926" y="1879600"/>
                  </a:lnTo>
                  <a:lnTo>
                    <a:pt x="4017256" y="1866900"/>
                  </a:lnTo>
                  <a:lnTo>
                    <a:pt x="4013980" y="1866900"/>
                  </a:lnTo>
                  <a:lnTo>
                    <a:pt x="3986437" y="1816100"/>
                  </a:lnTo>
                  <a:lnTo>
                    <a:pt x="3954112" y="1765300"/>
                  </a:lnTo>
                  <a:lnTo>
                    <a:pt x="3939329" y="1752600"/>
                  </a:lnTo>
                  <a:lnTo>
                    <a:pt x="3926253" y="1727200"/>
                  </a:lnTo>
                  <a:lnTo>
                    <a:pt x="3916470" y="1701800"/>
                  </a:lnTo>
                  <a:lnTo>
                    <a:pt x="3911567" y="1676400"/>
                  </a:lnTo>
                  <a:close/>
                </a:path>
                <a:path w="4342130" h="2501900" extrusionOk="0">
                  <a:moveTo>
                    <a:pt x="4213498" y="1866900"/>
                  </a:moveTo>
                  <a:lnTo>
                    <a:pt x="4193545" y="1866900"/>
                  </a:lnTo>
                  <a:lnTo>
                    <a:pt x="4197673" y="1879600"/>
                  </a:lnTo>
                  <a:lnTo>
                    <a:pt x="4153671" y="1879600"/>
                  </a:lnTo>
                  <a:lnTo>
                    <a:pt x="4156277" y="1892300"/>
                  </a:lnTo>
                  <a:lnTo>
                    <a:pt x="4159721" y="1905000"/>
                  </a:lnTo>
                  <a:lnTo>
                    <a:pt x="4165859" y="1905000"/>
                  </a:lnTo>
                  <a:lnTo>
                    <a:pt x="4169872" y="1917700"/>
                  </a:lnTo>
                  <a:lnTo>
                    <a:pt x="4146420" y="1917700"/>
                  </a:lnTo>
                  <a:lnTo>
                    <a:pt x="4164317" y="1930400"/>
                  </a:lnTo>
                  <a:lnTo>
                    <a:pt x="4183055" y="1943100"/>
                  </a:lnTo>
                  <a:lnTo>
                    <a:pt x="4182464" y="1930400"/>
                  </a:lnTo>
                  <a:lnTo>
                    <a:pt x="4178403" y="1917700"/>
                  </a:lnTo>
                  <a:lnTo>
                    <a:pt x="4173100" y="1905000"/>
                  </a:lnTo>
                  <a:lnTo>
                    <a:pt x="4168780" y="1892300"/>
                  </a:lnTo>
                  <a:lnTo>
                    <a:pt x="4220507" y="1892300"/>
                  </a:lnTo>
                  <a:lnTo>
                    <a:pt x="4218409" y="1879600"/>
                  </a:lnTo>
                  <a:lnTo>
                    <a:pt x="4213498" y="1866900"/>
                  </a:lnTo>
                  <a:close/>
                </a:path>
                <a:path w="4342130" h="2501900" extrusionOk="0">
                  <a:moveTo>
                    <a:pt x="205134" y="1917700"/>
                  </a:moveTo>
                  <a:lnTo>
                    <a:pt x="147998" y="1917700"/>
                  </a:lnTo>
                  <a:lnTo>
                    <a:pt x="141839" y="1930400"/>
                  </a:lnTo>
                  <a:lnTo>
                    <a:pt x="202926" y="1930400"/>
                  </a:lnTo>
                  <a:lnTo>
                    <a:pt x="205134" y="1917700"/>
                  </a:lnTo>
                  <a:close/>
                </a:path>
                <a:path w="4342130" h="2501900" extrusionOk="0">
                  <a:moveTo>
                    <a:pt x="417086" y="1917700"/>
                  </a:moveTo>
                  <a:lnTo>
                    <a:pt x="401528" y="1917700"/>
                  </a:lnTo>
                  <a:lnTo>
                    <a:pt x="403890" y="1930400"/>
                  </a:lnTo>
                  <a:lnTo>
                    <a:pt x="414673" y="1930400"/>
                  </a:lnTo>
                  <a:lnTo>
                    <a:pt x="417086" y="1917700"/>
                  </a:lnTo>
                  <a:close/>
                </a:path>
                <a:path w="4342130" h="2501900" extrusionOk="0">
                  <a:moveTo>
                    <a:pt x="439120" y="1917700"/>
                  </a:moveTo>
                  <a:lnTo>
                    <a:pt x="429544" y="1917700"/>
                  </a:lnTo>
                  <a:lnTo>
                    <a:pt x="434675" y="1930400"/>
                  </a:lnTo>
                  <a:lnTo>
                    <a:pt x="435767" y="1930400"/>
                  </a:lnTo>
                  <a:lnTo>
                    <a:pt x="439120" y="1917700"/>
                  </a:lnTo>
                  <a:close/>
                </a:path>
                <a:path w="4342130" h="2501900" extrusionOk="0">
                  <a:moveTo>
                    <a:pt x="1094796" y="1917700"/>
                  </a:moveTo>
                  <a:lnTo>
                    <a:pt x="1082515" y="1917700"/>
                  </a:lnTo>
                  <a:lnTo>
                    <a:pt x="1084445" y="1930400"/>
                  </a:lnTo>
                  <a:lnTo>
                    <a:pt x="1097933" y="1930400"/>
                  </a:lnTo>
                  <a:lnTo>
                    <a:pt x="1094796" y="1917700"/>
                  </a:lnTo>
                  <a:close/>
                </a:path>
                <a:path w="4342130" h="2501900" extrusionOk="0">
                  <a:moveTo>
                    <a:pt x="1576977" y="1854200"/>
                  </a:moveTo>
                  <a:lnTo>
                    <a:pt x="1563978" y="1866900"/>
                  </a:lnTo>
                  <a:lnTo>
                    <a:pt x="1553417" y="1892300"/>
                  </a:lnTo>
                  <a:lnTo>
                    <a:pt x="1547539" y="1905000"/>
                  </a:lnTo>
                  <a:lnTo>
                    <a:pt x="1548592" y="1930400"/>
                  </a:lnTo>
                  <a:lnTo>
                    <a:pt x="1558359" y="1930400"/>
                  </a:lnTo>
                  <a:lnTo>
                    <a:pt x="1556796" y="1917700"/>
                  </a:lnTo>
                  <a:lnTo>
                    <a:pt x="1556202" y="1905000"/>
                  </a:lnTo>
                  <a:lnTo>
                    <a:pt x="1559971" y="1892300"/>
                  </a:lnTo>
                  <a:lnTo>
                    <a:pt x="1567008" y="1879600"/>
                  </a:lnTo>
                  <a:lnTo>
                    <a:pt x="1592188" y="1879600"/>
                  </a:lnTo>
                  <a:lnTo>
                    <a:pt x="1588704" y="1866900"/>
                  </a:lnTo>
                  <a:lnTo>
                    <a:pt x="1584284" y="1866900"/>
                  </a:lnTo>
                  <a:lnTo>
                    <a:pt x="1576977" y="1854200"/>
                  </a:lnTo>
                  <a:close/>
                </a:path>
                <a:path w="4342130" h="2501900" extrusionOk="0">
                  <a:moveTo>
                    <a:pt x="2913068" y="1917700"/>
                  </a:moveTo>
                  <a:lnTo>
                    <a:pt x="2893525" y="1917700"/>
                  </a:lnTo>
                  <a:lnTo>
                    <a:pt x="2885423" y="1930400"/>
                  </a:lnTo>
                  <a:lnTo>
                    <a:pt x="2913093" y="1930400"/>
                  </a:lnTo>
                  <a:lnTo>
                    <a:pt x="2913068" y="1917700"/>
                  </a:lnTo>
                  <a:close/>
                </a:path>
                <a:path w="4342130" h="2501900" extrusionOk="0">
                  <a:moveTo>
                    <a:pt x="3013613" y="1866900"/>
                  </a:moveTo>
                  <a:lnTo>
                    <a:pt x="2984283" y="1866900"/>
                  </a:lnTo>
                  <a:lnTo>
                    <a:pt x="2976669" y="1879600"/>
                  </a:lnTo>
                  <a:lnTo>
                    <a:pt x="2971422" y="1892300"/>
                  </a:lnTo>
                  <a:lnTo>
                    <a:pt x="2968686" y="1892300"/>
                  </a:lnTo>
                  <a:lnTo>
                    <a:pt x="2965852" y="1905000"/>
                  </a:lnTo>
                  <a:lnTo>
                    <a:pt x="2960312" y="1917700"/>
                  </a:lnTo>
                  <a:lnTo>
                    <a:pt x="2952153" y="1917700"/>
                  </a:lnTo>
                  <a:lnTo>
                    <a:pt x="2942138" y="1930400"/>
                  </a:lnTo>
                  <a:lnTo>
                    <a:pt x="2961433" y="1930400"/>
                  </a:lnTo>
                  <a:lnTo>
                    <a:pt x="2967963" y="1917700"/>
                  </a:lnTo>
                  <a:lnTo>
                    <a:pt x="2973265" y="1905000"/>
                  </a:lnTo>
                  <a:lnTo>
                    <a:pt x="2975945" y="1905000"/>
                  </a:lnTo>
                  <a:lnTo>
                    <a:pt x="2978886" y="1892300"/>
                  </a:lnTo>
                  <a:lnTo>
                    <a:pt x="2984915" y="1879600"/>
                  </a:lnTo>
                  <a:lnTo>
                    <a:pt x="3011505" y="1879600"/>
                  </a:lnTo>
                  <a:lnTo>
                    <a:pt x="3013613" y="1866900"/>
                  </a:lnTo>
                  <a:close/>
                </a:path>
                <a:path w="4342130" h="2501900" extrusionOk="0">
                  <a:moveTo>
                    <a:pt x="3985456" y="1917700"/>
                  </a:moveTo>
                  <a:lnTo>
                    <a:pt x="3965961" y="1917700"/>
                  </a:lnTo>
                  <a:lnTo>
                    <a:pt x="3975797" y="1930400"/>
                  </a:lnTo>
                  <a:lnTo>
                    <a:pt x="3991171" y="1930400"/>
                  </a:lnTo>
                  <a:lnTo>
                    <a:pt x="3985456" y="1917700"/>
                  </a:lnTo>
                  <a:close/>
                </a:path>
                <a:path w="4342130" h="2501900" extrusionOk="0">
                  <a:moveTo>
                    <a:pt x="94404" y="1905000"/>
                  </a:moveTo>
                  <a:lnTo>
                    <a:pt x="80224" y="1905000"/>
                  </a:lnTo>
                  <a:lnTo>
                    <a:pt x="85690" y="1917700"/>
                  </a:lnTo>
                  <a:lnTo>
                    <a:pt x="97859" y="1917700"/>
                  </a:lnTo>
                  <a:lnTo>
                    <a:pt x="94404" y="1905000"/>
                  </a:lnTo>
                  <a:close/>
                </a:path>
                <a:path w="4342130" h="2501900" extrusionOk="0">
                  <a:moveTo>
                    <a:pt x="121370" y="1905000"/>
                  </a:moveTo>
                  <a:lnTo>
                    <a:pt x="103548" y="1905000"/>
                  </a:lnTo>
                  <a:lnTo>
                    <a:pt x="100919" y="1917700"/>
                  </a:lnTo>
                  <a:lnTo>
                    <a:pt x="128045" y="1917700"/>
                  </a:lnTo>
                  <a:lnTo>
                    <a:pt x="121370" y="1905000"/>
                  </a:lnTo>
                  <a:close/>
                </a:path>
                <a:path w="4342130" h="2501900" extrusionOk="0">
                  <a:moveTo>
                    <a:pt x="208793" y="1892300"/>
                  </a:moveTo>
                  <a:lnTo>
                    <a:pt x="191254" y="1892300"/>
                  </a:lnTo>
                  <a:lnTo>
                    <a:pt x="191377" y="1905000"/>
                  </a:lnTo>
                  <a:lnTo>
                    <a:pt x="190873" y="1917700"/>
                  </a:lnTo>
                  <a:lnTo>
                    <a:pt x="206836" y="1917700"/>
                  </a:lnTo>
                  <a:lnTo>
                    <a:pt x="208050" y="1905000"/>
                  </a:lnTo>
                  <a:lnTo>
                    <a:pt x="208793" y="1892300"/>
                  </a:lnTo>
                  <a:close/>
                </a:path>
                <a:path w="4342130" h="2501900" extrusionOk="0">
                  <a:moveTo>
                    <a:pt x="239730" y="1905000"/>
                  </a:moveTo>
                  <a:lnTo>
                    <a:pt x="234879" y="1905000"/>
                  </a:lnTo>
                  <a:lnTo>
                    <a:pt x="234701" y="1917700"/>
                  </a:lnTo>
                  <a:lnTo>
                    <a:pt x="245052" y="1917700"/>
                  </a:lnTo>
                  <a:lnTo>
                    <a:pt x="239730" y="1905000"/>
                  </a:lnTo>
                  <a:close/>
                </a:path>
                <a:path w="4342130" h="2501900" extrusionOk="0">
                  <a:moveTo>
                    <a:pt x="445572" y="1905000"/>
                  </a:moveTo>
                  <a:lnTo>
                    <a:pt x="436568" y="1905000"/>
                  </a:lnTo>
                  <a:lnTo>
                    <a:pt x="430759" y="1917700"/>
                  </a:lnTo>
                  <a:lnTo>
                    <a:pt x="442003" y="1917700"/>
                  </a:lnTo>
                  <a:lnTo>
                    <a:pt x="445572" y="1905000"/>
                  </a:lnTo>
                  <a:close/>
                </a:path>
                <a:path w="4342130" h="2501900" extrusionOk="0">
                  <a:moveTo>
                    <a:pt x="621690" y="1905000"/>
                  </a:moveTo>
                  <a:lnTo>
                    <a:pt x="607525" y="1905000"/>
                  </a:lnTo>
                  <a:lnTo>
                    <a:pt x="614087" y="1917700"/>
                  </a:lnTo>
                  <a:lnTo>
                    <a:pt x="631271" y="1917700"/>
                  </a:lnTo>
                  <a:lnTo>
                    <a:pt x="621690" y="1905000"/>
                  </a:lnTo>
                  <a:close/>
                </a:path>
                <a:path w="4342130" h="2501900" extrusionOk="0">
                  <a:moveTo>
                    <a:pt x="756087" y="1854200"/>
                  </a:moveTo>
                  <a:lnTo>
                    <a:pt x="747552" y="1854200"/>
                  </a:lnTo>
                  <a:lnTo>
                    <a:pt x="748543" y="1866900"/>
                  </a:lnTo>
                  <a:lnTo>
                    <a:pt x="756257" y="1866900"/>
                  </a:lnTo>
                  <a:lnTo>
                    <a:pt x="763032" y="1879600"/>
                  </a:lnTo>
                  <a:lnTo>
                    <a:pt x="768747" y="1892300"/>
                  </a:lnTo>
                  <a:lnTo>
                    <a:pt x="773283" y="1917700"/>
                  </a:lnTo>
                  <a:lnTo>
                    <a:pt x="784939" y="1917700"/>
                  </a:lnTo>
                  <a:lnTo>
                    <a:pt x="781258" y="1905000"/>
                  </a:lnTo>
                  <a:lnTo>
                    <a:pt x="774412" y="1892300"/>
                  </a:lnTo>
                  <a:lnTo>
                    <a:pt x="768258" y="1879600"/>
                  </a:lnTo>
                  <a:lnTo>
                    <a:pt x="762311" y="1866900"/>
                  </a:lnTo>
                  <a:lnTo>
                    <a:pt x="756087" y="1854200"/>
                  </a:lnTo>
                  <a:close/>
                </a:path>
                <a:path w="4342130" h="2501900" extrusionOk="0">
                  <a:moveTo>
                    <a:pt x="876457" y="1905000"/>
                  </a:moveTo>
                  <a:lnTo>
                    <a:pt x="859884" y="1905000"/>
                  </a:lnTo>
                  <a:lnTo>
                    <a:pt x="858893" y="1917700"/>
                  </a:lnTo>
                  <a:lnTo>
                    <a:pt x="868732" y="1917700"/>
                  </a:lnTo>
                  <a:lnTo>
                    <a:pt x="876457" y="1905000"/>
                  </a:lnTo>
                  <a:close/>
                </a:path>
                <a:path w="4342130" h="2501900" extrusionOk="0">
                  <a:moveTo>
                    <a:pt x="1087722" y="1905000"/>
                  </a:moveTo>
                  <a:lnTo>
                    <a:pt x="1078868" y="1905000"/>
                  </a:lnTo>
                  <a:lnTo>
                    <a:pt x="1080905" y="1917700"/>
                  </a:lnTo>
                  <a:lnTo>
                    <a:pt x="1091519" y="1917700"/>
                  </a:lnTo>
                  <a:lnTo>
                    <a:pt x="1087722" y="1905000"/>
                  </a:lnTo>
                  <a:close/>
                </a:path>
                <a:path w="4342130" h="2501900" extrusionOk="0">
                  <a:moveTo>
                    <a:pt x="3237997" y="1905000"/>
                  </a:moveTo>
                  <a:lnTo>
                    <a:pt x="3224853" y="1905000"/>
                  </a:lnTo>
                  <a:lnTo>
                    <a:pt x="3226275" y="1917700"/>
                  </a:lnTo>
                  <a:lnTo>
                    <a:pt x="3238111" y="1917700"/>
                  </a:lnTo>
                  <a:lnTo>
                    <a:pt x="3237997" y="1905000"/>
                  </a:lnTo>
                  <a:close/>
                </a:path>
                <a:path w="4342130" h="2501900" extrusionOk="0">
                  <a:moveTo>
                    <a:pt x="4090475" y="1828800"/>
                  </a:moveTo>
                  <a:lnTo>
                    <a:pt x="4073760" y="1828800"/>
                  </a:lnTo>
                  <a:lnTo>
                    <a:pt x="4077256" y="1841500"/>
                  </a:lnTo>
                  <a:lnTo>
                    <a:pt x="4080502" y="1841500"/>
                  </a:lnTo>
                  <a:lnTo>
                    <a:pt x="4088605" y="1854200"/>
                  </a:lnTo>
                  <a:lnTo>
                    <a:pt x="4097463" y="1866900"/>
                  </a:lnTo>
                  <a:lnTo>
                    <a:pt x="4106931" y="1879600"/>
                  </a:lnTo>
                  <a:lnTo>
                    <a:pt x="4116862" y="1892300"/>
                  </a:lnTo>
                  <a:lnTo>
                    <a:pt x="4130293" y="1917700"/>
                  </a:lnTo>
                  <a:lnTo>
                    <a:pt x="4156461" y="1917700"/>
                  </a:lnTo>
                  <a:lnTo>
                    <a:pt x="4146760" y="1905000"/>
                  </a:lnTo>
                  <a:lnTo>
                    <a:pt x="4138486" y="1905000"/>
                  </a:lnTo>
                  <a:lnTo>
                    <a:pt x="4131338" y="1892300"/>
                  </a:lnTo>
                  <a:lnTo>
                    <a:pt x="4125016" y="1892300"/>
                  </a:lnTo>
                  <a:lnTo>
                    <a:pt x="4120406" y="1879600"/>
                  </a:lnTo>
                  <a:lnTo>
                    <a:pt x="4115761" y="1879600"/>
                  </a:lnTo>
                  <a:lnTo>
                    <a:pt x="4111653" y="1866900"/>
                  </a:lnTo>
                  <a:lnTo>
                    <a:pt x="4108658" y="1866900"/>
                  </a:lnTo>
                  <a:lnTo>
                    <a:pt x="4108074" y="1854200"/>
                  </a:lnTo>
                  <a:lnTo>
                    <a:pt x="4101122" y="1854200"/>
                  </a:lnTo>
                  <a:lnTo>
                    <a:pt x="4095301" y="1841500"/>
                  </a:lnTo>
                  <a:lnTo>
                    <a:pt x="4090475" y="1828800"/>
                  </a:lnTo>
                  <a:close/>
                </a:path>
                <a:path w="4342130" h="2501900" extrusionOk="0">
                  <a:moveTo>
                    <a:pt x="88600" y="1892300"/>
                  </a:moveTo>
                  <a:lnTo>
                    <a:pt x="62483" y="1892300"/>
                  </a:lnTo>
                  <a:lnTo>
                    <a:pt x="69595" y="1905000"/>
                  </a:lnTo>
                  <a:lnTo>
                    <a:pt x="90429" y="1905000"/>
                  </a:lnTo>
                  <a:lnTo>
                    <a:pt x="88600" y="1892300"/>
                  </a:lnTo>
                  <a:close/>
                </a:path>
                <a:path w="4342130" h="2501900" extrusionOk="0">
                  <a:moveTo>
                    <a:pt x="110912" y="1892300"/>
                  </a:moveTo>
                  <a:lnTo>
                    <a:pt x="88600" y="1892300"/>
                  </a:lnTo>
                  <a:lnTo>
                    <a:pt x="95014" y="1905000"/>
                  </a:lnTo>
                  <a:lnTo>
                    <a:pt x="116108" y="1905000"/>
                  </a:lnTo>
                  <a:lnTo>
                    <a:pt x="110912" y="1892300"/>
                  </a:lnTo>
                  <a:close/>
                </a:path>
                <a:path w="4342130" h="2501900" extrusionOk="0">
                  <a:moveTo>
                    <a:pt x="225481" y="1892300"/>
                  </a:moveTo>
                  <a:lnTo>
                    <a:pt x="208793" y="1892300"/>
                  </a:lnTo>
                  <a:lnTo>
                    <a:pt x="220160" y="1905000"/>
                  </a:lnTo>
                  <a:lnTo>
                    <a:pt x="225481" y="1892300"/>
                  </a:lnTo>
                  <a:close/>
                </a:path>
                <a:path w="4342130" h="2501900" extrusionOk="0">
                  <a:moveTo>
                    <a:pt x="270617" y="1892300"/>
                  </a:moveTo>
                  <a:lnTo>
                    <a:pt x="228910" y="1892300"/>
                  </a:lnTo>
                  <a:lnTo>
                    <a:pt x="230510" y="1905000"/>
                  </a:lnTo>
                  <a:lnTo>
                    <a:pt x="273169" y="1905000"/>
                  </a:lnTo>
                  <a:lnTo>
                    <a:pt x="270617" y="1892300"/>
                  </a:lnTo>
                  <a:close/>
                </a:path>
                <a:path w="4342130" h="2501900" extrusionOk="0">
                  <a:moveTo>
                    <a:pt x="448340" y="1892300"/>
                  </a:moveTo>
                  <a:lnTo>
                    <a:pt x="435979" y="1892300"/>
                  </a:lnTo>
                  <a:lnTo>
                    <a:pt x="437893" y="1905000"/>
                  </a:lnTo>
                  <a:lnTo>
                    <a:pt x="448594" y="1905000"/>
                  </a:lnTo>
                  <a:lnTo>
                    <a:pt x="448340" y="1892300"/>
                  </a:lnTo>
                  <a:close/>
                </a:path>
                <a:path w="4342130" h="2501900" extrusionOk="0">
                  <a:moveTo>
                    <a:pt x="605070" y="1892300"/>
                  </a:moveTo>
                  <a:lnTo>
                    <a:pt x="586275" y="1892300"/>
                  </a:lnTo>
                  <a:lnTo>
                    <a:pt x="587837" y="1905000"/>
                  </a:lnTo>
                  <a:lnTo>
                    <a:pt x="613683" y="1905000"/>
                  </a:lnTo>
                  <a:lnTo>
                    <a:pt x="605070" y="1892300"/>
                  </a:lnTo>
                  <a:close/>
                </a:path>
                <a:path w="4342130" h="2501900" extrusionOk="0">
                  <a:moveTo>
                    <a:pt x="915040" y="1866900"/>
                  </a:moveTo>
                  <a:lnTo>
                    <a:pt x="908004" y="1866900"/>
                  </a:lnTo>
                  <a:lnTo>
                    <a:pt x="898739" y="1879600"/>
                  </a:lnTo>
                  <a:lnTo>
                    <a:pt x="889050" y="1892300"/>
                  </a:lnTo>
                  <a:lnTo>
                    <a:pt x="878636" y="1905000"/>
                  </a:lnTo>
                  <a:lnTo>
                    <a:pt x="885427" y="1905000"/>
                  </a:lnTo>
                  <a:lnTo>
                    <a:pt x="893472" y="1892300"/>
                  </a:lnTo>
                  <a:lnTo>
                    <a:pt x="901389" y="1892300"/>
                  </a:lnTo>
                  <a:lnTo>
                    <a:pt x="909973" y="1879600"/>
                  </a:lnTo>
                  <a:lnTo>
                    <a:pt x="911827" y="1879600"/>
                  </a:lnTo>
                  <a:lnTo>
                    <a:pt x="915040" y="1866900"/>
                  </a:lnTo>
                  <a:close/>
                </a:path>
                <a:path w="4342130" h="2501900" extrusionOk="0">
                  <a:moveTo>
                    <a:pt x="1094250" y="1892300"/>
                  </a:moveTo>
                  <a:lnTo>
                    <a:pt x="1078146" y="1892300"/>
                  </a:lnTo>
                  <a:lnTo>
                    <a:pt x="1077563" y="1905000"/>
                  </a:lnTo>
                  <a:lnTo>
                    <a:pt x="1091481" y="1905000"/>
                  </a:lnTo>
                  <a:lnTo>
                    <a:pt x="1094250" y="1892300"/>
                  </a:lnTo>
                  <a:close/>
                </a:path>
                <a:path w="4342130" h="2501900" extrusionOk="0">
                  <a:moveTo>
                    <a:pt x="1183355" y="1879600"/>
                  </a:moveTo>
                  <a:lnTo>
                    <a:pt x="1174395" y="1879600"/>
                  </a:lnTo>
                  <a:lnTo>
                    <a:pt x="1171741" y="1892300"/>
                  </a:lnTo>
                  <a:lnTo>
                    <a:pt x="1124158" y="1892300"/>
                  </a:lnTo>
                  <a:lnTo>
                    <a:pt x="1123434" y="1905000"/>
                  </a:lnTo>
                  <a:lnTo>
                    <a:pt x="1175746" y="1905000"/>
                  </a:lnTo>
                  <a:lnTo>
                    <a:pt x="1180032" y="1892300"/>
                  </a:lnTo>
                  <a:lnTo>
                    <a:pt x="1183355" y="1879600"/>
                  </a:lnTo>
                  <a:close/>
                </a:path>
                <a:path w="4342130" h="2501900" extrusionOk="0">
                  <a:moveTo>
                    <a:pt x="1277235" y="1892300"/>
                  </a:moveTo>
                  <a:lnTo>
                    <a:pt x="1250104" y="1892300"/>
                  </a:lnTo>
                  <a:lnTo>
                    <a:pt x="1259938" y="1905000"/>
                  </a:lnTo>
                  <a:lnTo>
                    <a:pt x="1271491" y="1905000"/>
                  </a:lnTo>
                  <a:lnTo>
                    <a:pt x="1277235" y="1892300"/>
                  </a:lnTo>
                  <a:close/>
                </a:path>
                <a:path w="4342130" h="2501900" extrusionOk="0">
                  <a:moveTo>
                    <a:pt x="1331257" y="1892300"/>
                  </a:moveTo>
                  <a:lnTo>
                    <a:pt x="1320056" y="1892300"/>
                  </a:lnTo>
                  <a:lnTo>
                    <a:pt x="1319040" y="1905000"/>
                  </a:lnTo>
                  <a:lnTo>
                    <a:pt x="1339042" y="1905000"/>
                  </a:lnTo>
                  <a:lnTo>
                    <a:pt x="1331257" y="1892300"/>
                  </a:lnTo>
                  <a:close/>
                </a:path>
                <a:path w="4342130" h="2501900" extrusionOk="0">
                  <a:moveTo>
                    <a:pt x="1364544" y="1892300"/>
                  </a:moveTo>
                  <a:lnTo>
                    <a:pt x="1350218" y="1892300"/>
                  </a:lnTo>
                  <a:lnTo>
                    <a:pt x="1345011" y="1905000"/>
                  </a:lnTo>
                  <a:lnTo>
                    <a:pt x="1364607" y="1905000"/>
                  </a:lnTo>
                  <a:lnTo>
                    <a:pt x="1364544" y="1892300"/>
                  </a:lnTo>
                  <a:close/>
                </a:path>
                <a:path w="4342130" h="2501900" extrusionOk="0">
                  <a:moveTo>
                    <a:pt x="1642133" y="1892300"/>
                  </a:moveTo>
                  <a:lnTo>
                    <a:pt x="1587073" y="1892300"/>
                  </a:lnTo>
                  <a:lnTo>
                    <a:pt x="1602719" y="1905000"/>
                  </a:lnTo>
                  <a:lnTo>
                    <a:pt x="1654979" y="1905000"/>
                  </a:lnTo>
                  <a:lnTo>
                    <a:pt x="1642133" y="1892300"/>
                  </a:lnTo>
                  <a:close/>
                </a:path>
                <a:path w="4342130" h="2501900" extrusionOk="0">
                  <a:moveTo>
                    <a:pt x="1705590" y="1892300"/>
                  </a:moveTo>
                  <a:lnTo>
                    <a:pt x="1687800" y="1892300"/>
                  </a:lnTo>
                  <a:lnTo>
                    <a:pt x="1680850" y="1905000"/>
                  </a:lnTo>
                  <a:lnTo>
                    <a:pt x="1699472" y="1905000"/>
                  </a:lnTo>
                  <a:lnTo>
                    <a:pt x="1705590" y="1892300"/>
                  </a:lnTo>
                  <a:close/>
                </a:path>
                <a:path w="4342130" h="2501900" extrusionOk="0">
                  <a:moveTo>
                    <a:pt x="3222376" y="1892300"/>
                  </a:moveTo>
                  <a:lnTo>
                    <a:pt x="3192180" y="1892300"/>
                  </a:lnTo>
                  <a:lnTo>
                    <a:pt x="3197610" y="1905000"/>
                  </a:lnTo>
                  <a:lnTo>
                    <a:pt x="3216064" y="1905000"/>
                  </a:lnTo>
                  <a:lnTo>
                    <a:pt x="3222376" y="1892300"/>
                  </a:lnTo>
                  <a:close/>
                </a:path>
                <a:path w="4342130" h="2501900" extrusionOk="0">
                  <a:moveTo>
                    <a:pt x="3234466" y="1892300"/>
                  </a:moveTo>
                  <a:lnTo>
                    <a:pt x="3222376" y="1892300"/>
                  </a:lnTo>
                  <a:lnTo>
                    <a:pt x="3223506" y="1905000"/>
                  </a:lnTo>
                  <a:lnTo>
                    <a:pt x="3232828" y="1905000"/>
                  </a:lnTo>
                  <a:lnTo>
                    <a:pt x="3234466" y="1892300"/>
                  </a:lnTo>
                  <a:close/>
                </a:path>
                <a:path w="4342130" h="2501900" extrusionOk="0">
                  <a:moveTo>
                    <a:pt x="66300" y="1879600"/>
                  </a:moveTo>
                  <a:lnTo>
                    <a:pt x="41433" y="1879600"/>
                  </a:lnTo>
                  <a:lnTo>
                    <a:pt x="49764" y="1892300"/>
                  </a:lnTo>
                  <a:lnTo>
                    <a:pt x="72763" y="1892300"/>
                  </a:lnTo>
                  <a:lnTo>
                    <a:pt x="66300" y="1879600"/>
                  </a:lnTo>
                  <a:close/>
                </a:path>
                <a:path w="4342130" h="2501900" extrusionOk="0">
                  <a:moveTo>
                    <a:pt x="87483" y="1828800"/>
                  </a:moveTo>
                  <a:lnTo>
                    <a:pt x="73525" y="1828800"/>
                  </a:lnTo>
                  <a:lnTo>
                    <a:pt x="73449" y="1841500"/>
                  </a:lnTo>
                  <a:lnTo>
                    <a:pt x="71438" y="1841500"/>
                  </a:lnTo>
                  <a:lnTo>
                    <a:pt x="76726" y="1854200"/>
                  </a:lnTo>
                  <a:lnTo>
                    <a:pt x="74986" y="1866900"/>
                  </a:lnTo>
                  <a:lnTo>
                    <a:pt x="71671" y="1866900"/>
                  </a:lnTo>
                  <a:lnTo>
                    <a:pt x="69220" y="1879600"/>
                  </a:lnTo>
                  <a:lnTo>
                    <a:pt x="72763" y="1892300"/>
                  </a:lnTo>
                  <a:lnTo>
                    <a:pt x="105390" y="1892300"/>
                  </a:lnTo>
                  <a:lnTo>
                    <a:pt x="99324" y="1879600"/>
                  </a:lnTo>
                  <a:lnTo>
                    <a:pt x="92499" y="1879600"/>
                  </a:lnTo>
                  <a:lnTo>
                    <a:pt x="89872" y="1866900"/>
                  </a:lnTo>
                  <a:lnTo>
                    <a:pt x="88515" y="1854200"/>
                  </a:lnTo>
                  <a:lnTo>
                    <a:pt x="87895" y="1841500"/>
                  </a:lnTo>
                  <a:lnTo>
                    <a:pt x="87483" y="1828800"/>
                  </a:lnTo>
                  <a:close/>
                </a:path>
                <a:path w="4342130" h="2501900" extrusionOk="0">
                  <a:moveTo>
                    <a:pt x="224913" y="1879600"/>
                  </a:moveTo>
                  <a:lnTo>
                    <a:pt x="198303" y="1879600"/>
                  </a:lnTo>
                  <a:lnTo>
                    <a:pt x="192799" y="1892300"/>
                  </a:lnTo>
                  <a:lnTo>
                    <a:pt x="233749" y="1892300"/>
                  </a:lnTo>
                  <a:lnTo>
                    <a:pt x="224913" y="1879600"/>
                  </a:lnTo>
                  <a:close/>
                </a:path>
                <a:path w="4342130" h="2501900" extrusionOk="0">
                  <a:moveTo>
                    <a:pt x="281730" y="1854200"/>
                  </a:moveTo>
                  <a:lnTo>
                    <a:pt x="241311" y="1854200"/>
                  </a:lnTo>
                  <a:lnTo>
                    <a:pt x="232651" y="1866900"/>
                  </a:lnTo>
                  <a:lnTo>
                    <a:pt x="233749" y="1892300"/>
                  </a:lnTo>
                  <a:lnTo>
                    <a:pt x="263721" y="1892300"/>
                  </a:lnTo>
                  <a:lnTo>
                    <a:pt x="255110" y="1879600"/>
                  </a:lnTo>
                  <a:lnTo>
                    <a:pt x="247414" y="1879600"/>
                  </a:lnTo>
                  <a:lnTo>
                    <a:pt x="253811" y="1866900"/>
                  </a:lnTo>
                  <a:lnTo>
                    <a:pt x="290968" y="1866900"/>
                  </a:lnTo>
                  <a:lnTo>
                    <a:pt x="281730" y="1854200"/>
                  </a:lnTo>
                  <a:close/>
                </a:path>
                <a:path w="4342130" h="2501900" extrusionOk="0">
                  <a:moveTo>
                    <a:pt x="320889" y="1879600"/>
                  </a:moveTo>
                  <a:lnTo>
                    <a:pt x="298179" y="1879600"/>
                  </a:lnTo>
                  <a:lnTo>
                    <a:pt x="303408" y="1892300"/>
                  </a:lnTo>
                  <a:lnTo>
                    <a:pt x="311498" y="1892300"/>
                  </a:lnTo>
                  <a:lnTo>
                    <a:pt x="320889" y="1879600"/>
                  </a:lnTo>
                  <a:close/>
                </a:path>
                <a:path w="4342130" h="2501900" extrusionOk="0">
                  <a:moveTo>
                    <a:pt x="439704" y="1879600"/>
                  </a:moveTo>
                  <a:lnTo>
                    <a:pt x="430268" y="1879600"/>
                  </a:lnTo>
                  <a:lnTo>
                    <a:pt x="432876" y="1892300"/>
                  </a:lnTo>
                  <a:lnTo>
                    <a:pt x="441419" y="1892300"/>
                  </a:lnTo>
                  <a:lnTo>
                    <a:pt x="439704" y="1879600"/>
                  </a:lnTo>
                  <a:close/>
                </a:path>
                <a:path w="4342130" h="2501900" extrusionOk="0">
                  <a:moveTo>
                    <a:pt x="588015" y="1841500"/>
                  </a:moveTo>
                  <a:lnTo>
                    <a:pt x="575594" y="1841500"/>
                  </a:lnTo>
                  <a:lnTo>
                    <a:pt x="580700" y="1854200"/>
                  </a:lnTo>
                  <a:lnTo>
                    <a:pt x="583354" y="1854200"/>
                  </a:lnTo>
                  <a:lnTo>
                    <a:pt x="584408" y="1866900"/>
                  </a:lnTo>
                  <a:lnTo>
                    <a:pt x="582770" y="1866900"/>
                  </a:lnTo>
                  <a:lnTo>
                    <a:pt x="582706" y="1879600"/>
                  </a:lnTo>
                  <a:lnTo>
                    <a:pt x="582198" y="1879600"/>
                  </a:lnTo>
                  <a:lnTo>
                    <a:pt x="581640" y="1892300"/>
                  </a:lnTo>
                  <a:lnTo>
                    <a:pt x="593667" y="1892300"/>
                  </a:lnTo>
                  <a:lnTo>
                    <a:pt x="593605" y="1879600"/>
                  </a:lnTo>
                  <a:lnTo>
                    <a:pt x="593794" y="1866900"/>
                  </a:lnTo>
                  <a:lnTo>
                    <a:pt x="592506" y="1854200"/>
                  </a:lnTo>
                  <a:lnTo>
                    <a:pt x="588015" y="1841500"/>
                  </a:lnTo>
                  <a:close/>
                </a:path>
                <a:path w="4342130" h="2501900" extrusionOk="0">
                  <a:moveTo>
                    <a:pt x="1118378" y="1879600"/>
                  </a:moveTo>
                  <a:lnTo>
                    <a:pt x="1094379" y="1879600"/>
                  </a:lnTo>
                  <a:lnTo>
                    <a:pt x="1088911" y="1892300"/>
                  </a:lnTo>
                  <a:lnTo>
                    <a:pt x="1126381" y="1892300"/>
                  </a:lnTo>
                  <a:lnTo>
                    <a:pt x="1118378" y="1879600"/>
                  </a:lnTo>
                  <a:close/>
                </a:path>
                <a:path w="4342130" h="2501900" extrusionOk="0">
                  <a:moveTo>
                    <a:pt x="1251625" y="1879600"/>
                  </a:moveTo>
                  <a:lnTo>
                    <a:pt x="1227333" y="1879600"/>
                  </a:lnTo>
                  <a:lnTo>
                    <a:pt x="1234191" y="1892300"/>
                  </a:lnTo>
                  <a:lnTo>
                    <a:pt x="1269129" y="1892300"/>
                  </a:lnTo>
                  <a:lnTo>
                    <a:pt x="1251625" y="1879600"/>
                  </a:lnTo>
                  <a:close/>
                </a:path>
                <a:path w="4342130" h="2501900" extrusionOk="0">
                  <a:moveTo>
                    <a:pt x="1302352" y="1879600"/>
                  </a:moveTo>
                  <a:lnTo>
                    <a:pt x="1284983" y="1879600"/>
                  </a:lnTo>
                  <a:lnTo>
                    <a:pt x="1276861" y="1892300"/>
                  </a:lnTo>
                  <a:lnTo>
                    <a:pt x="1312430" y="1892300"/>
                  </a:lnTo>
                  <a:lnTo>
                    <a:pt x="1302352" y="1879600"/>
                  </a:lnTo>
                  <a:close/>
                </a:path>
                <a:path w="4342130" h="2501900" extrusionOk="0">
                  <a:moveTo>
                    <a:pt x="1596687" y="1879600"/>
                  </a:moveTo>
                  <a:lnTo>
                    <a:pt x="1579707" y="1879600"/>
                  </a:lnTo>
                  <a:lnTo>
                    <a:pt x="1582146" y="1892300"/>
                  </a:lnTo>
                  <a:lnTo>
                    <a:pt x="1604240" y="1892300"/>
                  </a:lnTo>
                  <a:lnTo>
                    <a:pt x="1596687" y="1879600"/>
                  </a:lnTo>
                  <a:close/>
                </a:path>
                <a:path w="4342130" h="2501900" extrusionOk="0">
                  <a:moveTo>
                    <a:pt x="2621780" y="1879600"/>
                  </a:moveTo>
                  <a:lnTo>
                    <a:pt x="2599051" y="1879600"/>
                  </a:lnTo>
                  <a:lnTo>
                    <a:pt x="2616896" y="1892300"/>
                  </a:lnTo>
                  <a:lnTo>
                    <a:pt x="2625425" y="1892300"/>
                  </a:lnTo>
                  <a:lnTo>
                    <a:pt x="2621780" y="1879600"/>
                  </a:lnTo>
                  <a:close/>
                </a:path>
                <a:path w="4342130" h="2501900" extrusionOk="0">
                  <a:moveTo>
                    <a:pt x="2640270" y="1866900"/>
                  </a:moveTo>
                  <a:lnTo>
                    <a:pt x="2634020" y="1866900"/>
                  </a:lnTo>
                  <a:lnTo>
                    <a:pt x="2630642" y="1879600"/>
                  </a:lnTo>
                  <a:lnTo>
                    <a:pt x="2625425" y="1892300"/>
                  </a:lnTo>
                  <a:lnTo>
                    <a:pt x="2636436" y="1892300"/>
                  </a:lnTo>
                  <a:lnTo>
                    <a:pt x="2637658" y="1879600"/>
                  </a:lnTo>
                  <a:lnTo>
                    <a:pt x="2640270" y="1866900"/>
                  </a:lnTo>
                  <a:close/>
                </a:path>
                <a:path w="4342130" h="2501900" extrusionOk="0">
                  <a:moveTo>
                    <a:pt x="3178320" y="1879600"/>
                  </a:moveTo>
                  <a:lnTo>
                    <a:pt x="3157225" y="1879600"/>
                  </a:lnTo>
                  <a:lnTo>
                    <a:pt x="3163639" y="1892300"/>
                  </a:lnTo>
                  <a:lnTo>
                    <a:pt x="3175081" y="1892300"/>
                  </a:lnTo>
                  <a:lnTo>
                    <a:pt x="3178320" y="1879600"/>
                  </a:lnTo>
                  <a:close/>
                </a:path>
                <a:path w="4342130" h="2501900" extrusionOk="0">
                  <a:moveTo>
                    <a:pt x="3198691" y="1879600"/>
                  </a:moveTo>
                  <a:lnTo>
                    <a:pt x="3181863" y="1879600"/>
                  </a:lnTo>
                  <a:lnTo>
                    <a:pt x="3187101" y="1892300"/>
                  </a:lnTo>
                  <a:lnTo>
                    <a:pt x="3203313" y="1892300"/>
                  </a:lnTo>
                  <a:lnTo>
                    <a:pt x="3198691" y="1879600"/>
                  </a:lnTo>
                  <a:close/>
                </a:path>
                <a:path w="4342130" h="2501900" extrusionOk="0">
                  <a:moveTo>
                    <a:pt x="3224954" y="1879600"/>
                  </a:moveTo>
                  <a:lnTo>
                    <a:pt x="3216509" y="1879600"/>
                  </a:lnTo>
                  <a:lnTo>
                    <a:pt x="3210057" y="1892300"/>
                  </a:lnTo>
                  <a:lnTo>
                    <a:pt x="3227901" y="1892300"/>
                  </a:lnTo>
                  <a:lnTo>
                    <a:pt x="3224954" y="1879600"/>
                  </a:lnTo>
                  <a:close/>
                </a:path>
                <a:path w="4342130" h="2501900" extrusionOk="0">
                  <a:moveTo>
                    <a:pt x="49992" y="1866900"/>
                  </a:moveTo>
                  <a:lnTo>
                    <a:pt x="5664" y="1866900"/>
                  </a:lnTo>
                  <a:lnTo>
                    <a:pt x="12794" y="1879600"/>
                  </a:lnTo>
                  <a:lnTo>
                    <a:pt x="55420" y="1879600"/>
                  </a:lnTo>
                  <a:lnTo>
                    <a:pt x="49992" y="1866900"/>
                  </a:lnTo>
                  <a:close/>
                </a:path>
                <a:path w="4342130" h="2501900" extrusionOk="0">
                  <a:moveTo>
                    <a:pt x="299959" y="1866900"/>
                  </a:moveTo>
                  <a:lnTo>
                    <a:pt x="285506" y="1866900"/>
                  </a:lnTo>
                  <a:lnTo>
                    <a:pt x="292140" y="1879600"/>
                  </a:lnTo>
                  <a:lnTo>
                    <a:pt x="309783" y="1879600"/>
                  </a:lnTo>
                  <a:lnTo>
                    <a:pt x="299959" y="1866900"/>
                  </a:lnTo>
                  <a:close/>
                </a:path>
                <a:path w="4342130" h="2501900" extrusionOk="0">
                  <a:moveTo>
                    <a:pt x="345928" y="1854200"/>
                  </a:moveTo>
                  <a:lnTo>
                    <a:pt x="321264" y="1854200"/>
                  </a:lnTo>
                  <a:lnTo>
                    <a:pt x="315546" y="1866900"/>
                  </a:lnTo>
                  <a:lnTo>
                    <a:pt x="309783" y="1879600"/>
                  </a:lnTo>
                  <a:lnTo>
                    <a:pt x="329246" y="1879600"/>
                  </a:lnTo>
                  <a:lnTo>
                    <a:pt x="337337" y="1866900"/>
                  </a:lnTo>
                  <a:lnTo>
                    <a:pt x="345928" y="1854200"/>
                  </a:lnTo>
                  <a:close/>
                </a:path>
                <a:path w="4342130" h="2501900" extrusionOk="0">
                  <a:moveTo>
                    <a:pt x="451363" y="1866900"/>
                  </a:moveTo>
                  <a:lnTo>
                    <a:pt x="438780" y="1866900"/>
                  </a:lnTo>
                  <a:lnTo>
                    <a:pt x="431653" y="1879600"/>
                  </a:lnTo>
                  <a:lnTo>
                    <a:pt x="443527" y="1879600"/>
                  </a:lnTo>
                  <a:lnTo>
                    <a:pt x="451363" y="1866900"/>
                  </a:lnTo>
                  <a:close/>
                </a:path>
                <a:path w="4342130" h="2501900" extrusionOk="0">
                  <a:moveTo>
                    <a:pt x="946625" y="1866900"/>
                  </a:moveTo>
                  <a:lnTo>
                    <a:pt x="933582" y="1866900"/>
                  </a:lnTo>
                  <a:lnTo>
                    <a:pt x="937779" y="1879600"/>
                  </a:lnTo>
                  <a:lnTo>
                    <a:pt x="954169" y="1879600"/>
                  </a:lnTo>
                  <a:lnTo>
                    <a:pt x="946625" y="1866900"/>
                  </a:lnTo>
                  <a:close/>
                </a:path>
                <a:path w="4342130" h="2501900" extrusionOk="0">
                  <a:moveTo>
                    <a:pt x="1190249" y="1866900"/>
                  </a:moveTo>
                  <a:lnTo>
                    <a:pt x="1176622" y="1866900"/>
                  </a:lnTo>
                  <a:lnTo>
                    <a:pt x="1176251" y="1879600"/>
                  </a:lnTo>
                  <a:lnTo>
                    <a:pt x="1186499" y="1879600"/>
                  </a:lnTo>
                  <a:lnTo>
                    <a:pt x="1190249" y="1866900"/>
                  </a:lnTo>
                  <a:close/>
                </a:path>
                <a:path w="4342130" h="2501900" extrusionOk="0">
                  <a:moveTo>
                    <a:pt x="1196447" y="1854200"/>
                  </a:moveTo>
                  <a:lnTo>
                    <a:pt x="1175644" y="1854200"/>
                  </a:lnTo>
                  <a:lnTo>
                    <a:pt x="1177168" y="1866900"/>
                  </a:lnTo>
                  <a:lnTo>
                    <a:pt x="1202454" y="1866900"/>
                  </a:lnTo>
                  <a:lnTo>
                    <a:pt x="1208396" y="1879600"/>
                  </a:lnTo>
                  <a:lnTo>
                    <a:pt x="1233207" y="1879600"/>
                  </a:lnTo>
                  <a:lnTo>
                    <a:pt x="1214579" y="1866900"/>
                  </a:lnTo>
                  <a:lnTo>
                    <a:pt x="1196447" y="1854200"/>
                  </a:lnTo>
                  <a:close/>
                </a:path>
                <a:path w="4342130" h="2501900" extrusionOk="0">
                  <a:moveTo>
                    <a:pt x="1692394" y="1866900"/>
                  </a:moveTo>
                  <a:lnTo>
                    <a:pt x="1676845" y="1866900"/>
                  </a:lnTo>
                  <a:lnTo>
                    <a:pt x="1685879" y="1879600"/>
                  </a:lnTo>
                  <a:lnTo>
                    <a:pt x="1695925" y="1879600"/>
                  </a:lnTo>
                  <a:lnTo>
                    <a:pt x="1692394" y="1866900"/>
                  </a:lnTo>
                  <a:close/>
                </a:path>
                <a:path w="4342130" h="2501900" extrusionOk="0">
                  <a:moveTo>
                    <a:pt x="1698986" y="1866900"/>
                  </a:moveTo>
                  <a:lnTo>
                    <a:pt x="1695925" y="1879600"/>
                  </a:lnTo>
                  <a:lnTo>
                    <a:pt x="1701907" y="1879600"/>
                  </a:lnTo>
                  <a:lnTo>
                    <a:pt x="1698986" y="1866900"/>
                  </a:lnTo>
                  <a:close/>
                </a:path>
                <a:path w="4342130" h="2501900" extrusionOk="0">
                  <a:moveTo>
                    <a:pt x="2558763" y="1866900"/>
                  </a:moveTo>
                  <a:lnTo>
                    <a:pt x="2549289" y="1866900"/>
                  </a:lnTo>
                  <a:lnTo>
                    <a:pt x="2549975" y="1879600"/>
                  </a:lnTo>
                  <a:lnTo>
                    <a:pt x="2560719" y="1879600"/>
                  </a:lnTo>
                  <a:lnTo>
                    <a:pt x="2558763" y="1866900"/>
                  </a:lnTo>
                  <a:close/>
                </a:path>
                <a:path w="4342130" h="2501900" extrusionOk="0">
                  <a:moveTo>
                    <a:pt x="2585985" y="1866900"/>
                  </a:moveTo>
                  <a:lnTo>
                    <a:pt x="2562217" y="1866900"/>
                  </a:lnTo>
                  <a:lnTo>
                    <a:pt x="2581344" y="1879600"/>
                  </a:lnTo>
                  <a:lnTo>
                    <a:pt x="2597585" y="1879600"/>
                  </a:lnTo>
                  <a:lnTo>
                    <a:pt x="2585985" y="1866900"/>
                  </a:lnTo>
                  <a:close/>
                </a:path>
                <a:path w="4342130" h="2501900" extrusionOk="0">
                  <a:moveTo>
                    <a:pt x="3053177" y="1841500"/>
                  </a:moveTo>
                  <a:lnTo>
                    <a:pt x="3043712" y="1841500"/>
                  </a:lnTo>
                  <a:lnTo>
                    <a:pt x="3045935" y="1854200"/>
                  </a:lnTo>
                  <a:lnTo>
                    <a:pt x="3047281" y="1854200"/>
                  </a:lnTo>
                  <a:lnTo>
                    <a:pt x="3049097" y="1866900"/>
                  </a:lnTo>
                  <a:lnTo>
                    <a:pt x="3042958" y="1879600"/>
                  </a:lnTo>
                  <a:lnTo>
                    <a:pt x="3053969" y="1879600"/>
                  </a:lnTo>
                  <a:lnTo>
                    <a:pt x="3055663" y="1866900"/>
                  </a:lnTo>
                  <a:lnTo>
                    <a:pt x="3055058" y="1854200"/>
                  </a:lnTo>
                  <a:lnTo>
                    <a:pt x="3053177" y="1841500"/>
                  </a:lnTo>
                  <a:close/>
                </a:path>
                <a:path w="4342130" h="2501900" extrusionOk="0">
                  <a:moveTo>
                    <a:pt x="3158686" y="1866900"/>
                  </a:moveTo>
                  <a:lnTo>
                    <a:pt x="3151370" y="1866900"/>
                  </a:lnTo>
                  <a:lnTo>
                    <a:pt x="3149910" y="1879600"/>
                  </a:lnTo>
                  <a:lnTo>
                    <a:pt x="3159714" y="1879600"/>
                  </a:lnTo>
                  <a:lnTo>
                    <a:pt x="3158686" y="1866900"/>
                  </a:lnTo>
                  <a:close/>
                </a:path>
                <a:path w="4342130" h="2501900" extrusionOk="0">
                  <a:moveTo>
                    <a:pt x="3190385" y="1866900"/>
                  </a:moveTo>
                  <a:lnTo>
                    <a:pt x="3178956" y="1866900"/>
                  </a:lnTo>
                  <a:lnTo>
                    <a:pt x="3172811" y="1879600"/>
                  </a:lnTo>
                  <a:lnTo>
                    <a:pt x="3193293" y="1879600"/>
                  </a:lnTo>
                  <a:lnTo>
                    <a:pt x="3190385" y="1866900"/>
                  </a:lnTo>
                  <a:close/>
                </a:path>
                <a:path w="4342130" h="2501900" extrusionOk="0">
                  <a:moveTo>
                    <a:pt x="29698" y="1841500"/>
                  </a:moveTo>
                  <a:lnTo>
                    <a:pt x="2913" y="1841500"/>
                  </a:lnTo>
                  <a:lnTo>
                    <a:pt x="0" y="1854200"/>
                  </a:lnTo>
                  <a:lnTo>
                    <a:pt x="1158" y="1866900"/>
                  </a:lnTo>
                  <a:lnTo>
                    <a:pt x="11156" y="1866900"/>
                  </a:lnTo>
                  <a:lnTo>
                    <a:pt x="13302" y="1854200"/>
                  </a:lnTo>
                  <a:lnTo>
                    <a:pt x="31374" y="1854200"/>
                  </a:lnTo>
                  <a:lnTo>
                    <a:pt x="29698" y="1841500"/>
                  </a:lnTo>
                  <a:close/>
                </a:path>
                <a:path w="4342130" h="2501900" extrusionOk="0">
                  <a:moveTo>
                    <a:pt x="28605" y="1854200"/>
                  </a:moveTo>
                  <a:lnTo>
                    <a:pt x="20109" y="1854200"/>
                  </a:lnTo>
                  <a:lnTo>
                    <a:pt x="17887" y="1866900"/>
                  </a:lnTo>
                  <a:lnTo>
                    <a:pt x="26637" y="1866900"/>
                  </a:lnTo>
                  <a:lnTo>
                    <a:pt x="28605" y="1854200"/>
                  </a:lnTo>
                  <a:close/>
                </a:path>
                <a:path w="4342130" h="2501900" extrusionOk="0">
                  <a:moveTo>
                    <a:pt x="459923" y="1854200"/>
                  </a:moveTo>
                  <a:lnTo>
                    <a:pt x="449787" y="1854200"/>
                  </a:lnTo>
                  <a:lnTo>
                    <a:pt x="445677" y="1866900"/>
                  </a:lnTo>
                  <a:lnTo>
                    <a:pt x="458323" y="1866900"/>
                  </a:lnTo>
                  <a:lnTo>
                    <a:pt x="459923" y="1854200"/>
                  </a:lnTo>
                  <a:close/>
                </a:path>
                <a:path w="4342130" h="2501900" extrusionOk="0">
                  <a:moveTo>
                    <a:pt x="923930" y="1854200"/>
                  </a:moveTo>
                  <a:lnTo>
                    <a:pt x="918025" y="1854200"/>
                  </a:lnTo>
                  <a:lnTo>
                    <a:pt x="914748" y="1866900"/>
                  </a:lnTo>
                  <a:lnTo>
                    <a:pt x="918748" y="1866900"/>
                  </a:lnTo>
                  <a:lnTo>
                    <a:pt x="923930" y="1854200"/>
                  </a:lnTo>
                  <a:close/>
                </a:path>
                <a:path w="4342130" h="2501900" extrusionOk="0">
                  <a:moveTo>
                    <a:pt x="936601" y="1854200"/>
                  </a:moveTo>
                  <a:lnTo>
                    <a:pt x="928185" y="1854200"/>
                  </a:lnTo>
                  <a:lnTo>
                    <a:pt x="931537" y="1866900"/>
                  </a:lnTo>
                  <a:lnTo>
                    <a:pt x="941631" y="1866900"/>
                  </a:lnTo>
                  <a:lnTo>
                    <a:pt x="936601" y="1854200"/>
                  </a:lnTo>
                  <a:close/>
                </a:path>
                <a:path w="4342130" h="2501900" extrusionOk="0">
                  <a:moveTo>
                    <a:pt x="972342" y="1854200"/>
                  </a:moveTo>
                  <a:lnTo>
                    <a:pt x="959592" y="1854200"/>
                  </a:lnTo>
                  <a:lnTo>
                    <a:pt x="958792" y="1866900"/>
                  </a:lnTo>
                  <a:lnTo>
                    <a:pt x="971111" y="1866900"/>
                  </a:lnTo>
                  <a:lnTo>
                    <a:pt x="972342" y="1854200"/>
                  </a:lnTo>
                  <a:close/>
                </a:path>
                <a:path w="4342130" h="2501900" extrusionOk="0">
                  <a:moveTo>
                    <a:pt x="1172291" y="1854200"/>
                  </a:moveTo>
                  <a:lnTo>
                    <a:pt x="1162271" y="1854200"/>
                  </a:lnTo>
                  <a:lnTo>
                    <a:pt x="1162665" y="1866900"/>
                  </a:lnTo>
                  <a:lnTo>
                    <a:pt x="1167110" y="1866900"/>
                  </a:lnTo>
                  <a:lnTo>
                    <a:pt x="1172291" y="1854200"/>
                  </a:lnTo>
                  <a:close/>
                </a:path>
                <a:path w="4342130" h="2501900" extrusionOk="0">
                  <a:moveTo>
                    <a:pt x="1625034" y="1803400"/>
                  </a:moveTo>
                  <a:lnTo>
                    <a:pt x="1620335" y="1803400"/>
                  </a:lnTo>
                  <a:lnTo>
                    <a:pt x="1628942" y="1816100"/>
                  </a:lnTo>
                  <a:lnTo>
                    <a:pt x="1636808" y="1828800"/>
                  </a:lnTo>
                  <a:lnTo>
                    <a:pt x="1644114" y="1841500"/>
                  </a:lnTo>
                  <a:lnTo>
                    <a:pt x="1651043" y="1854200"/>
                  </a:lnTo>
                  <a:lnTo>
                    <a:pt x="1657928" y="1866900"/>
                  </a:lnTo>
                  <a:lnTo>
                    <a:pt x="1669762" y="1866900"/>
                  </a:lnTo>
                  <a:lnTo>
                    <a:pt x="1662486" y="1854200"/>
                  </a:lnTo>
                  <a:lnTo>
                    <a:pt x="1654764" y="1854200"/>
                  </a:lnTo>
                  <a:lnTo>
                    <a:pt x="1652897" y="1841500"/>
                  </a:lnTo>
                  <a:lnTo>
                    <a:pt x="1646465" y="1828800"/>
                  </a:lnTo>
                  <a:lnTo>
                    <a:pt x="1639375" y="1816100"/>
                  </a:lnTo>
                  <a:lnTo>
                    <a:pt x="1632080" y="1816100"/>
                  </a:lnTo>
                  <a:lnTo>
                    <a:pt x="1625034" y="1803400"/>
                  </a:lnTo>
                  <a:close/>
                </a:path>
                <a:path w="4342130" h="2501900" extrusionOk="0">
                  <a:moveTo>
                    <a:pt x="2647904" y="1854200"/>
                  </a:moveTo>
                  <a:lnTo>
                    <a:pt x="2638328" y="1854200"/>
                  </a:lnTo>
                  <a:lnTo>
                    <a:pt x="2636327" y="1866900"/>
                  </a:lnTo>
                  <a:lnTo>
                    <a:pt x="2643832" y="1866900"/>
                  </a:lnTo>
                  <a:lnTo>
                    <a:pt x="2647904" y="1854200"/>
                  </a:lnTo>
                  <a:close/>
                </a:path>
                <a:path w="4342130" h="2501900" extrusionOk="0">
                  <a:moveTo>
                    <a:pt x="3158647" y="1854200"/>
                  </a:moveTo>
                  <a:lnTo>
                    <a:pt x="3138092" y="1854200"/>
                  </a:lnTo>
                  <a:lnTo>
                    <a:pt x="3145020" y="1866900"/>
                  </a:lnTo>
                  <a:lnTo>
                    <a:pt x="3158724" y="1866900"/>
                  </a:lnTo>
                  <a:lnTo>
                    <a:pt x="3158647" y="1854200"/>
                  </a:lnTo>
                  <a:close/>
                </a:path>
                <a:path w="4342130" h="2501900" extrusionOk="0">
                  <a:moveTo>
                    <a:pt x="3663394" y="1854200"/>
                  </a:moveTo>
                  <a:lnTo>
                    <a:pt x="3653109" y="1854200"/>
                  </a:lnTo>
                  <a:lnTo>
                    <a:pt x="3649172" y="1866900"/>
                  </a:lnTo>
                  <a:lnTo>
                    <a:pt x="3659240" y="1866900"/>
                  </a:lnTo>
                  <a:lnTo>
                    <a:pt x="3663394" y="1854200"/>
                  </a:lnTo>
                  <a:close/>
                </a:path>
                <a:path w="4342130" h="2501900" extrusionOk="0">
                  <a:moveTo>
                    <a:pt x="4199298" y="1854200"/>
                  </a:moveTo>
                  <a:lnTo>
                    <a:pt x="4161486" y="1854200"/>
                  </a:lnTo>
                  <a:lnTo>
                    <a:pt x="4172423" y="1866900"/>
                  </a:lnTo>
                  <a:lnTo>
                    <a:pt x="4206789" y="1866900"/>
                  </a:lnTo>
                  <a:lnTo>
                    <a:pt x="4199298" y="1854200"/>
                  </a:lnTo>
                  <a:close/>
                </a:path>
                <a:path w="4342130" h="2501900" extrusionOk="0">
                  <a:moveTo>
                    <a:pt x="362252" y="1841500"/>
                  </a:moveTo>
                  <a:lnTo>
                    <a:pt x="333317" y="1841500"/>
                  </a:lnTo>
                  <a:lnTo>
                    <a:pt x="327125" y="1854200"/>
                  </a:lnTo>
                  <a:lnTo>
                    <a:pt x="353899" y="1854200"/>
                  </a:lnTo>
                  <a:lnTo>
                    <a:pt x="362252" y="1841500"/>
                  </a:lnTo>
                  <a:close/>
                </a:path>
                <a:path w="4342130" h="2501900" extrusionOk="0">
                  <a:moveTo>
                    <a:pt x="454284" y="1841500"/>
                  </a:moveTo>
                  <a:lnTo>
                    <a:pt x="450411" y="1841500"/>
                  </a:lnTo>
                  <a:lnTo>
                    <a:pt x="448556" y="1854200"/>
                  </a:lnTo>
                  <a:lnTo>
                    <a:pt x="454424" y="1854200"/>
                  </a:lnTo>
                  <a:lnTo>
                    <a:pt x="454284" y="1841500"/>
                  </a:lnTo>
                  <a:close/>
                </a:path>
                <a:path w="4342130" h="2501900" extrusionOk="0">
                  <a:moveTo>
                    <a:pt x="816742" y="1803400"/>
                  </a:moveTo>
                  <a:lnTo>
                    <a:pt x="752772" y="1803400"/>
                  </a:lnTo>
                  <a:lnTo>
                    <a:pt x="753801" y="1816100"/>
                  </a:lnTo>
                  <a:lnTo>
                    <a:pt x="754774" y="1828800"/>
                  </a:lnTo>
                  <a:lnTo>
                    <a:pt x="755292" y="1841500"/>
                  </a:lnTo>
                  <a:lnTo>
                    <a:pt x="729087" y="1841500"/>
                  </a:lnTo>
                  <a:lnTo>
                    <a:pt x="729493" y="1854200"/>
                  </a:lnTo>
                  <a:lnTo>
                    <a:pt x="763742" y="1854200"/>
                  </a:lnTo>
                  <a:lnTo>
                    <a:pt x="764702" y="1841500"/>
                  </a:lnTo>
                  <a:lnTo>
                    <a:pt x="763650" y="1828800"/>
                  </a:lnTo>
                  <a:lnTo>
                    <a:pt x="765269" y="1816100"/>
                  </a:lnTo>
                  <a:lnTo>
                    <a:pt x="817618" y="1816100"/>
                  </a:lnTo>
                  <a:lnTo>
                    <a:pt x="816742" y="1803400"/>
                  </a:lnTo>
                  <a:close/>
                </a:path>
                <a:path w="4342130" h="2501900" extrusionOk="0">
                  <a:moveTo>
                    <a:pt x="911364" y="1816100"/>
                  </a:moveTo>
                  <a:lnTo>
                    <a:pt x="901261" y="1816100"/>
                  </a:lnTo>
                  <a:lnTo>
                    <a:pt x="908561" y="1828800"/>
                  </a:lnTo>
                  <a:lnTo>
                    <a:pt x="912857" y="1841500"/>
                  </a:lnTo>
                  <a:lnTo>
                    <a:pt x="915546" y="1854200"/>
                  </a:lnTo>
                  <a:lnTo>
                    <a:pt x="931291" y="1854200"/>
                  </a:lnTo>
                  <a:lnTo>
                    <a:pt x="925454" y="1841500"/>
                  </a:lnTo>
                  <a:lnTo>
                    <a:pt x="918723" y="1841500"/>
                  </a:lnTo>
                  <a:lnTo>
                    <a:pt x="918825" y="1828800"/>
                  </a:lnTo>
                  <a:lnTo>
                    <a:pt x="915802" y="1828800"/>
                  </a:lnTo>
                  <a:lnTo>
                    <a:pt x="911364" y="1816100"/>
                  </a:lnTo>
                  <a:close/>
                </a:path>
                <a:path w="4342130" h="2501900" extrusionOk="0">
                  <a:moveTo>
                    <a:pt x="993143" y="1816100"/>
                  </a:moveTo>
                  <a:lnTo>
                    <a:pt x="976902" y="1816100"/>
                  </a:lnTo>
                  <a:lnTo>
                    <a:pt x="972606" y="1828800"/>
                  </a:lnTo>
                  <a:lnTo>
                    <a:pt x="969966" y="1841500"/>
                  </a:lnTo>
                  <a:lnTo>
                    <a:pt x="966467" y="1854200"/>
                  </a:lnTo>
                  <a:lnTo>
                    <a:pt x="968444" y="1854200"/>
                  </a:lnTo>
                  <a:lnTo>
                    <a:pt x="971441" y="1841500"/>
                  </a:lnTo>
                  <a:lnTo>
                    <a:pt x="979124" y="1841500"/>
                  </a:lnTo>
                  <a:lnTo>
                    <a:pt x="975009" y="1828800"/>
                  </a:lnTo>
                  <a:lnTo>
                    <a:pt x="984255" y="1828800"/>
                  </a:lnTo>
                  <a:lnTo>
                    <a:pt x="993143" y="1816100"/>
                  </a:lnTo>
                  <a:close/>
                </a:path>
                <a:path w="4342130" h="2501900" extrusionOk="0">
                  <a:moveTo>
                    <a:pt x="1142992" y="1841500"/>
                  </a:moveTo>
                  <a:lnTo>
                    <a:pt x="1135156" y="1841500"/>
                  </a:lnTo>
                  <a:lnTo>
                    <a:pt x="1134064" y="1854200"/>
                  </a:lnTo>
                  <a:lnTo>
                    <a:pt x="1137785" y="1854200"/>
                  </a:lnTo>
                  <a:lnTo>
                    <a:pt x="1142992" y="1841500"/>
                  </a:lnTo>
                  <a:close/>
                </a:path>
                <a:path w="4342130" h="2501900" extrusionOk="0">
                  <a:moveTo>
                    <a:pt x="1151727" y="1841500"/>
                  </a:moveTo>
                  <a:lnTo>
                    <a:pt x="1142992" y="1841500"/>
                  </a:lnTo>
                  <a:lnTo>
                    <a:pt x="1154181" y="1854200"/>
                  </a:lnTo>
                  <a:lnTo>
                    <a:pt x="1159746" y="1854200"/>
                  </a:lnTo>
                  <a:lnTo>
                    <a:pt x="1151727" y="1841500"/>
                  </a:lnTo>
                  <a:close/>
                </a:path>
                <a:path w="4342130" h="2501900" extrusionOk="0">
                  <a:moveTo>
                    <a:pt x="1189919" y="1841500"/>
                  </a:moveTo>
                  <a:lnTo>
                    <a:pt x="1175060" y="1854200"/>
                  </a:lnTo>
                  <a:lnTo>
                    <a:pt x="1192141" y="1854200"/>
                  </a:lnTo>
                  <a:lnTo>
                    <a:pt x="1189919" y="1841500"/>
                  </a:lnTo>
                  <a:close/>
                </a:path>
                <a:path w="4342130" h="2501900" extrusionOk="0">
                  <a:moveTo>
                    <a:pt x="1853761" y="1765300"/>
                  </a:moveTo>
                  <a:lnTo>
                    <a:pt x="1797792" y="1765300"/>
                  </a:lnTo>
                  <a:lnTo>
                    <a:pt x="1790864" y="1790700"/>
                  </a:lnTo>
                  <a:lnTo>
                    <a:pt x="1784881" y="1803400"/>
                  </a:lnTo>
                  <a:lnTo>
                    <a:pt x="1779095" y="1816100"/>
                  </a:lnTo>
                  <a:lnTo>
                    <a:pt x="1772760" y="1828800"/>
                  </a:lnTo>
                  <a:lnTo>
                    <a:pt x="1767804" y="1841500"/>
                  </a:lnTo>
                  <a:lnTo>
                    <a:pt x="1746496" y="1841500"/>
                  </a:lnTo>
                  <a:lnTo>
                    <a:pt x="1738256" y="1854200"/>
                  </a:lnTo>
                  <a:lnTo>
                    <a:pt x="1769390" y="1854200"/>
                  </a:lnTo>
                  <a:lnTo>
                    <a:pt x="1776405" y="1841500"/>
                  </a:lnTo>
                  <a:lnTo>
                    <a:pt x="1784046" y="1828800"/>
                  </a:lnTo>
                  <a:lnTo>
                    <a:pt x="1790489" y="1816100"/>
                  </a:lnTo>
                  <a:lnTo>
                    <a:pt x="1796504" y="1790700"/>
                  </a:lnTo>
                  <a:lnTo>
                    <a:pt x="1802859" y="1778000"/>
                  </a:lnTo>
                  <a:lnTo>
                    <a:pt x="1856999" y="1778000"/>
                  </a:lnTo>
                  <a:lnTo>
                    <a:pt x="1853761" y="1765300"/>
                  </a:lnTo>
                  <a:close/>
                </a:path>
                <a:path w="4342130" h="2501900" extrusionOk="0">
                  <a:moveTo>
                    <a:pt x="2637838" y="1841500"/>
                  </a:moveTo>
                  <a:lnTo>
                    <a:pt x="2629148" y="1841500"/>
                  </a:lnTo>
                  <a:lnTo>
                    <a:pt x="2634927" y="1854200"/>
                  </a:lnTo>
                  <a:lnTo>
                    <a:pt x="2643301" y="1854200"/>
                  </a:lnTo>
                  <a:lnTo>
                    <a:pt x="2637838" y="1841500"/>
                  </a:lnTo>
                  <a:close/>
                </a:path>
                <a:path w="4342130" h="2501900" extrusionOk="0">
                  <a:moveTo>
                    <a:pt x="3140652" y="1841500"/>
                  </a:moveTo>
                  <a:lnTo>
                    <a:pt x="3123605" y="1841500"/>
                  </a:lnTo>
                  <a:lnTo>
                    <a:pt x="3130976" y="1854200"/>
                  </a:lnTo>
                  <a:lnTo>
                    <a:pt x="3147141" y="1854200"/>
                  </a:lnTo>
                  <a:lnTo>
                    <a:pt x="3140652" y="1841500"/>
                  </a:lnTo>
                  <a:close/>
                </a:path>
                <a:path w="4342130" h="2501900" extrusionOk="0">
                  <a:moveTo>
                    <a:pt x="3668174" y="1841500"/>
                  </a:moveTo>
                  <a:lnTo>
                    <a:pt x="3658253" y="1841500"/>
                  </a:lnTo>
                  <a:lnTo>
                    <a:pt x="3662583" y="1854200"/>
                  </a:lnTo>
                  <a:lnTo>
                    <a:pt x="3667613" y="1854200"/>
                  </a:lnTo>
                  <a:lnTo>
                    <a:pt x="3668174" y="1841500"/>
                  </a:lnTo>
                  <a:close/>
                </a:path>
                <a:path w="4342130" h="2501900" extrusionOk="0">
                  <a:moveTo>
                    <a:pt x="4135658" y="1841500"/>
                  </a:moveTo>
                  <a:lnTo>
                    <a:pt x="4124927" y="1841500"/>
                  </a:lnTo>
                  <a:lnTo>
                    <a:pt x="4132674" y="1854200"/>
                  </a:lnTo>
                  <a:lnTo>
                    <a:pt x="4135658" y="1841500"/>
                  </a:lnTo>
                  <a:close/>
                </a:path>
                <a:path w="4342130" h="2501900" extrusionOk="0">
                  <a:moveTo>
                    <a:pt x="4171974" y="1841500"/>
                  </a:moveTo>
                  <a:lnTo>
                    <a:pt x="4135658" y="1841500"/>
                  </a:lnTo>
                  <a:lnTo>
                    <a:pt x="4139265" y="1854200"/>
                  </a:lnTo>
                  <a:lnTo>
                    <a:pt x="4185884" y="1854200"/>
                  </a:lnTo>
                  <a:lnTo>
                    <a:pt x="4171974" y="1841500"/>
                  </a:lnTo>
                  <a:close/>
                </a:path>
                <a:path w="4342130" h="2501900" extrusionOk="0">
                  <a:moveTo>
                    <a:pt x="38599" y="1790700"/>
                  </a:moveTo>
                  <a:lnTo>
                    <a:pt x="4158" y="1790700"/>
                  </a:lnTo>
                  <a:lnTo>
                    <a:pt x="9545" y="1803400"/>
                  </a:lnTo>
                  <a:lnTo>
                    <a:pt x="14624" y="1816100"/>
                  </a:lnTo>
                  <a:lnTo>
                    <a:pt x="18658" y="1828800"/>
                  </a:lnTo>
                  <a:lnTo>
                    <a:pt x="20909" y="1841500"/>
                  </a:lnTo>
                  <a:lnTo>
                    <a:pt x="34536" y="1841500"/>
                  </a:lnTo>
                  <a:lnTo>
                    <a:pt x="33631" y="1828800"/>
                  </a:lnTo>
                  <a:lnTo>
                    <a:pt x="32077" y="1828800"/>
                  </a:lnTo>
                  <a:lnTo>
                    <a:pt x="30159" y="1816100"/>
                  </a:lnTo>
                  <a:lnTo>
                    <a:pt x="28161" y="1803400"/>
                  </a:lnTo>
                  <a:lnTo>
                    <a:pt x="45457" y="1803400"/>
                  </a:lnTo>
                  <a:lnTo>
                    <a:pt x="38599" y="1790700"/>
                  </a:lnTo>
                  <a:close/>
                </a:path>
                <a:path w="4342130" h="2501900" extrusionOk="0">
                  <a:moveTo>
                    <a:pt x="356024" y="1701800"/>
                  </a:moveTo>
                  <a:lnTo>
                    <a:pt x="332033" y="1701800"/>
                  </a:lnTo>
                  <a:lnTo>
                    <a:pt x="341813" y="1714500"/>
                  </a:lnTo>
                  <a:lnTo>
                    <a:pt x="343513" y="1727200"/>
                  </a:lnTo>
                  <a:lnTo>
                    <a:pt x="344912" y="1739900"/>
                  </a:lnTo>
                  <a:lnTo>
                    <a:pt x="346281" y="1739900"/>
                  </a:lnTo>
                  <a:lnTo>
                    <a:pt x="347896" y="1752600"/>
                  </a:lnTo>
                  <a:lnTo>
                    <a:pt x="352144" y="1765300"/>
                  </a:lnTo>
                  <a:lnTo>
                    <a:pt x="358863" y="1778000"/>
                  </a:lnTo>
                  <a:lnTo>
                    <a:pt x="365991" y="1790700"/>
                  </a:lnTo>
                  <a:lnTo>
                    <a:pt x="371467" y="1803400"/>
                  </a:lnTo>
                  <a:lnTo>
                    <a:pt x="370743" y="1816100"/>
                  </a:lnTo>
                  <a:lnTo>
                    <a:pt x="369423" y="1828800"/>
                  </a:lnTo>
                  <a:lnTo>
                    <a:pt x="356934" y="1828800"/>
                  </a:lnTo>
                  <a:lnTo>
                    <a:pt x="348461" y="1841500"/>
                  </a:lnTo>
                  <a:lnTo>
                    <a:pt x="376928" y="1841500"/>
                  </a:lnTo>
                  <a:lnTo>
                    <a:pt x="381272" y="1828800"/>
                  </a:lnTo>
                  <a:lnTo>
                    <a:pt x="383786" y="1816100"/>
                  </a:lnTo>
                  <a:lnTo>
                    <a:pt x="399498" y="1816100"/>
                  </a:lnTo>
                  <a:lnTo>
                    <a:pt x="388874" y="1803400"/>
                  </a:lnTo>
                  <a:lnTo>
                    <a:pt x="380368" y="1790700"/>
                  </a:lnTo>
                  <a:lnTo>
                    <a:pt x="374782" y="1778000"/>
                  </a:lnTo>
                  <a:lnTo>
                    <a:pt x="377881" y="1778000"/>
                  </a:lnTo>
                  <a:lnTo>
                    <a:pt x="381450" y="1765300"/>
                  </a:lnTo>
                  <a:lnTo>
                    <a:pt x="365054" y="1765300"/>
                  </a:lnTo>
                  <a:lnTo>
                    <a:pt x="362393" y="1752600"/>
                  </a:lnTo>
                  <a:lnTo>
                    <a:pt x="360072" y="1739900"/>
                  </a:lnTo>
                  <a:lnTo>
                    <a:pt x="357985" y="1727200"/>
                  </a:lnTo>
                  <a:lnTo>
                    <a:pt x="356024" y="1701800"/>
                  </a:lnTo>
                  <a:close/>
                </a:path>
                <a:path w="4342130" h="2501900" extrusionOk="0">
                  <a:moveTo>
                    <a:pt x="450309" y="1828800"/>
                  </a:moveTo>
                  <a:lnTo>
                    <a:pt x="445146" y="1828800"/>
                  </a:lnTo>
                  <a:lnTo>
                    <a:pt x="445940" y="1841500"/>
                  </a:lnTo>
                  <a:lnTo>
                    <a:pt x="451287" y="1841500"/>
                  </a:lnTo>
                  <a:lnTo>
                    <a:pt x="450309" y="1828800"/>
                  </a:lnTo>
                  <a:close/>
                </a:path>
                <a:path w="4342130" h="2501900" extrusionOk="0">
                  <a:moveTo>
                    <a:pt x="560372" y="1765300"/>
                  </a:moveTo>
                  <a:lnTo>
                    <a:pt x="527322" y="1765300"/>
                  </a:lnTo>
                  <a:lnTo>
                    <a:pt x="532795" y="1778000"/>
                  </a:lnTo>
                  <a:lnTo>
                    <a:pt x="535278" y="1790700"/>
                  </a:lnTo>
                  <a:lnTo>
                    <a:pt x="507688" y="1790700"/>
                  </a:lnTo>
                  <a:lnTo>
                    <a:pt x="520095" y="1803400"/>
                  </a:lnTo>
                  <a:lnTo>
                    <a:pt x="529782" y="1816100"/>
                  </a:lnTo>
                  <a:lnTo>
                    <a:pt x="538570" y="1828800"/>
                  </a:lnTo>
                  <a:lnTo>
                    <a:pt x="548277" y="1841500"/>
                  </a:lnTo>
                  <a:lnTo>
                    <a:pt x="578401" y="1841500"/>
                  </a:lnTo>
                  <a:lnTo>
                    <a:pt x="577715" y="1828800"/>
                  </a:lnTo>
                  <a:lnTo>
                    <a:pt x="546204" y="1828800"/>
                  </a:lnTo>
                  <a:lnTo>
                    <a:pt x="545508" y="1816100"/>
                  </a:lnTo>
                  <a:lnTo>
                    <a:pt x="542041" y="1816100"/>
                  </a:lnTo>
                  <a:lnTo>
                    <a:pt x="542035" y="1803400"/>
                  </a:lnTo>
                  <a:lnTo>
                    <a:pt x="543600" y="1803400"/>
                  </a:lnTo>
                  <a:lnTo>
                    <a:pt x="545770" y="1790700"/>
                  </a:lnTo>
                  <a:lnTo>
                    <a:pt x="547578" y="1778000"/>
                  </a:lnTo>
                  <a:lnTo>
                    <a:pt x="553853" y="1778000"/>
                  </a:lnTo>
                  <a:lnTo>
                    <a:pt x="560372" y="1765300"/>
                  </a:lnTo>
                  <a:close/>
                </a:path>
                <a:path w="4342130" h="2501900" extrusionOk="0">
                  <a:moveTo>
                    <a:pt x="717392" y="1828800"/>
                  </a:moveTo>
                  <a:lnTo>
                    <a:pt x="715421" y="1828800"/>
                  </a:lnTo>
                  <a:lnTo>
                    <a:pt x="712005" y="1841500"/>
                  </a:lnTo>
                  <a:lnTo>
                    <a:pt x="724215" y="1841500"/>
                  </a:lnTo>
                  <a:lnTo>
                    <a:pt x="717392" y="1828800"/>
                  </a:lnTo>
                  <a:close/>
                </a:path>
                <a:path w="4342130" h="2501900" extrusionOk="0">
                  <a:moveTo>
                    <a:pt x="1167262" y="1790700"/>
                  </a:moveTo>
                  <a:lnTo>
                    <a:pt x="1132870" y="1790700"/>
                  </a:lnTo>
                  <a:lnTo>
                    <a:pt x="1130834" y="1803400"/>
                  </a:lnTo>
                  <a:lnTo>
                    <a:pt x="1128660" y="1816100"/>
                  </a:lnTo>
                  <a:lnTo>
                    <a:pt x="1125448" y="1816100"/>
                  </a:lnTo>
                  <a:lnTo>
                    <a:pt x="1120297" y="1828800"/>
                  </a:lnTo>
                  <a:lnTo>
                    <a:pt x="1114336" y="1828800"/>
                  </a:lnTo>
                  <a:lnTo>
                    <a:pt x="1120082" y="1841500"/>
                  </a:lnTo>
                  <a:lnTo>
                    <a:pt x="1136579" y="1841500"/>
                  </a:lnTo>
                  <a:lnTo>
                    <a:pt x="1135569" y="1828800"/>
                  </a:lnTo>
                  <a:lnTo>
                    <a:pt x="1136260" y="1816100"/>
                  </a:lnTo>
                  <a:lnTo>
                    <a:pt x="1138349" y="1803400"/>
                  </a:lnTo>
                  <a:lnTo>
                    <a:pt x="1160975" y="1803400"/>
                  </a:lnTo>
                  <a:lnTo>
                    <a:pt x="1167262" y="1790700"/>
                  </a:lnTo>
                  <a:close/>
                </a:path>
                <a:path w="4342130" h="2501900" extrusionOk="0">
                  <a:moveTo>
                    <a:pt x="2633693" y="1816100"/>
                  </a:moveTo>
                  <a:lnTo>
                    <a:pt x="2622360" y="1816100"/>
                  </a:lnTo>
                  <a:lnTo>
                    <a:pt x="2619614" y="1828800"/>
                  </a:lnTo>
                  <a:lnTo>
                    <a:pt x="2617920" y="1841500"/>
                  </a:lnTo>
                  <a:lnTo>
                    <a:pt x="2631915" y="1841500"/>
                  </a:lnTo>
                  <a:lnTo>
                    <a:pt x="2625933" y="1828800"/>
                  </a:lnTo>
                  <a:lnTo>
                    <a:pt x="2630086" y="1828800"/>
                  </a:lnTo>
                  <a:lnTo>
                    <a:pt x="2633693" y="1816100"/>
                  </a:lnTo>
                  <a:close/>
                </a:path>
                <a:path w="4342130" h="2501900" extrusionOk="0">
                  <a:moveTo>
                    <a:pt x="3038899" y="1828800"/>
                  </a:moveTo>
                  <a:lnTo>
                    <a:pt x="3021195" y="1828800"/>
                  </a:lnTo>
                  <a:lnTo>
                    <a:pt x="3026719" y="1841500"/>
                  </a:lnTo>
                  <a:lnTo>
                    <a:pt x="3048348" y="1841500"/>
                  </a:lnTo>
                  <a:lnTo>
                    <a:pt x="3038899" y="1828800"/>
                  </a:lnTo>
                  <a:close/>
                </a:path>
                <a:path w="4342130" h="2501900" extrusionOk="0">
                  <a:moveTo>
                    <a:pt x="3140830" y="1828800"/>
                  </a:moveTo>
                  <a:lnTo>
                    <a:pt x="3102844" y="1828800"/>
                  </a:lnTo>
                  <a:lnTo>
                    <a:pt x="3105498" y="1841500"/>
                  </a:lnTo>
                  <a:lnTo>
                    <a:pt x="3136683" y="1841500"/>
                  </a:lnTo>
                  <a:lnTo>
                    <a:pt x="3140830" y="1828800"/>
                  </a:lnTo>
                  <a:close/>
                </a:path>
                <a:path w="4342130" h="2501900" extrusionOk="0">
                  <a:moveTo>
                    <a:pt x="3581773" y="1828800"/>
                  </a:moveTo>
                  <a:lnTo>
                    <a:pt x="3573194" y="1828800"/>
                  </a:lnTo>
                  <a:lnTo>
                    <a:pt x="3579589" y="1841500"/>
                  </a:lnTo>
                  <a:lnTo>
                    <a:pt x="3583386" y="1841500"/>
                  </a:lnTo>
                  <a:lnTo>
                    <a:pt x="3581773" y="1828800"/>
                  </a:lnTo>
                  <a:close/>
                </a:path>
                <a:path w="4342130" h="2501900" extrusionOk="0">
                  <a:moveTo>
                    <a:pt x="3656907" y="1828800"/>
                  </a:moveTo>
                  <a:lnTo>
                    <a:pt x="3648486" y="1828800"/>
                  </a:lnTo>
                  <a:lnTo>
                    <a:pt x="3649363" y="1841500"/>
                  </a:lnTo>
                  <a:lnTo>
                    <a:pt x="3660810" y="1841500"/>
                  </a:lnTo>
                  <a:lnTo>
                    <a:pt x="3656907" y="1828800"/>
                  </a:lnTo>
                  <a:close/>
                </a:path>
                <a:path w="4342130" h="2501900" extrusionOk="0">
                  <a:moveTo>
                    <a:pt x="4107734" y="1727200"/>
                  </a:moveTo>
                  <a:lnTo>
                    <a:pt x="4076845" y="1727200"/>
                  </a:lnTo>
                  <a:lnTo>
                    <a:pt x="4067619" y="1739900"/>
                  </a:lnTo>
                  <a:lnTo>
                    <a:pt x="4062468" y="1752600"/>
                  </a:lnTo>
                  <a:lnTo>
                    <a:pt x="4072249" y="1765300"/>
                  </a:lnTo>
                  <a:lnTo>
                    <a:pt x="4081547" y="1790700"/>
                  </a:lnTo>
                  <a:lnTo>
                    <a:pt x="4091268" y="1816100"/>
                  </a:lnTo>
                  <a:lnTo>
                    <a:pt x="4102321" y="1828800"/>
                  </a:lnTo>
                  <a:lnTo>
                    <a:pt x="4109696" y="1841500"/>
                  </a:lnTo>
                  <a:lnTo>
                    <a:pt x="4157893" y="1841500"/>
                  </a:lnTo>
                  <a:lnTo>
                    <a:pt x="4132991" y="1828800"/>
                  </a:lnTo>
                  <a:lnTo>
                    <a:pt x="4112525" y="1828800"/>
                  </a:lnTo>
                  <a:lnTo>
                    <a:pt x="4105852" y="1816100"/>
                  </a:lnTo>
                  <a:lnTo>
                    <a:pt x="4097844" y="1790700"/>
                  </a:lnTo>
                  <a:lnTo>
                    <a:pt x="4090146" y="1778000"/>
                  </a:lnTo>
                  <a:lnTo>
                    <a:pt x="4083418" y="1765300"/>
                  </a:lnTo>
                  <a:lnTo>
                    <a:pt x="4078318" y="1739900"/>
                  </a:lnTo>
                  <a:lnTo>
                    <a:pt x="4097424" y="1739900"/>
                  </a:lnTo>
                  <a:lnTo>
                    <a:pt x="4107734" y="1727200"/>
                  </a:lnTo>
                  <a:close/>
                </a:path>
                <a:path w="4342130" h="2501900" extrusionOk="0">
                  <a:moveTo>
                    <a:pt x="72535" y="1790700"/>
                  </a:moveTo>
                  <a:lnTo>
                    <a:pt x="64191" y="1790700"/>
                  </a:lnTo>
                  <a:lnTo>
                    <a:pt x="58222" y="1803400"/>
                  </a:lnTo>
                  <a:lnTo>
                    <a:pt x="28161" y="1803400"/>
                  </a:lnTo>
                  <a:lnTo>
                    <a:pt x="33889" y="1816100"/>
                  </a:lnTo>
                  <a:lnTo>
                    <a:pt x="66858" y="1816100"/>
                  </a:lnTo>
                  <a:lnTo>
                    <a:pt x="67150" y="1828800"/>
                  </a:lnTo>
                  <a:lnTo>
                    <a:pt x="82679" y="1828800"/>
                  </a:lnTo>
                  <a:lnTo>
                    <a:pt x="78837" y="1816100"/>
                  </a:lnTo>
                  <a:lnTo>
                    <a:pt x="75581" y="1803400"/>
                  </a:lnTo>
                  <a:lnTo>
                    <a:pt x="72535" y="1790700"/>
                  </a:lnTo>
                  <a:close/>
                </a:path>
                <a:path w="4342130" h="2501900" extrusionOk="0">
                  <a:moveTo>
                    <a:pt x="452709" y="1816100"/>
                  </a:moveTo>
                  <a:lnTo>
                    <a:pt x="396558" y="1816100"/>
                  </a:lnTo>
                  <a:lnTo>
                    <a:pt x="403076" y="1828800"/>
                  </a:lnTo>
                  <a:lnTo>
                    <a:pt x="454462" y="1828800"/>
                  </a:lnTo>
                  <a:lnTo>
                    <a:pt x="452709" y="1816100"/>
                  </a:lnTo>
                  <a:close/>
                </a:path>
                <a:path w="4342130" h="2501900" extrusionOk="0">
                  <a:moveTo>
                    <a:pt x="689780" y="1816100"/>
                  </a:moveTo>
                  <a:lnTo>
                    <a:pt x="681766" y="1816100"/>
                  </a:lnTo>
                  <a:lnTo>
                    <a:pt x="682059" y="1828800"/>
                  </a:lnTo>
                  <a:lnTo>
                    <a:pt x="685957" y="1828800"/>
                  </a:lnTo>
                  <a:lnTo>
                    <a:pt x="689780" y="1816100"/>
                  </a:lnTo>
                  <a:close/>
                </a:path>
                <a:path w="4342130" h="2501900" extrusionOk="0">
                  <a:moveTo>
                    <a:pt x="707700" y="1816100"/>
                  </a:moveTo>
                  <a:lnTo>
                    <a:pt x="689780" y="1816100"/>
                  </a:lnTo>
                  <a:lnTo>
                    <a:pt x="701147" y="1828800"/>
                  </a:lnTo>
                  <a:lnTo>
                    <a:pt x="703763" y="1828800"/>
                  </a:lnTo>
                  <a:lnTo>
                    <a:pt x="707700" y="1816100"/>
                  </a:lnTo>
                  <a:close/>
                </a:path>
                <a:path w="4342130" h="2501900" extrusionOk="0">
                  <a:moveTo>
                    <a:pt x="822825" y="1816100"/>
                  </a:moveTo>
                  <a:lnTo>
                    <a:pt x="815839" y="1816100"/>
                  </a:lnTo>
                  <a:lnTo>
                    <a:pt x="822221" y="1828800"/>
                  </a:lnTo>
                  <a:lnTo>
                    <a:pt x="828553" y="1828800"/>
                  </a:lnTo>
                  <a:lnTo>
                    <a:pt x="822825" y="1816100"/>
                  </a:lnTo>
                  <a:close/>
                </a:path>
                <a:path w="4342130" h="2501900" extrusionOk="0">
                  <a:moveTo>
                    <a:pt x="849503" y="1816100"/>
                  </a:moveTo>
                  <a:lnTo>
                    <a:pt x="842814" y="1816100"/>
                  </a:lnTo>
                  <a:lnTo>
                    <a:pt x="836338" y="1828800"/>
                  </a:lnTo>
                  <a:lnTo>
                    <a:pt x="842474" y="1828800"/>
                  </a:lnTo>
                  <a:lnTo>
                    <a:pt x="849503" y="1816100"/>
                  </a:lnTo>
                  <a:close/>
                </a:path>
                <a:path w="4342130" h="2501900" extrusionOk="0">
                  <a:moveTo>
                    <a:pt x="884039" y="1816100"/>
                  </a:moveTo>
                  <a:lnTo>
                    <a:pt x="868520" y="1816100"/>
                  </a:lnTo>
                  <a:lnTo>
                    <a:pt x="876711" y="1828800"/>
                  </a:lnTo>
                  <a:lnTo>
                    <a:pt x="880433" y="1828800"/>
                  </a:lnTo>
                  <a:lnTo>
                    <a:pt x="884039" y="1816100"/>
                  </a:lnTo>
                  <a:close/>
                </a:path>
                <a:path w="4342130" h="2501900" extrusionOk="0">
                  <a:moveTo>
                    <a:pt x="888002" y="1816100"/>
                  </a:moveTo>
                  <a:lnTo>
                    <a:pt x="884039" y="1816100"/>
                  </a:lnTo>
                  <a:lnTo>
                    <a:pt x="886833" y="1828800"/>
                  </a:lnTo>
                  <a:lnTo>
                    <a:pt x="888002" y="1816100"/>
                  </a:lnTo>
                  <a:close/>
                </a:path>
                <a:path w="4342130" h="2501900" extrusionOk="0">
                  <a:moveTo>
                    <a:pt x="1112769" y="1816100"/>
                  </a:moveTo>
                  <a:lnTo>
                    <a:pt x="1101203" y="1816100"/>
                  </a:lnTo>
                  <a:lnTo>
                    <a:pt x="1104918" y="1828800"/>
                  </a:lnTo>
                  <a:lnTo>
                    <a:pt x="1120297" y="1828800"/>
                  </a:lnTo>
                  <a:lnTo>
                    <a:pt x="1112769" y="1816100"/>
                  </a:lnTo>
                  <a:close/>
                </a:path>
                <a:path w="4342130" h="2501900" extrusionOk="0">
                  <a:moveTo>
                    <a:pt x="2803379" y="1816100"/>
                  </a:moveTo>
                  <a:lnTo>
                    <a:pt x="2761544" y="1816100"/>
                  </a:lnTo>
                  <a:lnTo>
                    <a:pt x="2768964" y="1828800"/>
                  </a:lnTo>
                  <a:lnTo>
                    <a:pt x="2794986" y="1828800"/>
                  </a:lnTo>
                  <a:lnTo>
                    <a:pt x="2803379" y="1816100"/>
                  </a:lnTo>
                  <a:close/>
                </a:path>
                <a:path w="4342130" h="2501900" extrusionOk="0">
                  <a:moveTo>
                    <a:pt x="3026771" y="1790700"/>
                  </a:moveTo>
                  <a:lnTo>
                    <a:pt x="3016496" y="1790700"/>
                  </a:lnTo>
                  <a:lnTo>
                    <a:pt x="3016098" y="1803400"/>
                  </a:lnTo>
                  <a:lnTo>
                    <a:pt x="3015988" y="1816100"/>
                  </a:lnTo>
                  <a:lnTo>
                    <a:pt x="3017307" y="1828800"/>
                  </a:lnTo>
                  <a:lnTo>
                    <a:pt x="3026365" y="1828800"/>
                  </a:lnTo>
                  <a:lnTo>
                    <a:pt x="3023778" y="1816100"/>
                  </a:lnTo>
                  <a:lnTo>
                    <a:pt x="3024218" y="1803400"/>
                  </a:lnTo>
                  <a:lnTo>
                    <a:pt x="3026771" y="1790700"/>
                  </a:lnTo>
                  <a:close/>
                </a:path>
                <a:path w="4342130" h="2501900" extrusionOk="0">
                  <a:moveTo>
                    <a:pt x="3080337" y="1790700"/>
                  </a:moveTo>
                  <a:lnTo>
                    <a:pt x="3069278" y="1790700"/>
                  </a:lnTo>
                  <a:lnTo>
                    <a:pt x="3073544" y="1803400"/>
                  </a:lnTo>
                  <a:lnTo>
                    <a:pt x="3081993" y="1816100"/>
                  </a:lnTo>
                  <a:lnTo>
                    <a:pt x="3092477" y="1828800"/>
                  </a:lnTo>
                  <a:lnTo>
                    <a:pt x="3113886" y="1828800"/>
                  </a:lnTo>
                  <a:lnTo>
                    <a:pt x="3106758" y="1816100"/>
                  </a:lnTo>
                  <a:lnTo>
                    <a:pt x="3093255" y="1816100"/>
                  </a:lnTo>
                  <a:lnTo>
                    <a:pt x="3087154" y="1803400"/>
                  </a:lnTo>
                  <a:lnTo>
                    <a:pt x="3083230" y="1803400"/>
                  </a:lnTo>
                  <a:lnTo>
                    <a:pt x="3080337" y="1790700"/>
                  </a:lnTo>
                  <a:close/>
                </a:path>
                <a:path w="4342130" h="2501900" extrusionOk="0">
                  <a:moveTo>
                    <a:pt x="3151548" y="1816100"/>
                  </a:moveTo>
                  <a:lnTo>
                    <a:pt x="3143800" y="1816100"/>
                  </a:lnTo>
                  <a:lnTo>
                    <a:pt x="3133172" y="1828800"/>
                  </a:lnTo>
                  <a:lnTo>
                    <a:pt x="3148818" y="1828800"/>
                  </a:lnTo>
                  <a:lnTo>
                    <a:pt x="3151548" y="1816100"/>
                  </a:lnTo>
                  <a:close/>
                </a:path>
                <a:path w="4342130" h="2501900" extrusionOk="0">
                  <a:moveTo>
                    <a:pt x="3159816" y="1816100"/>
                  </a:moveTo>
                  <a:lnTo>
                    <a:pt x="3151548" y="1816100"/>
                  </a:lnTo>
                  <a:lnTo>
                    <a:pt x="3157670" y="1828800"/>
                  </a:lnTo>
                  <a:lnTo>
                    <a:pt x="3159816" y="1816100"/>
                  </a:lnTo>
                  <a:close/>
                </a:path>
                <a:path w="4342130" h="2501900" extrusionOk="0">
                  <a:moveTo>
                    <a:pt x="3221525" y="1816100"/>
                  </a:moveTo>
                  <a:lnTo>
                    <a:pt x="3174175" y="1816100"/>
                  </a:lnTo>
                  <a:lnTo>
                    <a:pt x="3188534" y="1828800"/>
                  </a:lnTo>
                  <a:lnTo>
                    <a:pt x="3217423" y="1828800"/>
                  </a:lnTo>
                  <a:lnTo>
                    <a:pt x="3221525" y="1816100"/>
                  </a:lnTo>
                  <a:close/>
                </a:path>
                <a:path w="4342130" h="2501900" extrusionOk="0">
                  <a:moveTo>
                    <a:pt x="3307326" y="1816100"/>
                  </a:moveTo>
                  <a:lnTo>
                    <a:pt x="3271449" y="1816100"/>
                  </a:lnTo>
                  <a:lnTo>
                    <a:pt x="3279032" y="1828800"/>
                  </a:lnTo>
                  <a:lnTo>
                    <a:pt x="3303834" y="1828800"/>
                  </a:lnTo>
                  <a:lnTo>
                    <a:pt x="3307326" y="1816100"/>
                  </a:lnTo>
                  <a:close/>
                </a:path>
                <a:path w="4342130" h="2501900" extrusionOk="0">
                  <a:moveTo>
                    <a:pt x="3314908" y="1816100"/>
                  </a:moveTo>
                  <a:lnTo>
                    <a:pt x="3307326" y="1816100"/>
                  </a:lnTo>
                  <a:lnTo>
                    <a:pt x="3310209" y="1828800"/>
                  </a:lnTo>
                  <a:lnTo>
                    <a:pt x="3314908" y="1816100"/>
                  </a:lnTo>
                  <a:close/>
                </a:path>
                <a:path w="4342130" h="2501900" extrusionOk="0">
                  <a:moveTo>
                    <a:pt x="3540206" y="1816100"/>
                  </a:moveTo>
                  <a:lnTo>
                    <a:pt x="3515987" y="1816100"/>
                  </a:lnTo>
                  <a:lnTo>
                    <a:pt x="3513282" y="1828800"/>
                  </a:lnTo>
                  <a:lnTo>
                    <a:pt x="3536676" y="1828800"/>
                  </a:lnTo>
                  <a:lnTo>
                    <a:pt x="3540206" y="1816100"/>
                  </a:lnTo>
                  <a:close/>
                </a:path>
                <a:path w="4342130" h="2501900" extrusionOk="0">
                  <a:moveTo>
                    <a:pt x="3547636" y="1816100"/>
                  </a:moveTo>
                  <a:lnTo>
                    <a:pt x="3540206" y="1816100"/>
                  </a:lnTo>
                  <a:lnTo>
                    <a:pt x="3543191" y="1828800"/>
                  </a:lnTo>
                  <a:lnTo>
                    <a:pt x="3547750" y="1828800"/>
                  </a:lnTo>
                  <a:lnTo>
                    <a:pt x="3547636" y="1816100"/>
                  </a:lnTo>
                  <a:close/>
                </a:path>
                <a:path w="4342130" h="2501900" extrusionOk="0">
                  <a:moveTo>
                    <a:pt x="3571002" y="1816100"/>
                  </a:moveTo>
                  <a:lnTo>
                    <a:pt x="3563782" y="1816100"/>
                  </a:lnTo>
                  <a:lnTo>
                    <a:pt x="3568570" y="1828800"/>
                  </a:lnTo>
                  <a:lnTo>
                    <a:pt x="3574782" y="1828800"/>
                  </a:lnTo>
                  <a:lnTo>
                    <a:pt x="3571002" y="1816100"/>
                  </a:lnTo>
                  <a:close/>
                </a:path>
                <a:path w="4342130" h="2501900" extrusionOk="0">
                  <a:moveTo>
                    <a:pt x="3595477" y="1816100"/>
                  </a:moveTo>
                  <a:lnTo>
                    <a:pt x="3589613" y="1816100"/>
                  </a:lnTo>
                  <a:lnTo>
                    <a:pt x="3578675" y="1828800"/>
                  </a:lnTo>
                  <a:lnTo>
                    <a:pt x="3592848" y="1828800"/>
                  </a:lnTo>
                  <a:lnTo>
                    <a:pt x="3595477" y="1816100"/>
                  </a:lnTo>
                  <a:close/>
                </a:path>
                <a:path w="4342130" h="2501900" extrusionOk="0">
                  <a:moveTo>
                    <a:pt x="3605247" y="1816100"/>
                  </a:moveTo>
                  <a:lnTo>
                    <a:pt x="3595477" y="1816100"/>
                  </a:lnTo>
                  <a:lnTo>
                    <a:pt x="3601738" y="1828800"/>
                  </a:lnTo>
                  <a:lnTo>
                    <a:pt x="3604659" y="1828800"/>
                  </a:lnTo>
                  <a:lnTo>
                    <a:pt x="3605247" y="1816100"/>
                  </a:lnTo>
                  <a:close/>
                </a:path>
                <a:path w="4342130" h="2501900" extrusionOk="0">
                  <a:moveTo>
                    <a:pt x="3675945" y="1816100"/>
                  </a:moveTo>
                  <a:lnTo>
                    <a:pt x="3663482" y="1816100"/>
                  </a:lnTo>
                  <a:lnTo>
                    <a:pt x="3655523" y="1828800"/>
                  </a:lnTo>
                  <a:lnTo>
                    <a:pt x="3666210" y="1828800"/>
                  </a:lnTo>
                  <a:lnTo>
                    <a:pt x="3675945" y="1816100"/>
                  </a:lnTo>
                  <a:close/>
                </a:path>
                <a:path w="4342130" h="2501900" extrusionOk="0">
                  <a:moveTo>
                    <a:pt x="4084693" y="1816100"/>
                  </a:moveTo>
                  <a:lnTo>
                    <a:pt x="4064399" y="1816100"/>
                  </a:lnTo>
                  <a:lnTo>
                    <a:pt x="4069610" y="1828800"/>
                  </a:lnTo>
                  <a:lnTo>
                    <a:pt x="4086509" y="1828800"/>
                  </a:lnTo>
                  <a:lnTo>
                    <a:pt x="4084693" y="1816100"/>
                  </a:lnTo>
                  <a:close/>
                </a:path>
                <a:path w="4342130" h="2501900" extrusionOk="0">
                  <a:moveTo>
                    <a:pt x="477703" y="1790700"/>
                  </a:moveTo>
                  <a:lnTo>
                    <a:pt x="463428" y="1790700"/>
                  </a:lnTo>
                  <a:lnTo>
                    <a:pt x="462552" y="1803400"/>
                  </a:lnTo>
                  <a:lnTo>
                    <a:pt x="458754" y="1803400"/>
                  </a:lnTo>
                  <a:lnTo>
                    <a:pt x="449540" y="1816100"/>
                  </a:lnTo>
                  <a:lnTo>
                    <a:pt x="467735" y="1816100"/>
                  </a:lnTo>
                  <a:lnTo>
                    <a:pt x="473846" y="1803400"/>
                  </a:lnTo>
                  <a:lnTo>
                    <a:pt x="477703" y="1790700"/>
                  </a:lnTo>
                  <a:close/>
                </a:path>
                <a:path w="4342130" h="2501900" extrusionOk="0">
                  <a:moveTo>
                    <a:pt x="672330" y="1803400"/>
                  </a:moveTo>
                  <a:lnTo>
                    <a:pt x="647629" y="1803400"/>
                  </a:lnTo>
                  <a:lnTo>
                    <a:pt x="648391" y="1816100"/>
                  </a:lnTo>
                  <a:lnTo>
                    <a:pt x="672724" y="1816100"/>
                  </a:lnTo>
                  <a:lnTo>
                    <a:pt x="672330" y="1803400"/>
                  </a:lnTo>
                  <a:close/>
                </a:path>
                <a:path w="4342130" h="2501900" extrusionOk="0">
                  <a:moveTo>
                    <a:pt x="726950" y="1803400"/>
                  </a:moveTo>
                  <a:lnTo>
                    <a:pt x="710875" y="1803400"/>
                  </a:lnTo>
                  <a:lnTo>
                    <a:pt x="703179" y="1816100"/>
                  </a:lnTo>
                  <a:lnTo>
                    <a:pt x="720474" y="1816100"/>
                  </a:lnTo>
                  <a:lnTo>
                    <a:pt x="726950" y="1803400"/>
                  </a:lnTo>
                  <a:close/>
                </a:path>
                <a:path w="4342130" h="2501900" extrusionOk="0">
                  <a:moveTo>
                    <a:pt x="846905" y="1765300"/>
                  </a:moveTo>
                  <a:lnTo>
                    <a:pt x="842142" y="1765300"/>
                  </a:lnTo>
                  <a:lnTo>
                    <a:pt x="844250" y="1778000"/>
                  </a:lnTo>
                  <a:lnTo>
                    <a:pt x="844390" y="1778000"/>
                  </a:lnTo>
                  <a:lnTo>
                    <a:pt x="847997" y="1790700"/>
                  </a:lnTo>
                  <a:lnTo>
                    <a:pt x="853648" y="1790700"/>
                  </a:lnTo>
                  <a:lnTo>
                    <a:pt x="857115" y="1803400"/>
                  </a:lnTo>
                  <a:lnTo>
                    <a:pt x="854551" y="1803400"/>
                  </a:lnTo>
                  <a:lnTo>
                    <a:pt x="848759" y="1816100"/>
                  </a:lnTo>
                  <a:lnTo>
                    <a:pt x="879594" y="1816100"/>
                  </a:lnTo>
                  <a:lnTo>
                    <a:pt x="870016" y="1803400"/>
                  </a:lnTo>
                  <a:lnTo>
                    <a:pt x="861692" y="1790700"/>
                  </a:lnTo>
                  <a:lnTo>
                    <a:pt x="854147" y="1778000"/>
                  </a:lnTo>
                  <a:lnTo>
                    <a:pt x="846905" y="1765300"/>
                  </a:lnTo>
                  <a:close/>
                </a:path>
                <a:path w="4342130" h="2501900" extrusionOk="0">
                  <a:moveTo>
                    <a:pt x="899648" y="1803400"/>
                  </a:moveTo>
                  <a:lnTo>
                    <a:pt x="887786" y="1803400"/>
                  </a:lnTo>
                  <a:lnTo>
                    <a:pt x="879594" y="1816100"/>
                  </a:lnTo>
                  <a:lnTo>
                    <a:pt x="905850" y="1816100"/>
                  </a:lnTo>
                  <a:lnTo>
                    <a:pt x="899648" y="1803400"/>
                  </a:lnTo>
                  <a:close/>
                </a:path>
                <a:path w="4342130" h="2501900" extrusionOk="0">
                  <a:moveTo>
                    <a:pt x="1020552" y="1803400"/>
                  </a:moveTo>
                  <a:lnTo>
                    <a:pt x="1003318" y="1803400"/>
                  </a:lnTo>
                  <a:lnTo>
                    <a:pt x="995952" y="1816100"/>
                  </a:lnTo>
                  <a:lnTo>
                    <a:pt x="1020653" y="1816100"/>
                  </a:lnTo>
                  <a:lnTo>
                    <a:pt x="1020552" y="1803400"/>
                  </a:lnTo>
                  <a:close/>
                </a:path>
                <a:path w="4342130" h="2501900" extrusionOk="0">
                  <a:moveTo>
                    <a:pt x="1094758" y="1790700"/>
                  </a:moveTo>
                  <a:lnTo>
                    <a:pt x="1080991" y="1790700"/>
                  </a:lnTo>
                  <a:lnTo>
                    <a:pt x="1082591" y="1803400"/>
                  </a:lnTo>
                  <a:lnTo>
                    <a:pt x="1092370" y="1803400"/>
                  </a:lnTo>
                  <a:lnTo>
                    <a:pt x="1097196" y="1816100"/>
                  </a:lnTo>
                  <a:lnTo>
                    <a:pt x="1106532" y="1816100"/>
                  </a:lnTo>
                  <a:lnTo>
                    <a:pt x="1100793" y="1803400"/>
                  </a:lnTo>
                  <a:lnTo>
                    <a:pt x="1094758" y="1790700"/>
                  </a:lnTo>
                  <a:close/>
                </a:path>
                <a:path w="4342130" h="2501900" extrusionOk="0">
                  <a:moveTo>
                    <a:pt x="1955262" y="1803400"/>
                  </a:moveTo>
                  <a:lnTo>
                    <a:pt x="1933776" y="1803400"/>
                  </a:lnTo>
                  <a:lnTo>
                    <a:pt x="1944108" y="1816100"/>
                  </a:lnTo>
                  <a:lnTo>
                    <a:pt x="1955262" y="1803400"/>
                  </a:lnTo>
                  <a:close/>
                </a:path>
                <a:path w="4342130" h="2501900" extrusionOk="0">
                  <a:moveTo>
                    <a:pt x="2040355" y="1778000"/>
                  </a:moveTo>
                  <a:lnTo>
                    <a:pt x="2019215" y="1778000"/>
                  </a:lnTo>
                  <a:lnTo>
                    <a:pt x="2008586" y="1790700"/>
                  </a:lnTo>
                  <a:lnTo>
                    <a:pt x="1994941" y="1790700"/>
                  </a:lnTo>
                  <a:lnTo>
                    <a:pt x="2002368" y="1803400"/>
                  </a:lnTo>
                  <a:lnTo>
                    <a:pt x="2008526" y="1816100"/>
                  </a:lnTo>
                  <a:lnTo>
                    <a:pt x="2017768" y="1816100"/>
                  </a:lnTo>
                  <a:lnTo>
                    <a:pt x="2015406" y="1803400"/>
                  </a:lnTo>
                  <a:lnTo>
                    <a:pt x="2014276" y="1803400"/>
                  </a:lnTo>
                  <a:lnTo>
                    <a:pt x="2027208" y="1790700"/>
                  </a:lnTo>
                  <a:lnTo>
                    <a:pt x="2040355" y="1778000"/>
                  </a:lnTo>
                  <a:close/>
                </a:path>
                <a:path w="4342130" h="2501900" extrusionOk="0">
                  <a:moveTo>
                    <a:pt x="2630747" y="1803400"/>
                  </a:moveTo>
                  <a:lnTo>
                    <a:pt x="2627838" y="1803400"/>
                  </a:lnTo>
                  <a:lnTo>
                    <a:pt x="2625365" y="1816100"/>
                  </a:lnTo>
                  <a:lnTo>
                    <a:pt x="2633261" y="1816100"/>
                  </a:lnTo>
                  <a:lnTo>
                    <a:pt x="2630747" y="1803400"/>
                  </a:lnTo>
                  <a:close/>
                </a:path>
                <a:path w="4342130" h="2501900" extrusionOk="0">
                  <a:moveTo>
                    <a:pt x="2771958" y="1714500"/>
                  </a:moveTo>
                  <a:lnTo>
                    <a:pt x="2761290" y="1714500"/>
                  </a:lnTo>
                  <a:lnTo>
                    <a:pt x="2762382" y="1727200"/>
                  </a:lnTo>
                  <a:lnTo>
                    <a:pt x="2758274" y="1765300"/>
                  </a:lnTo>
                  <a:lnTo>
                    <a:pt x="2756521" y="1790700"/>
                  </a:lnTo>
                  <a:lnTo>
                    <a:pt x="2755346" y="1816100"/>
                  </a:lnTo>
                  <a:lnTo>
                    <a:pt x="2768825" y="1816100"/>
                  </a:lnTo>
                  <a:lnTo>
                    <a:pt x="2766446" y="1803400"/>
                  </a:lnTo>
                  <a:lnTo>
                    <a:pt x="2766725" y="1790700"/>
                  </a:lnTo>
                  <a:lnTo>
                    <a:pt x="2769945" y="1752600"/>
                  </a:lnTo>
                  <a:lnTo>
                    <a:pt x="2772910" y="1727200"/>
                  </a:lnTo>
                  <a:lnTo>
                    <a:pt x="2771958" y="1714500"/>
                  </a:lnTo>
                  <a:close/>
                </a:path>
                <a:path w="4342130" h="2501900" extrusionOk="0">
                  <a:moveTo>
                    <a:pt x="2840817" y="1790700"/>
                  </a:moveTo>
                  <a:lnTo>
                    <a:pt x="2820010" y="1790700"/>
                  </a:lnTo>
                  <a:lnTo>
                    <a:pt x="2807971" y="1803400"/>
                  </a:lnTo>
                  <a:lnTo>
                    <a:pt x="2795707" y="1816100"/>
                  </a:lnTo>
                  <a:lnTo>
                    <a:pt x="2812127" y="1816100"/>
                  </a:lnTo>
                  <a:lnTo>
                    <a:pt x="2821577" y="1803400"/>
                  </a:lnTo>
                  <a:lnTo>
                    <a:pt x="2835826" y="1803400"/>
                  </a:lnTo>
                  <a:lnTo>
                    <a:pt x="2840817" y="1790700"/>
                  </a:lnTo>
                  <a:close/>
                </a:path>
                <a:path w="4342130" h="2501900" extrusionOk="0">
                  <a:moveTo>
                    <a:pt x="2870598" y="1803400"/>
                  </a:moveTo>
                  <a:lnTo>
                    <a:pt x="2858889" y="1803400"/>
                  </a:lnTo>
                  <a:lnTo>
                    <a:pt x="2864820" y="1816100"/>
                  </a:lnTo>
                  <a:lnTo>
                    <a:pt x="2870598" y="1803400"/>
                  </a:lnTo>
                  <a:close/>
                </a:path>
                <a:path w="4342130" h="2501900" extrusionOk="0">
                  <a:moveTo>
                    <a:pt x="3271296" y="1803400"/>
                  </a:moveTo>
                  <a:lnTo>
                    <a:pt x="3240156" y="1803400"/>
                  </a:lnTo>
                  <a:lnTo>
                    <a:pt x="3239712" y="1816100"/>
                  </a:lnTo>
                  <a:lnTo>
                    <a:pt x="3272033" y="1816100"/>
                  </a:lnTo>
                  <a:lnTo>
                    <a:pt x="3271296" y="1803400"/>
                  </a:lnTo>
                  <a:close/>
                </a:path>
                <a:path w="4342130" h="2501900" extrusionOk="0">
                  <a:moveTo>
                    <a:pt x="3361581" y="1803400"/>
                  </a:moveTo>
                  <a:lnTo>
                    <a:pt x="3323432" y="1803400"/>
                  </a:lnTo>
                  <a:lnTo>
                    <a:pt x="3312540" y="1816100"/>
                  </a:lnTo>
                  <a:lnTo>
                    <a:pt x="3351891" y="1816100"/>
                  </a:lnTo>
                  <a:lnTo>
                    <a:pt x="3361581" y="1803400"/>
                  </a:lnTo>
                  <a:close/>
                </a:path>
                <a:path w="4342130" h="2501900" extrusionOk="0">
                  <a:moveTo>
                    <a:pt x="3368096" y="1803400"/>
                  </a:moveTo>
                  <a:lnTo>
                    <a:pt x="3361581" y="1803400"/>
                  </a:lnTo>
                  <a:lnTo>
                    <a:pt x="3365365" y="1816100"/>
                  </a:lnTo>
                  <a:lnTo>
                    <a:pt x="3368096" y="1803400"/>
                  </a:lnTo>
                  <a:close/>
                </a:path>
                <a:path w="4342130" h="2501900" extrusionOk="0">
                  <a:moveTo>
                    <a:pt x="3546404" y="1714500"/>
                  </a:moveTo>
                  <a:lnTo>
                    <a:pt x="3539444" y="1714500"/>
                  </a:lnTo>
                  <a:lnTo>
                    <a:pt x="3538314" y="1727200"/>
                  </a:lnTo>
                  <a:lnTo>
                    <a:pt x="3535215" y="1727200"/>
                  </a:lnTo>
                  <a:lnTo>
                    <a:pt x="3536815" y="1739900"/>
                  </a:lnTo>
                  <a:lnTo>
                    <a:pt x="3532523" y="1739900"/>
                  </a:lnTo>
                  <a:lnTo>
                    <a:pt x="3531177" y="1752600"/>
                  </a:lnTo>
                  <a:lnTo>
                    <a:pt x="3529576" y="1752600"/>
                  </a:lnTo>
                  <a:lnTo>
                    <a:pt x="3528116" y="1765300"/>
                  </a:lnTo>
                  <a:lnTo>
                    <a:pt x="3525931" y="1765300"/>
                  </a:lnTo>
                  <a:lnTo>
                    <a:pt x="3524471" y="1778000"/>
                  </a:lnTo>
                  <a:lnTo>
                    <a:pt x="3519912" y="1778000"/>
                  </a:lnTo>
                  <a:lnTo>
                    <a:pt x="3524065" y="1790700"/>
                  </a:lnTo>
                  <a:lnTo>
                    <a:pt x="3517181" y="1790700"/>
                  </a:lnTo>
                  <a:lnTo>
                    <a:pt x="3517105" y="1803400"/>
                  </a:lnTo>
                  <a:lnTo>
                    <a:pt x="3517359" y="1803400"/>
                  </a:lnTo>
                  <a:lnTo>
                    <a:pt x="3516521" y="1816100"/>
                  </a:lnTo>
                  <a:lnTo>
                    <a:pt x="3524001" y="1816100"/>
                  </a:lnTo>
                  <a:lnTo>
                    <a:pt x="3526605" y="1790700"/>
                  </a:lnTo>
                  <a:lnTo>
                    <a:pt x="3532402" y="1765300"/>
                  </a:lnTo>
                  <a:lnTo>
                    <a:pt x="3539599" y="1739900"/>
                  </a:lnTo>
                  <a:lnTo>
                    <a:pt x="3546404" y="1714500"/>
                  </a:lnTo>
                  <a:close/>
                </a:path>
                <a:path w="4342130" h="2501900" extrusionOk="0">
                  <a:moveTo>
                    <a:pt x="3622185" y="1803400"/>
                  </a:moveTo>
                  <a:lnTo>
                    <a:pt x="3610509" y="1803400"/>
                  </a:lnTo>
                  <a:lnTo>
                    <a:pt x="3600298" y="1816100"/>
                  </a:lnTo>
                  <a:lnTo>
                    <a:pt x="3619772" y="1816100"/>
                  </a:lnTo>
                  <a:lnTo>
                    <a:pt x="3622185" y="1803400"/>
                  </a:lnTo>
                  <a:close/>
                </a:path>
                <a:path w="4342130" h="2501900" extrusionOk="0">
                  <a:moveTo>
                    <a:pt x="3664778" y="1753197"/>
                  </a:moveTo>
                  <a:lnTo>
                    <a:pt x="3668591" y="1765300"/>
                  </a:lnTo>
                  <a:lnTo>
                    <a:pt x="3672312" y="1778000"/>
                  </a:lnTo>
                  <a:lnTo>
                    <a:pt x="3673696" y="1778000"/>
                  </a:lnTo>
                  <a:lnTo>
                    <a:pt x="3678426" y="1790700"/>
                  </a:lnTo>
                  <a:lnTo>
                    <a:pt x="3682057" y="1790700"/>
                  </a:lnTo>
                  <a:lnTo>
                    <a:pt x="3684896" y="1803400"/>
                  </a:lnTo>
                  <a:lnTo>
                    <a:pt x="3686523" y="1803400"/>
                  </a:lnTo>
                  <a:lnTo>
                    <a:pt x="3685024" y="1816100"/>
                  </a:lnTo>
                  <a:lnTo>
                    <a:pt x="3695222" y="1816100"/>
                  </a:lnTo>
                  <a:lnTo>
                    <a:pt x="3689235" y="1790700"/>
                  </a:lnTo>
                  <a:lnTo>
                    <a:pt x="3682575" y="1778000"/>
                  </a:lnTo>
                  <a:lnTo>
                    <a:pt x="3674507" y="1765300"/>
                  </a:lnTo>
                  <a:lnTo>
                    <a:pt x="3664778" y="1753197"/>
                  </a:lnTo>
                  <a:close/>
                </a:path>
                <a:path w="4342130" h="2501900" extrusionOk="0">
                  <a:moveTo>
                    <a:pt x="3964247" y="1689100"/>
                  </a:moveTo>
                  <a:lnTo>
                    <a:pt x="3938558" y="1689100"/>
                  </a:lnTo>
                  <a:lnTo>
                    <a:pt x="3951111" y="1701800"/>
                  </a:lnTo>
                  <a:lnTo>
                    <a:pt x="3961910" y="1714500"/>
                  </a:lnTo>
                  <a:lnTo>
                    <a:pt x="3976679" y="1727200"/>
                  </a:lnTo>
                  <a:lnTo>
                    <a:pt x="3991021" y="1739900"/>
                  </a:lnTo>
                  <a:lnTo>
                    <a:pt x="4005254" y="1765300"/>
                  </a:lnTo>
                  <a:lnTo>
                    <a:pt x="4019695" y="1778000"/>
                  </a:lnTo>
                  <a:lnTo>
                    <a:pt x="4029816" y="1790700"/>
                  </a:lnTo>
                  <a:lnTo>
                    <a:pt x="4040161" y="1803400"/>
                  </a:lnTo>
                  <a:lnTo>
                    <a:pt x="4051449" y="1816100"/>
                  </a:lnTo>
                  <a:lnTo>
                    <a:pt x="4076179" y="1816100"/>
                  </a:lnTo>
                  <a:lnTo>
                    <a:pt x="4068464" y="1803400"/>
                  </a:lnTo>
                  <a:lnTo>
                    <a:pt x="4060676" y="1803400"/>
                  </a:lnTo>
                  <a:lnTo>
                    <a:pt x="4053324" y="1790700"/>
                  </a:lnTo>
                  <a:lnTo>
                    <a:pt x="4029976" y="1765300"/>
                  </a:lnTo>
                  <a:lnTo>
                    <a:pt x="4008071" y="1739900"/>
                  </a:lnTo>
                  <a:lnTo>
                    <a:pt x="3986523" y="1714500"/>
                  </a:lnTo>
                  <a:lnTo>
                    <a:pt x="3964247" y="1689100"/>
                  </a:lnTo>
                  <a:close/>
                </a:path>
                <a:path w="4342130" h="2501900" extrusionOk="0">
                  <a:moveTo>
                    <a:pt x="600118" y="1752600"/>
                  </a:moveTo>
                  <a:lnTo>
                    <a:pt x="588853" y="1752600"/>
                  </a:lnTo>
                  <a:lnTo>
                    <a:pt x="594289" y="1765300"/>
                  </a:lnTo>
                  <a:lnTo>
                    <a:pt x="600872" y="1765300"/>
                  </a:lnTo>
                  <a:lnTo>
                    <a:pt x="607444" y="1778000"/>
                  </a:lnTo>
                  <a:lnTo>
                    <a:pt x="613586" y="1778000"/>
                  </a:lnTo>
                  <a:lnTo>
                    <a:pt x="618876" y="1790700"/>
                  </a:lnTo>
                  <a:lnTo>
                    <a:pt x="629600" y="1790700"/>
                  </a:lnTo>
                  <a:lnTo>
                    <a:pt x="634910" y="1803400"/>
                  </a:lnTo>
                  <a:lnTo>
                    <a:pt x="655528" y="1803400"/>
                  </a:lnTo>
                  <a:lnTo>
                    <a:pt x="640246" y="1790700"/>
                  </a:lnTo>
                  <a:lnTo>
                    <a:pt x="626171" y="1778000"/>
                  </a:lnTo>
                  <a:lnTo>
                    <a:pt x="612921" y="1765300"/>
                  </a:lnTo>
                  <a:lnTo>
                    <a:pt x="600118" y="1752600"/>
                  </a:lnTo>
                  <a:close/>
                </a:path>
                <a:path w="4342130" h="2501900" extrusionOk="0">
                  <a:moveTo>
                    <a:pt x="732195" y="1778000"/>
                  </a:moveTo>
                  <a:lnTo>
                    <a:pt x="724727" y="1778000"/>
                  </a:lnTo>
                  <a:lnTo>
                    <a:pt x="724923" y="1790700"/>
                  </a:lnTo>
                  <a:lnTo>
                    <a:pt x="722305" y="1803400"/>
                  </a:lnTo>
                  <a:lnTo>
                    <a:pt x="733392" y="1803400"/>
                  </a:lnTo>
                  <a:lnTo>
                    <a:pt x="732742" y="1790700"/>
                  </a:lnTo>
                  <a:lnTo>
                    <a:pt x="732195" y="1778000"/>
                  </a:lnTo>
                  <a:close/>
                </a:path>
                <a:path w="4342130" h="2501900" extrusionOk="0">
                  <a:moveTo>
                    <a:pt x="1019364" y="1790700"/>
                  </a:moveTo>
                  <a:lnTo>
                    <a:pt x="1001743" y="1790700"/>
                  </a:lnTo>
                  <a:lnTo>
                    <a:pt x="1004956" y="1803400"/>
                  </a:lnTo>
                  <a:lnTo>
                    <a:pt x="1016646" y="1803400"/>
                  </a:lnTo>
                  <a:lnTo>
                    <a:pt x="1019364" y="1790700"/>
                  </a:lnTo>
                  <a:close/>
                </a:path>
                <a:path w="4342130" h="2501900" extrusionOk="0">
                  <a:moveTo>
                    <a:pt x="1077562" y="1790700"/>
                  </a:moveTo>
                  <a:lnTo>
                    <a:pt x="1066157" y="1790700"/>
                  </a:lnTo>
                  <a:lnTo>
                    <a:pt x="1070793" y="1803400"/>
                  </a:lnTo>
                  <a:lnTo>
                    <a:pt x="1072355" y="1803400"/>
                  </a:lnTo>
                  <a:lnTo>
                    <a:pt x="1077562" y="1790700"/>
                  </a:lnTo>
                  <a:close/>
                </a:path>
                <a:path w="4342130" h="2501900" extrusionOk="0">
                  <a:moveTo>
                    <a:pt x="1927565" y="1790700"/>
                  </a:moveTo>
                  <a:lnTo>
                    <a:pt x="1903811" y="1790700"/>
                  </a:lnTo>
                  <a:lnTo>
                    <a:pt x="1914144" y="1803400"/>
                  </a:lnTo>
                  <a:lnTo>
                    <a:pt x="1935483" y="1803400"/>
                  </a:lnTo>
                  <a:lnTo>
                    <a:pt x="1927565" y="1790700"/>
                  </a:lnTo>
                  <a:close/>
                </a:path>
                <a:path w="4342130" h="2501900" extrusionOk="0">
                  <a:moveTo>
                    <a:pt x="1975664" y="1790700"/>
                  </a:moveTo>
                  <a:lnTo>
                    <a:pt x="1953950" y="1790700"/>
                  </a:lnTo>
                  <a:lnTo>
                    <a:pt x="1943562" y="1803400"/>
                  </a:lnTo>
                  <a:lnTo>
                    <a:pt x="1965452" y="1803400"/>
                  </a:lnTo>
                  <a:lnTo>
                    <a:pt x="1975664" y="1790700"/>
                  </a:lnTo>
                  <a:close/>
                </a:path>
                <a:path w="4342130" h="2501900" extrusionOk="0">
                  <a:moveTo>
                    <a:pt x="2947421" y="1689100"/>
                  </a:moveTo>
                  <a:lnTo>
                    <a:pt x="2910068" y="1689100"/>
                  </a:lnTo>
                  <a:lnTo>
                    <a:pt x="2905486" y="1701800"/>
                  </a:lnTo>
                  <a:lnTo>
                    <a:pt x="2895915" y="1714500"/>
                  </a:lnTo>
                  <a:lnTo>
                    <a:pt x="2887036" y="1739900"/>
                  </a:lnTo>
                  <a:lnTo>
                    <a:pt x="2880075" y="1752600"/>
                  </a:lnTo>
                  <a:lnTo>
                    <a:pt x="2876263" y="1778000"/>
                  </a:lnTo>
                  <a:lnTo>
                    <a:pt x="2874638" y="1778000"/>
                  </a:lnTo>
                  <a:lnTo>
                    <a:pt x="2872843" y="1790700"/>
                  </a:lnTo>
                  <a:lnTo>
                    <a:pt x="2847624" y="1790700"/>
                  </a:lnTo>
                  <a:lnTo>
                    <a:pt x="2853746" y="1803400"/>
                  </a:lnTo>
                  <a:lnTo>
                    <a:pt x="2875925" y="1803400"/>
                  </a:lnTo>
                  <a:lnTo>
                    <a:pt x="2880763" y="1790700"/>
                  </a:lnTo>
                  <a:lnTo>
                    <a:pt x="2885077" y="1778000"/>
                  </a:lnTo>
                  <a:lnTo>
                    <a:pt x="2886018" y="1765300"/>
                  </a:lnTo>
                  <a:lnTo>
                    <a:pt x="2890527" y="1752600"/>
                  </a:lnTo>
                  <a:lnTo>
                    <a:pt x="2897448" y="1739900"/>
                  </a:lnTo>
                  <a:lnTo>
                    <a:pt x="2905625" y="1714500"/>
                  </a:lnTo>
                  <a:lnTo>
                    <a:pt x="2909238" y="1714500"/>
                  </a:lnTo>
                  <a:lnTo>
                    <a:pt x="2914877" y="1701800"/>
                  </a:lnTo>
                  <a:lnTo>
                    <a:pt x="2938455" y="1701800"/>
                  </a:lnTo>
                  <a:lnTo>
                    <a:pt x="2947421" y="1689100"/>
                  </a:lnTo>
                  <a:close/>
                </a:path>
                <a:path w="4342130" h="2501900" extrusionOk="0">
                  <a:moveTo>
                    <a:pt x="3409345" y="1778000"/>
                  </a:moveTo>
                  <a:lnTo>
                    <a:pt x="3393628" y="1778000"/>
                  </a:lnTo>
                  <a:lnTo>
                    <a:pt x="3377686" y="1790700"/>
                  </a:lnTo>
                  <a:lnTo>
                    <a:pt x="3362098" y="1803400"/>
                  </a:lnTo>
                  <a:lnTo>
                    <a:pt x="3381367" y="1803400"/>
                  </a:lnTo>
                  <a:lnTo>
                    <a:pt x="3386130" y="1790700"/>
                  </a:lnTo>
                  <a:lnTo>
                    <a:pt x="3408901" y="1790700"/>
                  </a:lnTo>
                  <a:lnTo>
                    <a:pt x="3409345" y="1778000"/>
                  </a:lnTo>
                  <a:close/>
                </a:path>
                <a:path w="4342130" h="2501900" extrusionOk="0">
                  <a:moveTo>
                    <a:pt x="3627747" y="1790700"/>
                  </a:moveTo>
                  <a:lnTo>
                    <a:pt x="3620000" y="1790700"/>
                  </a:lnTo>
                  <a:lnTo>
                    <a:pt x="3620026" y="1803400"/>
                  </a:lnTo>
                  <a:lnTo>
                    <a:pt x="3627277" y="1803400"/>
                  </a:lnTo>
                  <a:lnTo>
                    <a:pt x="3627747" y="1790700"/>
                  </a:lnTo>
                  <a:close/>
                </a:path>
                <a:path w="4342130" h="2501900" extrusionOk="0">
                  <a:moveTo>
                    <a:pt x="498403" y="1778000"/>
                  </a:moveTo>
                  <a:lnTo>
                    <a:pt x="488755" y="1778000"/>
                  </a:lnTo>
                  <a:lnTo>
                    <a:pt x="479093" y="1790700"/>
                  </a:lnTo>
                  <a:lnTo>
                    <a:pt x="508018" y="1790700"/>
                  </a:lnTo>
                  <a:lnTo>
                    <a:pt x="498403" y="1778000"/>
                  </a:lnTo>
                  <a:close/>
                </a:path>
                <a:path w="4342130" h="2501900" extrusionOk="0">
                  <a:moveTo>
                    <a:pt x="1011465" y="1752600"/>
                  </a:moveTo>
                  <a:lnTo>
                    <a:pt x="1010341" y="1752600"/>
                  </a:lnTo>
                  <a:lnTo>
                    <a:pt x="1006875" y="1765300"/>
                  </a:lnTo>
                  <a:lnTo>
                    <a:pt x="1002172" y="1778000"/>
                  </a:lnTo>
                  <a:lnTo>
                    <a:pt x="997311" y="1778000"/>
                  </a:lnTo>
                  <a:lnTo>
                    <a:pt x="993374" y="1790700"/>
                  </a:lnTo>
                  <a:lnTo>
                    <a:pt x="1004219" y="1790700"/>
                  </a:lnTo>
                  <a:lnTo>
                    <a:pt x="1009811" y="1778000"/>
                  </a:lnTo>
                  <a:lnTo>
                    <a:pt x="1011654" y="1765300"/>
                  </a:lnTo>
                  <a:lnTo>
                    <a:pt x="1011465" y="1752600"/>
                  </a:lnTo>
                  <a:close/>
                </a:path>
                <a:path w="4342130" h="2501900" extrusionOk="0">
                  <a:moveTo>
                    <a:pt x="1038840" y="1778000"/>
                  </a:moveTo>
                  <a:lnTo>
                    <a:pt x="1012601" y="1778000"/>
                  </a:lnTo>
                  <a:lnTo>
                    <a:pt x="1012462" y="1790700"/>
                  </a:lnTo>
                  <a:lnTo>
                    <a:pt x="1034572" y="1790700"/>
                  </a:lnTo>
                  <a:lnTo>
                    <a:pt x="1038840" y="1778000"/>
                  </a:lnTo>
                  <a:close/>
                </a:path>
                <a:path w="4342130" h="2501900" extrusionOk="0">
                  <a:moveTo>
                    <a:pt x="1046091" y="1752600"/>
                  </a:moveTo>
                  <a:lnTo>
                    <a:pt x="1039320" y="1752600"/>
                  </a:lnTo>
                  <a:lnTo>
                    <a:pt x="1040368" y="1765300"/>
                  </a:lnTo>
                  <a:lnTo>
                    <a:pt x="1040157" y="1765300"/>
                  </a:lnTo>
                  <a:lnTo>
                    <a:pt x="1037265" y="1778000"/>
                  </a:lnTo>
                  <a:lnTo>
                    <a:pt x="1049698" y="1778000"/>
                  </a:lnTo>
                  <a:lnTo>
                    <a:pt x="1054829" y="1790700"/>
                  </a:lnTo>
                  <a:lnTo>
                    <a:pt x="1065949" y="1790700"/>
                  </a:lnTo>
                  <a:lnTo>
                    <a:pt x="1057031" y="1778000"/>
                  </a:lnTo>
                  <a:lnTo>
                    <a:pt x="1050510" y="1765300"/>
                  </a:lnTo>
                  <a:lnTo>
                    <a:pt x="1046091" y="1752600"/>
                  </a:lnTo>
                  <a:close/>
                </a:path>
                <a:path w="4342130" h="2501900" extrusionOk="0">
                  <a:moveTo>
                    <a:pt x="1175896" y="1778000"/>
                  </a:moveTo>
                  <a:lnTo>
                    <a:pt x="1166315" y="1778000"/>
                  </a:lnTo>
                  <a:lnTo>
                    <a:pt x="1162703" y="1790700"/>
                  </a:lnTo>
                  <a:lnTo>
                    <a:pt x="1172251" y="1790700"/>
                  </a:lnTo>
                  <a:lnTo>
                    <a:pt x="1175896" y="1778000"/>
                  </a:lnTo>
                  <a:close/>
                </a:path>
                <a:path w="4342130" h="2501900" extrusionOk="0">
                  <a:moveTo>
                    <a:pt x="1901154" y="1778000"/>
                  </a:moveTo>
                  <a:lnTo>
                    <a:pt x="1854738" y="1778000"/>
                  </a:lnTo>
                  <a:lnTo>
                    <a:pt x="1857075" y="1790700"/>
                  </a:lnTo>
                  <a:lnTo>
                    <a:pt x="1912739" y="1790700"/>
                  </a:lnTo>
                  <a:lnTo>
                    <a:pt x="1901154" y="1778000"/>
                  </a:lnTo>
                  <a:close/>
                </a:path>
                <a:path w="4342130" h="2501900" extrusionOk="0">
                  <a:moveTo>
                    <a:pt x="1994642" y="1778000"/>
                  </a:moveTo>
                  <a:lnTo>
                    <a:pt x="1984329" y="1778000"/>
                  </a:lnTo>
                  <a:lnTo>
                    <a:pt x="1974313" y="1790700"/>
                  </a:lnTo>
                  <a:lnTo>
                    <a:pt x="2000471" y="1790700"/>
                  </a:lnTo>
                  <a:lnTo>
                    <a:pt x="1994642" y="1778000"/>
                  </a:lnTo>
                  <a:close/>
                </a:path>
                <a:path w="4342130" h="2501900" extrusionOk="0">
                  <a:moveTo>
                    <a:pt x="2854622" y="1778000"/>
                  </a:moveTo>
                  <a:lnTo>
                    <a:pt x="2844170" y="1778000"/>
                  </a:lnTo>
                  <a:lnTo>
                    <a:pt x="2832013" y="1790700"/>
                  </a:lnTo>
                  <a:lnTo>
                    <a:pt x="2858851" y="1790700"/>
                  </a:lnTo>
                  <a:lnTo>
                    <a:pt x="2854622" y="1778000"/>
                  </a:lnTo>
                  <a:close/>
                </a:path>
                <a:path w="4342130" h="2501900" extrusionOk="0">
                  <a:moveTo>
                    <a:pt x="3025094" y="1701800"/>
                  </a:moveTo>
                  <a:lnTo>
                    <a:pt x="3010591" y="1701800"/>
                  </a:lnTo>
                  <a:lnTo>
                    <a:pt x="3004602" y="1714500"/>
                  </a:lnTo>
                  <a:lnTo>
                    <a:pt x="3012305" y="1714500"/>
                  </a:lnTo>
                  <a:lnTo>
                    <a:pt x="3022253" y="1727200"/>
                  </a:lnTo>
                  <a:lnTo>
                    <a:pt x="3030992" y="1739900"/>
                  </a:lnTo>
                  <a:lnTo>
                    <a:pt x="3039157" y="1752600"/>
                  </a:lnTo>
                  <a:lnTo>
                    <a:pt x="3047383" y="1752600"/>
                  </a:lnTo>
                  <a:lnTo>
                    <a:pt x="3051612" y="1765300"/>
                  </a:lnTo>
                  <a:lnTo>
                    <a:pt x="3056755" y="1765300"/>
                  </a:lnTo>
                  <a:lnTo>
                    <a:pt x="3057479" y="1778000"/>
                  </a:lnTo>
                  <a:lnTo>
                    <a:pt x="3021272" y="1778000"/>
                  </a:lnTo>
                  <a:lnTo>
                    <a:pt x="3018859" y="1790700"/>
                  </a:lnTo>
                  <a:lnTo>
                    <a:pt x="3077329" y="1790700"/>
                  </a:lnTo>
                  <a:lnTo>
                    <a:pt x="3066373" y="1765300"/>
                  </a:lnTo>
                  <a:lnTo>
                    <a:pt x="3052388" y="1739900"/>
                  </a:lnTo>
                  <a:lnTo>
                    <a:pt x="3037815" y="1727200"/>
                  </a:lnTo>
                  <a:lnTo>
                    <a:pt x="3025094" y="1701800"/>
                  </a:lnTo>
                  <a:close/>
                </a:path>
                <a:path w="4342130" h="2501900" extrusionOk="0">
                  <a:moveTo>
                    <a:pt x="3634682" y="1778000"/>
                  </a:moveTo>
                  <a:lnTo>
                    <a:pt x="3620432" y="1778000"/>
                  </a:lnTo>
                  <a:lnTo>
                    <a:pt x="3619810" y="1790700"/>
                  </a:lnTo>
                  <a:lnTo>
                    <a:pt x="3628992" y="1790700"/>
                  </a:lnTo>
                  <a:lnTo>
                    <a:pt x="3634682" y="1778000"/>
                  </a:lnTo>
                  <a:close/>
                </a:path>
                <a:path w="4342130" h="2501900" extrusionOk="0">
                  <a:moveTo>
                    <a:pt x="724388" y="1765300"/>
                  </a:moveTo>
                  <a:lnTo>
                    <a:pt x="724469" y="1778000"/>
                  </a:lnTo>
                  <a:lnTo>
                    <a:pt x="729995" y="1778000"/>
                  </a:lnTo>
                  <a:lnTo>
                    <a:pt x="724388" y="1765300"/>
                  </a:lnTo>
                  <a:close/>
                </a:path>
                <a:path w="4342130" h="2501900" extrusionOk="0">
                  <a:moveTo>
                    <a:pt x="1215420" y="1765300"/>
                  </a:moveTo>
                  <a:lnTo>
                    <a:pt x="1172220" y="1765300"/>
                  </a:lnTo>
                  <a:lnTo>
                    <a:pt x="1169312" y="1778000"/>
                  </a:lnTo>
                  <a:lnTo>
                    <a:pt x="1212258" y="1778000"/>
                  </a:lnTo>
                  <a:lnTo>
                    <a:pt x="1215420" y="1765300"/>
                  </a:lnTo>
                  <a:close/>
                </a:path>
                <a:path w="4342130" h="2501900" extrusionOk="0">
                  <a:moveTo>
                    <a:pt x="2056870" y="1752600"/>
                  </a:moveTo>
                  <a:lnTo>
                    <a:pt x="2039951" y="1752600"/>
                  </a:lnTo>
                  <a:lnTo>
                    <a:pt x="2048413" y="1765300"/>
                  </a:lnTo>
                  <a:lnTo>
                    <a:pt x="2039206" y="1765300"/>
                  </a:lnTo>
                  <a:lnTo>
                    <a:pt x="2029448" y="1778000"/>
                  </a:lnTo>
                  <a:lnTo>
                    <a:pt x="2052702" y="1778000"/>
                  </a:lnTo>
                  <a:lnTo>
                    <a:pt x="2063234" y="1765300"/>
                  </a:lnTo>
                  <a:lnTo>
                    <a:pt x="2056870" y="1752600"/>
                  </a:lnTo>
                  <a:close/>
                </a:path>
                <a:path w="4342130" h="2501900" extrusionOk="0">
                  <a:moveTo>
                    <a:pt x="3432663" y="1765300"/>
                  </a:moveTo>
                  <a:lnTo>
                    <a:pt x="3420705" y="1765300"/>
                  </a:lnTo>
                  <a:lnTo>
                    <a:pt x="3411060" y="1778000"/>
                  </a:lnTo>
                  <a:lnTo>
                    <a:pt x="3424281" y="1778000"/>
                  </a:lnTo>
                  <a:lnTo>
                    <a:pt x="3432663" y="1765300"/>
                  </a:lnTo>
                  <a:close/>
                </a:path>
                <a:path w="4342130" h="2501900" extrusionOk="0">
                  <a:moveTo>
                    <a:pt x="3652093" y="1765300"/>
                  </a:moveTo>
                  <a:lnTo>
                    <a:pt x="3641095" y="1765300"/>
                  </a:lnTo>
                  <a:lnTo>
                    <a:pt x="3635444" y="1778000"/>
                  </a:lnTo>
                  <a:lnTo>
                    <a:pt x="3648918" y="1778000"/>
                  </a:lnTo>
                  <a:lnTo>
                    <a:pt x="3652093" y="1765300"/>
                  </a:lnTo>
                  <a:close/>
                </a:path>
                <a:path w="4342130" h="2501900" extrusionOk="0">
                  <a:moveTo>
                    <a:pt x="409188" y="1714500"/>
                  </a:moveTo>
                  <a:lnTo>
                    <a:pt x="400792" y="1714500"/>
                  </a:lnTo>
                  <a:lnTo>
                    <a:pt x="398546" y="1727200"/>
                  </a:lnTo>
                  <a:lnTo>
                    <a:pt x="393176" y="1739900"/>
                  </a:lnTo>
                  <a:lnTo>
                    <a:pt x="385424" y="1752600"/>
                  </a:lnTo>
                  <a:lnTo>
                    <a:pt x="376027" y="1765300"/>
                  </a:lnTo>
                  <a:lnTo>
                    <a:pt x="387585" y="1765300"/>
                  </a:lnTo>
                  <a:lnTo>
                    <a:pt x="393826" y="1752600"/>
                  </a:lnTo>
                  <a:lnTo>
                    <a:pt x="399552" y="1752600"/>
                  </a:lnTo>
                  <a:lnTo>
                    <a:pt x="404144" y="1739900"/>
                  </a:lnTo>
                  <a:lnTo>
                    <a:pt x="406813" y="1739900"/>
                  </a:lnTo>
                  <a:lnTo>
                    <a:pt x="408253" y="1727200"/>
                  </a:lnTo>
                  <a:lnTo>
                    <a:pt x="409188" y="1714500"/>
                  </a:lnTo>
                  <a:close/>
                </a:path>
                <a:path w="4342130" h="2501900" extrusionOk="0">
                  <a:moveTo>
                    <a:pt x="502227" y="1714500"/>
                  </a:moveTo>
                  <a:lnTo>
                    <a:pt x="491039" y="1714500"/>
                  </a:lnTo>
                  <a:lnTo>
                    <a:pt x="495229" y="1727200"/>
                  </a:lnTo>
                  <a:lnTo>
                    <a:pt x="499777" y="1739900"/>
                  </a:lnTo>
                  <a:lnTo>
                    <a:pt x="505795" y="1739900"/>
                  </a:lnTo>
                  <a:lnTo>
                    <a:pt x="512529" y="1752831"/>
                  </a:lnTo>
                  <a:lnTo>
                    <a:pt x="518762" y="1765300"/>
                  </a:lnTo>
                  <a:lnTo>
                    <a:pt x="533596" y="1765300"/>
                  </a:lnTo>
                  <a:lnTo>
                    <a:pt x="523408" y="1752600"/>
                  </a:lnTo>
                  <a:lnTo>
                    <a:pt x="513711" y="1739900"/>
                  </a:lnTo>
                  <a:lnTo>
                    <a:pt x="506114" y="1727200"/>
                  </a:lnTo>
                  <a:lnTo>
                    <a:pt x="502227" y="1714500"/>
                  </a:lnTo>
                  <a:close/>
                </a:path>
                <a:path w="4342130" h="2501900" extrusionOk="0">
                  <a:moveTo>
                    <a:pt x="588853" y="1752600"/>
                  </a:moveTo>
                  <a:lnTo>
                    <a:pt x="566603" y="1752600"/>
                  </a:lnTo>
                  <a:lnTo>
                    <a:pt x="559487" y="1765300"/>
                  </a:lnTo>
                  <a:lnTo>
                    <a:pt x="579963" y="1765300"/>
                  </a:lnTo>
                  <a:lnTo>
                    <a:pt x="588853" y="1752600"/>
                  </a:lnTo>
                  <a:close/>
                </a:path>
                <a:path w="4342130" h="2501900" extrusionOk="0">
                  <a:moveTo>
                    <a:pt x="728920" y="1752600"/>
                  </a:moveTo>
                  <a:lnTo>
                    <a:pt x="722637" y="1752600"/>
                  </a:lnTo>
                  <a:lnTo>
                    <a:pt x="723935" y="1765300"/>
                  </a:lnTo>
                  <a:lnTo>
                    <a:pt x="729258" y="1765300"/>
                  </a:lnTo>
                  <a:lnTo>
                    <a:pt x="728920" y="1752600"/>
                  </a:lnTo>
                  <a:close/>
                </a:path>
                <a:path w="4342130" h="2501900" extrusionOk="0">
                  <a:moveTo>
                    <a:pt x="824286" y="1752600"/>
                  </a:moveTo>
                  <a:lnTo>
                    <a:pt x="813477" y="1752600"/>
                  </a:lnTo>
                  <a:lnTo>
                    <a:pt x="817034" y="1765300"/>
                  </a:lnTo>
                  <a:lnTo>
                    <a:pt x="826724" y="1765300"/>
                  </a:lnTo>
                  <a:lnTo>
                    <a:pt x="824286" y="1752600"/>
                  </a:lnTo>
                  <a:close/>
                </a:path>
                <a:path w="4342130" h="2501900" extrusionOk="0">
                  <a:moveTo>
                    <a:pt x="958284" y="1752600"/>
                  </a:moveTo>
                  <a:lnTo>
                    <a:pt x="950194" y="1752600"/>
                  </a:lnTo>
                  <a:lnTo>
                    <a:pt x="951286" y="1765300"/>
                  </a:lnTo>
                  <a:lnTo>
                    <a:pt x="962144" y="1765300"/>
                  </a:lnTo>
                  <a:lnTo>
                    <a:pt x="958284" y="1752600"/>
                  </a:lnTo>
                  <a:close/>
                </a:path>
                <a:path w="4342130" h="2501900" extrusionOk="0">
                  <a:moveTo>
                    <a:pt x="991761" y="1752600"/>
                  </a:moveTo>
                  <a:lnTo>
                    <a:pt x="966843" y="1752600"/>
                  </a:lnTo>
                  <a:lnTo>
                    <a:pt x="962144" y="1765300"/>
                  </a:lnTo>
                  <a:lnTo>
                    <a:pt x="988992" y="1765300"/>
                  </a:lnTo>
                  <a:lnTo>
                    <a:pt x="991761" y="1752600"/>
                  </a:lnTo>
                  <a:close/>
                </a:path>
                <a:path w="4342130" h="2501900" extrusionOk="0">
                  <a:moveTo>
                    <a:pt x="1219904" y="1752600"/>
                  </a:moveTo>
                  <a:lnTo>
                    <a:pt x="1212512" y="1752600"/>
                  </a:lnTo>
                  <a:lnTo>
                    <a:pt x="1210252" y="1765300"/>
                  </a:lnTo>
                  <a:lnTo>
                    <a:pt x="1215751" y="1765300"/>
                  </a:lnTo>
                  <a:lnTo>
                    <a:pt x="1219904" y="1752600"/>
                  </a:lnTo>
                  <a:close/>
                </a:path>
                <a:path w="4342130" h="2501900" extrusionOk="0">
                  <a:moveTo>
                    <a:pt x="3460526" y="1739900"/>
                  </a:moveTo>
                  <a:lnTo>
                    <a:pt x="3440753" y="1739900"/>
                  </a:lnTo>
                  <a:lnTo>
                    <a:pt x="3434016" y="1752831"/>
                  </a:lnTo>
                  <a:lnTo>
                    <a:pt x="3427921" y="1765300"/>
                  </a:lnTo>
                  <a:lnTo>
                    <a:pt x="3437146" y="1765300"/>
                  </a:lnTo>
                  <a:lnTo>
                    <a:pt x="3439216" y="1752600"/>
                  </a:lnTo>
                  <a:lnTo>
                    <a:pt x="3455980" y="1752600"/>
                  </a:lnTo>
                  <a:lnTo>
                    <a:pt x="3460526" y="1739900"/>
                  </a:lnTo>
                  <a:close/>
                </a:path>
                <a:path w="4342130" h="2501900" extrusionOk="0">
                  <a:moveTo>
                    <a:pt x="3664298" y="1752600"/>
                  </a:moveTo>
                  <a:lnTo>
                    <a:pt x="3658629" y="1752600"/>
                  </a:lnTo>
                  <a:lnTo>
                    <a:pt x="3652982" y="1765300"/>
                  </a:lnTo>
                  <a:lnTo>
                    <a:pt x="3658799" y="1765300"/>
                  </a:lnTo>
                  <a:lnTo>
                    <a:pt x="3664484" y="1752831"/>
                  </a:lnTo>
                  <a:lnTo>
                    <a:pt x="3664298" y="1752600"/>
                  </a:lnTo>
                  <a:close/>
                </a:path>
                <a:path w="4342130" h="2501900" extrusionOk="0">
                  <a:moveTo>
                    <a:pt x="3664590" y="1752600"/>
                  </a:moveTo>
                  <a:lnTo>
                    <a:pt x="3664484" y="1752831"/>
                  </a:lnTo>
                  <a:lnTo>
                    <a:pt x="3664778" y="1753197"/>
                  </a:lnTo>
                  <a:lnTo>
                    <a:pt x="3664590" y="1752600"/>
                  </a:lnTo>
                  <a:close/>
                </a:path>
                <a:path w="4342130" h="2501900" extrusionOk="0">
                  <a:moveTo>
                    <a:pt x="605871" y="1739900"/>
                  </a:moveTo>
                  <a:lnTo>
                    <a:pt x="590022" y="1739900"/>
                  </a:lnTo>
                  <a:lnTo>
                    <a:pt x="582435" y="1752600"/>
                  </a:lnTo>
                  <a:lnTo>
                    <a:pt x="603026" y="1752600"/>
                  </a:lnTo>
                  <a:lnTo>
                    <a:pt x="605871" y="1739900"/>
                  </a:lnTo>
                  <a:close/>
                </a:path>
                <a:path w="4342130" h="2501900" extrusionOk="0">
                  <a:moveTo>
                    <a:pt x="732617" y="1739900"/>
                  </a:moveTo>
                  <a:lnTo>
                    <a:pt x="718736" y="1739900"/>
                  </a:lnTo>
                  <a:lnTo>
                    <a:pt x="721912" y="1752600"/>
                  </a:lnTo>
                  <a:lnTo>
                    <a:pt x="729485" y="1752600"/>
                  </a:lnTo>
                  <a:lnTo>
                    <a:pt x="732617" y="1739900"/>
                  </a:lnTo>
                  <a:close/>
                </a:path>
                <a:path w="4342130" h="2501900" extrusionOk="0">
                  <a:moveTo>
                    <a:pt x="783849" y="1739900"/>
                  </a:moveTo>
                  <a:lnTo>
                    <a:pt x="779290" y="1739900"/>
                  </a:lnTo>
                  <a:lnTo>
                    <a:pt x="780242" y="1752600"/>
                  </a:lnTo>
                  <a:lnTo>
                    <a:pt x="783849" y="1739900"/>
                  </a:lnTo>
                  <a:close/>
                </a:path>
                <a:path w="4342130" h="2501900" extrusionOk="0">
                  <a:moveTo>
                    <a:pt x="800499" y="1739900"/>
                  </a:moveTo>
                  <a:lnTo>
                    <a:pt x="783849" y="1739900"/>
                  </a:lnTo>
                  <a:lnTo>
                    <a:pt x="792117" y="1752600"/>
                  </a:lnTo>
                  <a:lnTo>
                    <a:pt x="807306" y="1752600"/>
                  </a:lnTo>
                  <a:lnTo>
                    <a:pt x="800499" y="1739900"/>
                  </a:lnTo>
                  <a:close/>
                </a:path>
                <a:path w="4342130" h="2501900" extrusionOk="0">
                  <a:moveTo>
                    <a:pt x="958830" y="1727200"/>
                  </a:moveTo>
                  <a:lnTo>
                    <a:pt x="941544" y="1727200"/>
                  </a:lnTo>
                  <a:lnTo>
                    <a:pt x="944187" y="1739900"/>
                  </a:lnTo>
                  <a:lnTo>
                    <a:pt x="946663" y="1752600"/>
                  </a:lnTo>
                  <a:lnTo>
                    <a:pt x="954935" y="1752600"/>
                  </a:lnTo>
                  <a:lnTo>
                    <a:pt x="954075" y="1739900"/>
                  </a:lnTo>
                  <a:lnTo>
                    <a:pt x="955456" y="1739900"/>
                  </a:lnTo>
                  <a:lnTo>
                    <a:pt x="958830" y="1727200"/>
                  </a:lnTo>
                  <a:close/>
                </a:path>
                <a:path w="4342130" h="2501900" extrusionOk="0">
                  <a:moveTo>
                    <a:pt x="1063686" y="1739900"/>
                  </a:moveTo>
                  <a:lnTo>
                    <a:pt x="1051433" y="1739900"/>
                  </a:lnTo>
                  <a:lnTo>
                    <a:pt x="1044186" y="1752600"/>
                  </a:lnTo>
                  <a:lnTo>
                    <a:pt x="1058387" y="1752600"/>
                  </a:lnTo>
                  <a:lnTo>
                    <a:pt x="1063686" y="1739900"/>
                  </a:lnTo>
                  <a:close/>
                </a:path>
                <a:path w="4342130" h="2501900" extrusionOk="0">
                  <a:moveTo>
                    <a:pt x="1244101" y="1739900"/>
                  </a:moveTo>
                  <a:lnTo>
                    <a:pt x="1215827" y="1739900"/>
                  </a:lnTo>
                  <a:lnTo>
                    <a:pt x="1208943" y="1752600"/>
                  </a:lnTo>
                  <a:lnTo>
                    <a:pt x="1235793" y="1752600"/>
                  </a:lnTo>
                  <a:lnTo>
                    <a:pt x="1244101" y="1739900"/>
                  </a:lnTo>
                  <a:close/>
                </a:path>
                <a:path w="4342130" h="2501900" extrusionOk="0">
                  <a:moveTo>
                    <a:pt x="2028033" y="1727200"/>
                  </a:moveTo>
                  <a:lnTo>
                    <a:pt x="2017375" y="1727200"/>
                  </a:lnTo>
                  <a:lnTo>
                    <a:pt x="2023644" y="1739900"/>
                  </a:lnTo>
                  <a:lnTo>
                    <a:pt x="2031432" y="1752600"/>
                  </a:lnTo>
                  <a:lnTo>
                    <a:pt x="2048704" y="1752600"/>
                  </a:lnTo>
                  <a:lnTo>
                    <a:pt x="2040155" y="1739900"/>
                  </a:lnTo>
                  <a:lnTo>
                    <a:pt x="2032640" y="1739900"/>
                  </a:lnTo>
                  <a:lnTo>
                    <a:pt x="2028033" y="1727200"/>
                  </a:lnTo>
                  <a:close/>
                </a:path>
                <a:path w="4342130" h="2501900" extrusionOk="0">
                  <a:moveTo>
                    <a:pt x="2607358" y="1739900"/>
                  </a:moveTo>
                  <a:lnTo>
                    <a:pt x="2599530" y="1739900"/>
                  </a:lnTo>
                  <a:lnTo>
                    <a:pt x="2601892" y="1752600"/>
                  </a:lnTo>
                  <a:lnTo>
                    <a:pt x="2605422" y="1752600"/>
                  </a:lnTo>
                  <a:lnTo>
                    <a:pt x="2607358" y="1739900"/>
                  </a:lnTo>
                  <a:close/>
                </a:path>
                <a:path w="4342130" h="2501900" extrusionOk="0">
                  <a:moveTo>
                    <a:pt x="616027" y="1676400"/>
                  </a:moveTo>
                  <a:lnTo>
                    <a:pt x="592943" y="1676400"/>
                  </a:lnTo>
                  <a:lnTo>
                    <a:pt x="593237" y="1689100"/>
                  </a:lnTo>
                  <a:lnTo>
                    <a:pt x="593951" y="1701800"/>
                  </a:lnTo>
                  <a:lnTo>
                    <a:pt x="594405" y="1714500"/>
                  </a:lnTo>
                  <a:lnTo>
                    <a:pt x="593921" y="1727200"/>
                  </a:lnTo>
                  <a:lnTo>
                    <a:pt x="594505" y="1727200"/>
                  </a:lnTo>
                  <a:lnTo>
                    <a:pt x="595749" y="1739900"/>
                  </a:lnTo>
                  <a:lnTo>
                    <a:pt x="605325" y="1739900"/>
                  </a:lnTo>
                  <a:lnTo>
                    <a:pt x="605358" y="1714500"/>
                  </a:lnTo>
                  <a:lnTo>
                    <a:pt x="605249" y="1689100"/>
                  </a:lnTo>
                  <a:lnTo>
                    <a:pt x="616027" y="1676400"/>
                  </a:lnTo>
                  <a:close/>
                </a:path>
                <a:path w="4342130" h="2501900" extrusionOk="0">
                  <a:moveTo>
                    <a:pt x="721797" y="1727200"/>
                  </a:moveTo>
                  <a:lnTo>
                    <a:pt x="703077" y="1727200"/>
                  </a:lnTo>
                  <a:lnTo>
                    <a:pt x="709821" y="1739900"/>
                  </a:lnTo>
                  <a:lnTo>
                    <a:pt x="728937" y="1739900"/>
                  </a:lnTo>
                  <a:lnTo>
                    <a:pt x="721797" y="1727200"/>
                  </a:lnTo>
                  <a:close/>
                </a:path>
                <a:path w="4342130" h="2501900" extrusionOk="0">
                  <a:moveTo>
                    <a:pt x="771352" y="1714500"/>
                  </a:moveTo>
                  <a:lnTo>
                    <a:pt x="760718" y="1714500"/>
                  </a:lnTo>
                  <a:lnTo>
                    <a:pt x="756604" y="1727200"/>
                  </a:lnTo>
                  <a:lnTo>
                    <a:pt x="752772" y="1739900"/>
                  </a:lnTo>
                  <a:lnTo>
                    <a:pt x="760278" y="1739900"/>
                  </a:lnTo>
                  <a:lnTo>
                    <a:pt x="762348" y="1727200"/>
                  </a:lnTo>
                  <a:lnTo>
                    <a:pt x="776445" y="1727200"/>
                  </a:lnTo>
                  <a:lnTo>
                    <a:pt x="771352" y="1714500"/>
                  </a:lnTo>
                  <a:close/>
                </a:path>
                <a:path w="4342130" h="2501900" extrusionOk="0">
                  <a:moveTo>
                    <a:pt x="829899" y="1727200"/>
                  </a:moveTo>
                  <a:lnTo>
                    <a:pt x="772483" y="1727200"/>
                  </a:lnTo>
                  <a:lnTo>
                    <a:pt x="775505" y="1739900"/>
                  </a:lnTo>
                  <a:lnTo>
                    <a:pt x="821335" y="1739900"/>
                  </a:lnTo>
                  <a:lnTo>
                    <a:pt x="829899" y="1727200"/>
                  </a:lnTo>
                  <a:close/>
                </a:path>
                <a:path w="4342130" h="2501900" extrusionOk="0">
                  <a:moveTo>
                    <a:pt x="1070516" y="1727200"/>
                  </a:moveTo>
                  <a:lnTo>
                    <a:pt x="1061204" y="1727200"/>
                  </a:lnTo>
                  <a:lnTo>
                    <a:pt x="1057873" y="1739900"/>
                  </a:lnTo>
                  <a:lnTo>
                    <a:pt x="1068964" y="1739900"/>
                  </a:lnTo>
                  <a:lnTo>
                    <a:pt x="1070516" y="1727200"/>
                  </a:lnTo>
                  <a:close/>
                </a:path>
                <a:path w="4342130" h="2501900" extrusionOk="0">
                  <a:moveTo>
                    <a:pt x="1253309" y="1727200"/>
                  </a:moveTo>
                  <a:lnTo>
                    <a:pt x="1241138" y="1727200"/>
                  </a:lnTo>
                  <a:lnTo>
                    <a:pt x="1238115" y="1739900"/>
                  </a:lnTo>
                  <a:lnTo>
                    <a:pt x="1252035" y="1739900"/>
                  </a:lnTo>
                  <a:lnTo>
                    <a:pt x="1253309" y="1727200"/>
                  </a:lnTo>
                  <a:close/>
                </a:path>
                <a:path w="4342130" h="2501900" extrusionOk="0">
                  <a:moveTo>
                    <a:pt x="2611214" y="1727200"/>
                  </a:moveTo>
                  <a:lnTo>
                    <a:pt x="2600470" y="1727200"/>
                  </a:lnTo>
                  <a:lnTo>
                    <a:pt x="2599746" y="1739900"/>
                  </a:lnTo>
                  <a:lnTo>
                    <a:pt x="2608891" y="1739900"/>
                  </a:lnTo>
                  <a:lnTo>
                    <a:pt x="2611214" y="1727200"/>
                  </a:lnTo>
                  <a:close/>
                </a:path>
                <a:path w="4342130" h="2501900" extrusionOk="0">
                  <a:moveTo>
                    <a:pt x="3449613" y="1638300"/>
                  </a:moveTo>
                  <a:lnTo>
                    <a:pt x="3427557" y="1638300"/>
                  </a:lnTo>
                  <a:lnTo>
                    <a:pt x="3436395" y="1651000"/>
                  </a:lnTo>
                  <a:lnTo>
                    <a:pt x="3454670" y="1651000"/>
                  </a:lnTo>
                  <a:lnTo>
                    <a:pt x="3463257" y="1663700"/>
                  </a:lnTo>
                  <a:lnTo>
                    <a:pt x="3465746" y="1663700"/>
                  </a:lnTo>
                  <a:lnTo>
                    <a:pt x="3461835" y="1676400"/>
                  </a:lnTo>
                  <a:lnTo>
                    <a:pt x="3461517" y="1676400"/>
                  </a:lnTo>
                  <a:lnTo>
                    <a:pt x="3460864" y="1689100"/>
                  </a:lnTo>
                  <a:lnTo>
                    <a:pt x="3463916" y="1701800"/>
                  </a:lnTo>
                  <a:lnTo>
                    <a:pt x="3467270" y="1714500"/>
                  </a:lnTo>
                  <a:lnTo>
                    <a:pt x="3467524" y="1727200"/>
                  </a:lnTo>
                  <a:lnTo>
                    <a:pt x="3460998" y="1739900"/>
                  </a:lnTo>
                  <a:lnTo>
                    <a:pt x="3476541" y="1739900"/>
                  </a:lnTo>
                  <a:lnTo>
                    <a:pt x="3482574" y="1727200"/>
                  </a:lnTo>
                  <a:lnTo>
                    <a:pt x="3481558" y="1727200"/>
                  </a:lnTo>
                  <a:lnTo>
                    <a:pt x="3490841" y="1714500"/>
                  </a:lnTo>
                  <a:lnTo>
                    <a:pt x="3473976" y="1714500"/>
                  </a:lnTo>
                  <a:lnTo>
                    <a:pt x="3471387" y="1701800"/>
                  </a:lnTo>
                  <a:lnTo>
                    <a:pt x="3469582" y="1689100"/>
                  </a:lnTo>
                  <a:lnTo>
                    <a:pt x="3469300" y="1689100"/>
                  </a:lnTo>
                  <a:lnTo>
                    <a:pt x="3471283" y="1676400"/>
                  </a:lnTo>
                  <a:lnTo>
                    <a:pt x="3470942" y="1663700"/>
                  </a:lnTo>
                  <a:lnTo>
                    <a:pt x="3462197" y="1651000"/>
                  </a:lnTo>
                  <a:lnTo>
                    <a:pt x="3449613" y="1638300"/>
                  </a:lnTo>
                  <a:close/>
                </a:path>
                <a:path w="4342130" h="2501900" extrusionOk="0">
                  <a:moveTo>
                    <a:pt x="689158" y="1714500"/>
                  </a:moveTo>
                  <a:lnTo>
                    <a:pt x="668431" y="1714500"/>
                  </a:lnTo>
                  <a:lnTo>
                    <a:pt x="666501" y="1727200"/>
                  </a:lnTo>
                  <a:lnTo>
                    <a:pt x="696601" y="1727200"/>
                  </a:lnTo>
                  <a:lnTo>
                    <a:pt x="689158" y="1714500"/>
                  </a:lnTo>
                  <a:close/>
                </a:path>
                <a:path w="4342130" h="2501900" extrusionOk="0">
                  <a:moveTo>
                    <a:pt x="827464" y="1714500"/>
                  </a:moveTo>
                  <a:lnTo>
                    <a:pt x="817872" y="1714500"/>
                  </a:lnTo>
                  <a:lnTo>
                    <a:pt x="821149" y="1727200"/>
                  </a:lnTo>
                  <a:lnTo>
                    <a:pt x="827627" y="1727200"/>
                  </a:lnTo>
                  <a:lnTo>
                    <a:pt x="827464" y="1714500"/>
                  </a:lnTo>
                  <a:close/>
                </a:path>
                <a:path w="4342130" h="2501900" extrusionOk="0">
                  <a:moveTo>
                    <a:pt x="928883" y="1638300"/>
                  </a:moveTo>
                  <a:lnTo>
                    <a:pt x="924006" y="1638300"/>
                  </a:lnTo>
                  <a:lnTo>
                    <a:pt x="925923" y="1651000"/>
                  </a:lnTo>
                  <a:lnTo>
                    <a:pt x="927870" y="1663700"/>
                  </a:lnTo>
                  <a:lnTo>
                    <a:pt x="929060" y="1663700"/>
                  </a:lnTo>
                  <a:lnTo>
                    <a:pt x="928705" y="1676400"/>
                  </a:lnTo>
                  <a:lnTo>
                    <a:pt x="929353" y="1676400"/>
                  </a:lnTo>
                  <a:lnTo>
                    <a:pt x="930674" y="1689100"/>
                  </a:lnTo>
                  <a:lnTo>
                    <a:pt x="912919" y="1689100"/>
                  </a:lnTo>
                  <a:lnTo>
                    <a:pt x="912195" y="1701800"/>
                  </a:lnTo>
                  <a:lnTo>
                    <a:pt x="934306" y="1701800"/>
                  </a:lnTo>
                  <a:lnTo>
                    <a:pt x="937398" y="1714500"/>
                  </a:lnTo>
                  <a:lnTo>
                    <a:pt x="939546" y="1727200"/>
                  </a:lnTo>
                  <a:lnTo>
                    <a:pt x="947539" y="1727200"/>
                  </a:lnTo>
                  <a:lnTo>
                    <a:pt x="943119" y="1701800"/>
                  </a:lnTo>
                  <a:lnTo>
                    <a:pt x="938930" y="1689100"/>
                  </a:lnTo>
                  <a:lnTo>
                    <a:pt x="934382" y="1663700"/>
                  </a:lnTo>
                  <a:lnTo>
                    <a:pt x="928883" y="1638300"/>
                  </a:lnTo>
                  <a:close/>
                </a:path>
                <a:path w="4342130" h="2501900" extrusionOk="0">
                  <a:moveTo>
                    <a:pt x="961136" y="1714500"/>
                  </a:moveTo>
                  <a:lnTo>
                    <a:pt x="955490" y="1714500"/>
                  </a:lnTo>
                  <a:lnTo>
                    <a:pt x="952647" y="1727200"/>
                  </a:lnTo>
                  <a:lnTo>
                    <a:pt x="958979" y="1727200"/>
                  </a:lnTo>
                  <a:lnTo>
                    <a:pt x="961136" y="1714500"/>
                  </a:lnTo>
                  <a:close/>
                </a:path>
                <a:path w="4342130" h="2501900" extrusionOk="0">
                  <a:moveTo>
                    <a:pt x="1086293" y="1676400"/>
                  </a:moveTo>
                  <a:lnTo>
                    <a:pt x="1077740" y="1676400"/>
                  </a:lnTo>
                  <a:lnTo>
                    <a:pt x="1078122" y="1689100"/>
                  </a:lnTo>
                  <a:lnTo>
                    <a:pt x="1074284" y="1701800"/>
                  </a:lnTo>
                  <a:lnTo>
                    <a:pt x="1068176" y="1714500"/>
                  </a:lnTo>
                  <a:lnTo>
                    <a:pt x="1061750" y="1727200"/>
                  </a:lnTo>
                  <a:lnTo>
                    <a:pt x="1072668" y="1727200"/>
                  </a:lnTo>
                  <a:lnTo>
                    <a:pt x="1075774" y="1714500"/>
                  </a:lnTo>
                  <a:lnTo>
                    <a:pt x="1080699" y="1714500"/>
                  </a:lnTo>
                  <a:lnTo>
                    <a:pt x="1081639" y="1701800"/>
                  </a:lnTo>
                  <a:lnTo>
                    <a:pt x="1083061" y="1701800"/>
                  </a:lnTo>
                  <a:lnTo>
                    <a:pt x="1084636" y="1689100"/>
                  </a:lnTo>
                  <a:lnTo>
                    <a:pt x="1086055" y="1689100"/>
                  </a:lnTo>
                  <a:lnTo>
                    <a:pt x="1086293" y="1676400"/>
                  </a:lnTo>
                  <a:close/>
                </a:path>
                <a:path w="4342130" h="2501900" extrusionOk="0">
                  <a:moveTo>
                    <a:pt x="1256658" y="1714500"/>
                  </a:moveTo>
                  <a:lnTo>
                    <a:pt x="1245962" y="1714500"/>
                  </a:lnTo>
                  <a:lnTo>
                    <a:pt x="1243603" y="1727200"/>
                  </a:lnTo>
                  <a:lnTo>
                    <a:pt x="1254697" y="1727200"/>
                  </a:lnTo>
                  <a:lnTo>
                    <a:pt x="1256658" y="1714500"/>
                  </a:lnTo>
                  <a:close/>
                </a:path>
                <a:path w="4342130" h="2501900" extrusionOk="0">
                  <a:moveTo>
                    <a:pt x="1406401" y="1701800"/>
                  </a:moveTo>
                  <a:lnTo>
                    <a:pt x="1398892" y="1701800"/>
                  </a:lnTo>
                  <a:lnTo>
                    <a:pt x="1399266" y="1714500"/>
                  </a:lnTo>
                  <a:lnTo>
                    <a:pt x="1397513" y="1714500"/>
                  </a:lnTo>
                  <a:lnTo>
                    <a:pt x="1398897" y="1727200"/>
                  </a:lnTo>
                  <a:lnTo>
                    <a:pt x="1403380" y="1727200"/>
                  </a:lnTo>
                  <a:lnTo>
                    <a:pt x="1406304" y="1714500"/>
                  </a:lnTo>
                  <a:lnTo>
                    <a:pt x="1406401" y="1701800"/>
                  </a:lnTo>
                  <a:close/>
                </a:path>
                <a:path w="4342130" h="2501900" extrusionOk="0">
                  <a:moveTo>
                    <a:pt x="2024076" y="1714500"/>
                  </a:moveTo>
                  <a:lnTo>
                    <a:pt x="2013995" y="1714500"/>
                  </a:lnTo>
                  <a:lnTo>
                    <a:pt x="2014825" y="1727200"/>
                  </a:lnTo>
                  <a:lnTo>
                    <a:pt x="2025130" y="1727200"/>
                  </a:lnTo>
                  <a:lnTo>
                    <a:pt x="2024076" y="1714500"/>
                  </a:lnTo>
                  <a:close/>
                </a:path>
                <a:path w="4342130" h="2501900" extrusionOk="0">
                  <a:moveTo>
                    <a:pt x="2618666" y="1714500"/>
                  </a:moveTo>
                  <a:lnTo>
                    <a:pt x="2610963" y="1714500"/>
                  </a:lnTo>
                  <a:lnTo>
                    <a:pt x="2605518" y="1727200"/>
                  </a:lnTo>
                  <a:lnTo>
                    <a:pt x="2614661" y="1727200"/>
                  </a:lnTo>
                  <a:lnTo>
                    <a:pt x="2618666" y="1714500"/>
                  </a:lnTo>
                  <a:close/>
                </a:path>
                <a:path w="4342130" h="2501900" extrusionOk="0">
                  <a:moveTo>
                    <a:pt x="3012305" y="1714500"/>
                  </a:moveTo>
                  <a:lnTo>
                    <a:pt x="2972770" y="1714500"/>
                  </a:lnTo>
                  <a:lnTo>
                    <a:pt x="2978269" y="1727200"/>
                  </a:lnTo>
                  <a:lnTo>
                    <a:pt x="3004901" y="1727200"/>
                  </a:lnTo>
                  <a:lnTo>
                    <a:pt x="3012305" y="1714500"/>
                  </a:lnTo>
                  <a:close/>
                </a:path>
                <a:path w="4342130" h="2501900" extrusionOk="0">
                  <a:moveTo>
                    <a:pt x="3499325" y="1714500"/>
                  </a:moveTo>
                  <a:lnTo>
                    <a:pt x="3490841" y="1714500"/>
                  </a:lnTo>
                  <a:lnTo>
                    <a:pt x="3495947" y="1727200"/>
                  </a:lnTo>
                  <a:lnTo>
                    <a:pt x="3499325" y="1714500"/>
                  </a:lnTo>
                  <a:close/>
                </a:path>
                <a:path w="4342130" h="2501900" extrusionOk="0">
                  <a:moveTo>
                    <a:pt x="4120977" y="1714500"/>
                  </a:moveTo>
                  <a:lnTo>
                    <a:pt x="4095984" y="1714500"/>
                  </a:lnTo>
                  <a:lnTo>
                    <a:pt x="4087261" y="1727200"/>
                  </a:lnTo>
                  <a:lnTo>
                    <a:pt x="4116862" y="1727200"/>
                  </a:lnTo>
                  <a:lnTo>
                    <a:pt x="4120977" y="1714500"/>
                  </a:lnTo>
                  <a:close/>
                </a:path>
                <a:path w="4342130" h="2501900" extrusionOk="0">
                  <a:moveTo>
                    <a:pt x="417302" y="1676400"/>
                  </a:moveTo>
                  <a:lnTo>
                    <a:pt x="396169" y="1676400"/>
                  </a:lnTo>
                  <a:lnTo>
                    <a:pt x="400401" y="1689100"/>
                  </a:lnTo>
                  <a:lnTo>
                    <a:pt x="401609" y="1701800"/>
                  </a:lnTo>
                  <a:lnTo>
                    <a:pt x="401253" y="1714500"/>
                  </a:lnTo>
                  <a:lnTo>
                    <a:pt x="410342" y="1714500"/>
                  </a:lnTo>
                  <a:lnTo>
                    <a:pt x="409326" y="1701800"/>
                  </a:lnTo>
                  <a:lnTo>
                    <a:pt x="407904" y="1701800"/>
                  </a:lnTo>
                  <a:lnTo>
                    <a:pt x="409872" y="1689100"/>
                  </a:lnTo>
                  <a:lnTo>
                    <a:pt x="412780" y="1689100"/>
                  </a:lnTo>
                  <a:lnTo>
                    <a:pt x="417302" y="1676400"/>
                  </a:lnTo>
                  <a:close/>
                </a:path>
                <a:path w="4342130" h="2501900" extrusionOk="0">
                  <a:moveTo>
                    <a:pt x="520986" y="1663700"/>
                  </a:moveTo>
                  <a:lnTo>
                    <a:pt x="506557" y="1663700"/>
                  </a:lnTo>
                  <a:lnTo>
                    <a:pt x="506586" y="1701800"/>
                  </a:lnTo>
                  <a:lnTo>
                    <a:pt x="471480" y="1701800"/>
                  </a:lnTo>
                  <a:lnTo>
                    <a:pt x="477570" y="1714500"/>
                  </a:lnTo>
                  <a:lnTo>
                    <a:pt x="513187" y="1714500"/>
                  </a:lnTo>
                  <a:lnTo>
                    <a:pt x="513837" y="1701800"/>
                  </a:lnTo>
                  <a:lnTo>
                    <a:pt x="513768" y="1689100"/>
                  </a:lnTo>
                  <a:lnTo>
                    <a:pt x="513637" y="1676400"/>
                  </a:lnTo>
                  <a:lnTo>
                    <a:pt x="514101" y="1676400"/>
                  </a:lnTo>
                  <a:lnTo>
                    <a:pt x="520986" y="1663700"/>
                  </a:lnTo>
                  <a:close/>
                </a:path>
                <a:path w="4342130" h="2501900" extrusionOk="0">
                  <a:moveTo>
                    <a:pt x="663186" y="1701800"/>
                  </a:moveTo>
                  <a:lnTo>
                    <a:pt x="650143" y="1701800"/>
                  </a:lnTo>
                  <a:lnTo>
                    <a:pt x="658703" y="1714500"/>
                  </a:lnTo>
                  <a:lnTo>
                    <a:pt x="668279" y="1714500"/>
                  </a:lnTo>
                  <a:lnTo>
                    <a:pt x="663186" y="1701800"/>
                  </a:lnTo>
                  <a:close/>
                </a:path>
                <a:path w="4342130" h="2501900" extrusionOk="0">
                  <a:moveTo>
                    <a:pt x="775091" y="1701800"/>
                  </a:moveTo>
                  <a:lnTo>
                    <a:pt x="765853" y="1701800"/>
                  </a:lnTo>
                  <a:lnTo>
                    <a:pt x="764129" y="1714500"/>
                  </a:lnTo>
                  <a:lnTo>
                    <a:pt x="773606" y="1714500"/>
                  </a:lnTo>
                  <a:lnTo>
                    <a:pt x="775091" y="1701800"/>
                  </a:lnTo>
                  <a:close/>
                </a:path>
                <a:path w="4342130" h="2501900" extrusionOk="0">
                  <a:moveTo>
                    <a:pt x="847743" y="1701800"/>
                  </a:moveTo>
                  <a:lnTo>
                    <a:pt x="825810" y="1701800"/>
                  </a:lnTo>
                  <a:lnTo>
                    <a:pt x="818965" y="1714500"/>
                  </a:lnTo>
                  <a:lnTo>
                    <a:pt x="847387" y="1714500"/>
                  </a:lnTo>
                  <a:lnTo>
                    <a:pt x="847743" y="1701800"/>
                  </a:lnTo>
                  <a:close/>
                </a:path>
                <a:path w="4342130" h="2501900" extrusionOk="0">
                  <a:moveTo>
                    <a:pt x="976356" y="1701800"/>
                  </a:moveTo>
                  <a:lnTo>
                    <a:pt x="963745" y="1701800"/>
                  </a:lnTo>
                  <a:lnTo>
                    <a:pt x="958409" y="1714500"/>
                  </a:lnTo>
                  <a:lnTo>
                    <a:pt x="971504" y="1714500"/>
                  </a:lnTo>
                  <a:lnTo>
                    <a:pt x="976356" y="1701800"/>
                  </a:lnTo>
                  <a:close/>
                </a:path>
                <a:path w="4342130" h="2501900" extrusionOk="0">
                  <a:moveTo>
                    <a:pt x="1246421" y="1651000"/>
                  </a:moveTo>
                  <a:lnTo>
                    <a:pt x="1242598" y="1663700"/>
                  </a:lnTo>
                  <a:lnTo>
                    <a:pt x="1241796" y="1676400"/>
                  </a:lnTo>
                  <a:lnTo>
                    <a:pt x="1243778" y="1676400"/>
                  </a:lnTo>
                  <a:lnTo>
                    <a:pt x="1246929" y="1689100"/>
                  </a:lnTo>
                  <a:lnTo>
                    <a:pt x="1249634" y="1701800"/>
                  </a:lnTo>
                  <a:lnTo>
                    <a:pt x="1248062" y="1714500"/>
                  </a:lnTo>
                  <a:lnTo>
                    <a:pt x="1259655" y="1714500"/>
                  </a:lnTo>
                  <a:lnTo>
                    <a:pt x="1260793" y="1701800"/>
                  </a:lnTo>
                  <a:lnTo>
                    <a:pt x="1256600" y="1689100"/>
                  </a:lnTo>
                  <a:lnTo>
                    <a:pt x="1252550" y="1676400"/>
                  </a:lnTo>
                  <a:lnTo>
                    <a:pt x="1254117" y="1663700"/>
                  </a:lnTo>
                  <a:lnTo>
                    <a:pt x="1249812" y="1663700"/>
                  </a:lnTo>
                  <a:lnTo>
                    <a:pt x="1246421" y="1651000"/>
                  </a:lnTo>
                  <a:close/>
                </a:path>
                <a:path w="4342130" h="2501900" extrusionOk="0">
                  <a:moveTo>
                    <a:pt x="2053589" y="1638300"/>
                  </a:moveTo>
                  <a:lnTo>
                    <a:pt x="2041223" y="1638300"/>
                  </a:lnTo>
                  <a:lnTo>
                    <a:pt x="2043313" y="1651000"/>
                  </a:lnTo>
                  <a:lnTo>
                    <a:pt x="2046057" y="1663700"/>
                  </a:lnTo>
                  <a:lnTo>
                    <a:pt x="2048629" y="1663700"/>
                  </a:lnTo>
                  <a:lnTo>
                    <a:pt x="2046048" y="1676400"/>
                  </a:lnTo>
                  <a:lnTo>
                    <a:pt x="2041775" y="1676400"/>
                  </a:lnTo>
                  <a:lnTo>
                    <a:pt x="2031586" y="1689100"/>
                  </a:lnTo>
                  <a:lnTo>
                    <a:pt x="2026887" y="1701800"/>
                  </a:lnTo>
                  <a:lnTo>
                    <a:pt x="2012130" y="1701800"/>
                  </a:lnTo>
                  <a:lnTo>
                    <a:pt x="2013544" y="1714500"/>
                  </a:lnTo>
                  <a:lnTo>
                    <a:pt x="2025020" y="1714500"/>
                  </a:lnTo>
                  <a:lnTo>
                    <a:pt x="2035496" y="1701800"/>
                  </a:lnTo>
                  <a:lnTo>
                    <a:pt x="2047066" y="1689100"/>
                  </a:lnTo>
                  <a:lnTo>
                    <a:pt x="2056176" y="1676400"/>
                  </a:lnTo>
                  <a:lnTo>
                    <a:pt x="2059272" y="1663700"/>
                  </a:lnTo>
                  <a:lnTo>
                    <a:pt x="2058281" y="1651000"/>
                  </a:lnTo>
                  <a:lnTo>
                    <a:pt x="2054111" y="1651000"/>
                  </a:lnTo>
                  <a:lnTo>
                    <a:pt x="2053589" y="1638300"/>
                  </a:lnTo>
                  <a:close/>
                </a:path>
                <a:path w="4342130" h="2501900" extrusionOk="0">
                  <a:moveTo>
                    <a:pt x="2640399" y="1638300"/>
                  </a:moveTo>
                  <a:lnTo>
                    <a:pt x="2631445" y="1638300"/>
                  </a:lnTo>
                  <a:lnTo>
                    <a:pt x="2630176" y="1663700"/>
                  </a:lnTo>
                  <a:lnTo>
                    <a:pt x="2628500" y="1676400"/>
                  </a:lnTo>
                  <a:lnTo>
                    <a:pt x="2625779" y="1689100"/>
                  </a:lnTo>
                  <a:lnTo>
                    <a:pt x="2621895" y="1701800"/>
                  </a:lnTo>
                  <a:lnTo>
                    <a:pt x="2616518" y="1714500"/>
                  </a:lnTo>
                  <a:lnTo>
                    <a:pt x="2629248" y="1714500"/>
                  </a:lnTo>
                  <a:lnTo>
                    <a:pt x="2630731" y="1701800"/>
                  </a:lnTo>
                  <a:lnTo>
                    <a:pt x="2632334" y="1689100"/>
                  </a:lnTo>
                  <a:lnTo>
                    <a:pt x="2634070" y="1689100"/>
                  </a:lnTo>
                  <a:lnTo>
                    <a:pt x="2635954" y="1676400"/>
                  </a:lnTo>
                  <a:lnTo>
                    <a:pt x="2638138" y="1676400"/>
                  </a:lnTo>
                  <a:lnTo>
                    <a:pt x="2633693" y="1663700"/>
                  </a:lnTo>
                  <a:lnTo>
                    <a:pt x="2640068" y="1663700"/>
                  </a:lnTo>
                  <a:lnTo>
                    <a:pt x="2639967" y="1651000"/>
                  </a:lnTo>
                  <a:lnTo>
                    <a:pt x="2640399" y="1638300"/>
                  </a:lnTo>
                  <a:close/>
                </a:path>
                <a:path w="4342130" h="2501900" extrusionOk="0">
                  <a:moveTo>
                    <a:pt x="2771412" y="1701800"/>
                  </a:moveTo>
                  <a:lnTo>
                    <a:pt x="2756985" y="1701800"/>
                  </a:lnTo>
                  <a:lnTo>
                    <a:pt x="2764084" y="1714500"/>
                  </a:lnTo>
                  <a:lnTo>
                    <a:pt x="2771704" y="1714500"/>
                  </a:lnTo>
                  <a:lnTo>
                    <a:pt x="2771412" y="1701800"/>
                  </a:lnTo>
                  <a:close/>
                </a:path>
                <a:path w="4342130" h="2501900" extrusionOk="0">
                  <a:moveTo>
                    <a:pt x="2963653" y="1689100"/>
                  </a:moveTo>
                  <a:lnTo>
                    <a:pt x="2947421" y="1689100"/>
                  </a:lnTo>
                  <a:lnTo>
                    <a:pt x="2953898" y="1701800"/>
                  </a:lnTo>
                  <a:lnTo>
                    <a:pt x="2960490" y="1701800"/>
                  </a:lnTo>
                  <a:lnTo>
                    <a:pt x="2966812" y="1714500"/>
                  </a:lnTo>
                  <a:lnTo>
                    <a:pt x="2986689" y="1714500"/>
                  </a:lnTo>
                  <a:lnTo>
                    <a:pt x="2971232" y="1701800"/>
                  </a:lnTo>
                  <a:lnTo>
                    <a:pt x="2963653" y="1689100"/>
                  </a:lnTo>
                  <a:close/>
                </a:path>
                <a:path w="4342130" h="2501900" extrusionOk="0">
                  <a:moveTo>
                    <a:pt x="3521004" y="1689100"/>
                  </a:moveTo>
                  <a:lnTo>
                    <a:pt x="3501360" y="1701800"/>
                  </a:lnTo>
                  <a:lnTo>
                    <a:pt x="3491300" y="1714500"/>
                  </a:lnTo>
                  <a:lnTo>
                    <a:pt x="3510882" y="1714500"/>
                  </a:lnTo>
                  <a:lnTo>
                    <a:pt x="3515136" y="1701800"/>
                  </a:lnTo>
                  <a:lnTo>
                    <a:pt x="3531020" y="1701800"/>
                  </a:lnTo>
                  <a:lnTo>
                    <a:pt x="3521004" y="1689100"/>
                  </a:lnTo>
                  <a:close/>
                </a:path>
                <a:path w="4342130" h="2501900" extrusionOk="0">
                  <a:moveTo>
                    <a:pt x="3539933" y="1701800"/>
                  </a:moveTo>
                  <a:lnTo>
                    <a:pt x="3535583" y="1701800"/>
                  </a:lnTo>
                  <a:lnTo>
                    <a:pt x="3537222" y="1714500"/>
                  </a:lnTo>
                  <a:lnTo>
                    <a:pt x="3545732" y="1714500"/>
                  </a:lnTo>
                  <a:lnTo>
                    <a:pt x="3539933" y="1701800"/>
                  </a:lnTo>
                  <a:close/>
                </a:path>
                <a:path w="4342130" h="2501900" extrusionOk="0">
                  <a:moveTo>
                    <a:pt x="4016888" y="1651000"/>
                  </a:moveTo>
                  <a:lnTo>
                    <a:pt x="3987918" y="1651000"/>
                  </a:lnTo>
                  <a:lnTo>
                    <a:pt x="3999476" y="1663700"/>
                  </a:lnTo>
                  <a:lnTo>
                    <a:pt x="4008763" y="1663700"/>
                  </a:lnTo>
                  <a:lnTo>
                    <a:pt x="4018293" y="1676400"/>
                  </a:lnTo>
                  <a:lnTo>
                    <a:pt x="4027550" y="1676400"/>
                  </a:lnTo>
                  <a:lnTo>
                    <a:pt x="4036014" y="1689100"/>
                  </a:lnTo>
                  <a:lnTo>
                    <a:pt x="4049710" y="1689100"/>
                  </a:lnTo>
                  <a:lnTo>
                    <a:pt x="4061794" y="1701800"/>
                  </a:lnTo>
                  <a:lnTo>
                    <a:pt x="4073694" y="1701800"/>
                  </a:lnTo>
                  <a:lnTo>
                    <a:pt x="4085824" y="1714500"/>
                  </a:lnTo>
                  <a:lnTo>
                    <a:pt x="4110081" y="1714500"/>
                  </a:lnTo>
                  <a:lnTo>
                    <a:pt x="4040324" y="1676400"/>
                  </a:lnTo>
                  <a:lnTo>
                    <a:pt x="4016888" y="1651000"/>
                  </a:lnTo>
                  <a:close/>
                </a:path>
                <a:path w="4342130" h="2501900" extrusionOk="0">
                  <a:moveTo>
                    <a:pt x="338168" y="1689100"/>
                  </a:moveTo>
                  <a:lnTo>
                    <a:pt x="313074" y="1689100"/>
                  </a:lnTo>
                  <a:lnTo>
                    <a:pt x="322096" y="1701800"/>
                  </a:lnTo>
                  <a:lnTo>
                    <a:pt x="344543" y="1701800"/>
                  </a:lnTo>
                  <a:lnTo>
                    <a:pt x="338168" y="1689100"/>
                  </a:lnTo>
                  <a:close/>
                </a:path>
                <a:path w="4342130" h="2501900" extrusionOk="0">
                  <a:moveTo>
                    <a:pt x="457484" y="1663700"/>
                  </a:moveTo>
                  <a:lnTo>
                    <a:pt x="424325" y="1663700"/>
                  </a:lnTo>
                  <a:lnTo>
                    <a:pt x="417810" y="1676400"/>
                  </a:lnTo>
                  <a:lnTo>
                    <a:pt x="453670" y="1676400"/>
                  </a:lnTo>
                  <a:lnTo>
                    <a:pt x="460031" y="1689100"/>
                  </a:lnTo>
                  <a:lnTo>
                    <a:pt x="465810" y="1701800"/>
                  </a:lnTo>
                  <a:lnTo>
                    <a:pt x="476026" y="1701800"/>
                  </a:lnTo>
                  <a:lnTo>
                    <a:pt x="471995" y="1689100"/>
                  </a:lnTo>
                  <a:lnTo>
                    <a:pt x="467722" y="1689100"/>
                  </a:lnTo>
                  <a:lnTo>
                    <a:pt x="462966" y="1676400"/>
                  </a:lnTo>
                  <a:lnTo>
                    <a:pt x="457484" y="1663700"/>
                  </a:lnTo>
                  <a:close/>
                </a:path>
                <a:path w="4342130" h="2501900" extrusionOk="0">
                  <a:moveTo>
                    <a:pt x="650642" y="1689100"/>
                  </a:moveTo>
                  <a:lnTo>
                    <a:pt x="635726" y="1689100"/>
                  </a:lnTo>
                  <a:lnTo>
                    <a:pt x="644454" y="1701800"/>
                  </a:lnTo>
                  <a:lnTo>
                    <a:pt x="657349" y="1701800"/>
                  </a:lnTo>
                  <a:lnTo>
                    <a:pt x="650642" y="1689100"/>
                  </a:lnTo>
                  <a:close/>
                </a:path>
                <a:path w="4342130" h="2501900" extrusionOk="0">
                  <a:moveTo>
                    <a:pt x="734078" y="1689100"/>
                  </a:moveTo>
                  <a:lnTo>
                    <a:pt x="709198" y="1689100"/>
                  </a:lnTo>
                  <a:lnTo>
                    <a:pt x="711853" y="1701800"/>
                  </a:lnTo>
                  <a:lnTo>
                    <a:pt x="726496" y="1701800"/>
                  </a:lnTo>
                  <a:lnTo>
                    <a:pt x="734078" y="1689100"/>
                  </a:lnTo>
                  <a:close/>
                </a:path>
                <a:path w="4342130" h="2501900" extrusionOk="0">
                  <a:moveTo>
                    <a:pt x="771314" y="1689100"/>
                  </a:moveTo>
                  <a:lnTo>
                    <a:pt x="761180" y="1689100"/>
                  </a:lnTo>
                  <a:lnTo>
                    <a:pt x="762132" y="1701800"/>
                  </a:lnTo>
                  <a:lnTo>
                    <a:pt x="774697" y="1701800"/>
                  </a:lnTo>
                  <a:lnTo>
                    <a:pt x="771314" y="1689100"/>
                  </a:lnTo>
                  <a:close/>
                </a:path>
                <a:path w="4342130" h="2501900" extrusionOk="0">
                  <a:moveTo>
                    <a:pt x="840351" y="1651000"/>
                  </a:moveTo>
                  <a:lnTo>
                    <a:pt x="824962" y="1651000"/>
                  </a:lnTo>
                  <a:lnTo>
                    <a:pt x="834353" y="1663700"/>
                  </a:lnTo>
                  <a:lnTo>
                    <a:pt x="838675" y="1676400"/>
                  </a:lnTo>
                  <a:lnTo>
                    <a:pt x="845596" y="1676400"/>
                  </a:lnTo>
                  <a:lnTo>
                    <a:pt x="847451" y="1689100"/>
                  </a:lnTo>
                  <a:lnTo>
                    <a:pt x="846257" y="1689100"/>
                  </a:lnTo>
                  <a:lnTo>
                    <a:pt x="839819" y="1701800"/>
                  </a:lnTo>
                  <a:lnTo>
                    <a:pt x="857471" y="1701800"/>
                  </a:lnTo>
                  <a:lnTo>
                    <a:pt x="853093" y="1689100"/>
                  </a:lnTo>
                  <a:lnTo>
                    <a:pt x="850221" y="1676400"/>
                  </a:lnTo>
                  <a:lnTo>
                    <a:pt x="847532" y="1663700"/>
                  </a:lnTo>
                  <a:lnTo>
                    <a:pt x="843704" y="1663700"/>
                  </a:lnTo>
                  <a:lnTo>
                    <a:pt x="840351" y="1651000"/>
                  </a:lnTo>
                  <a:close/>
                </a:path>
                <a:path w="4342130" h="2501900" extrusionOk="0">
                  <a:moveTo>
                    <a:pt x="864545" y="1689100"/>
                  </a:moveTo>
                  <a:lnTo>
                    <a:pt x="857471" y="1701800"/>
                  </a:lnTo>
                  <a:lnTo>
                    <a:pt x="867606" y="1701800"/>
                  </a:lnTo>
                  <a:lnTo>
                    <a:pt x="864545" y="1689100"/>
                  </a:lnTo>
                  <a:close/>
                </a:path>
                <a:path w="4342130" h="2501900" extrusionOk="0">
                  <a:moveTo>
                    <a:pt x="887418" y="1689100"/>
                  </a:moveTo>
                  <a:lnTo>
                    <a:pt x="871022" y="1689100"/>
                  </a:lnTo>
                  <a:lnTo>
                    <a:pt x="867606" y="1701800"/>
                  </a:lnTo>
                  <a:lnTo>
                    <a:pt x="884001" y="1701800"/>
                  </a:lnTo>
                  <a:lnTo>
                    <a:pt x="887418" y="1689100"/>
                  </a:lnTo>
                  <a:close/>
                </a:path>
                <a:path w="4342130" h="2501900" extrusionOk="0">
                  <a:moveTo>
                    <a:pt x="984446" y="1676400"/>
                  </a:moveTo>
                  <a:lnTo>
                    <a:pt x="976139" y="1676400"/>
                  </a:lnTo>
                  <a:lnTo>
                    <a:pt x="974470" y="1689100"/>
                  </a:lnTo>
                  <a:lnTo>
                    <a:pt x="971010" y="1701800"/>
                  </a:lnTo>
                  <a:lnTo>
                    <a:pt x="981093" y="1701800"/>
                  </a:lnTo>
                  <a:lnTo>
                    <a:pt x="982007" y="1689100"/>
                  </a:lnTo>
                  <a:lnTo>
                    <a:pt x="983201" y="1689100"/>
                  </a:lnTo>
                  <a:lnTo>
                    <a:pt x="984446" y="1676400"/>
                  </a:lnTo>
                  <a:close/>
                </a:path>
                <a:path w="4342130" h="2501900" extrusionOk="0">
                  <a:moveTo>
                    <a:pt x="1379263" y="1587500"/>
                  </a:moveTo>
                  <a:lnTo>
                    <a:pt x="1371897" y="1587500"/>
                  </a:lnTo>
                  <a:lnTo>
                    <a:pt x="1378009" y="1600200"/>
                  </a:lnTo>
                  <a:lnTo>
                    <a:pt x="1383473" y="1612900"/>
                  </a:lnTo>
                  <a:lnTo>
                    <a:pt x="1388671" y="1612900"/>
                  </a:lnTo>
                  <a:lnTo>
                    <a:pt x="1393982" y="1625600"/>
                  </a:lnTo>
                  <a:lnTo>
                    <a:pt x="1399544" y="1638300"/>
                  </a:lnTo>
                  <a:lnTo>
                    <a:pt x="1397651" y="1651000"/>
                  </a:lnTo>
                  <a:lnTo>
                    <a:pt x="1393213" y="1676400"/>
                  </a:lnTo>
                  <a:lnTo>
                    <a:pt x="1391138" y="1689100"/>
                  </a:lnTo>
                  <a:lnTo>
                    <a:pt x="1393797" y="1689100"/>
                  </a:lnTo>
                  <a:lnTo>
                    <a:pt x="1396726" y="1701800"/>
                  </a:lnTo>
                  <a:lnTo>
                    <a:pt x="1404097" y="1701800"/>
                  </a:lnTo>
                  <a:lnTo>
                    <a:pt x="1399812" y="1689100"/>
                  </a:lnTo>
                  <a:lnTo>
                    <a:pt x="1399983" y="1676400"/>
                  </a:lnTo>
                  <a:lnTo>
                    <a:pt x="1403509" y="1663700"/>
                  </a:lnTo>
                  <a:lnTo>
                    <a:pt x="1406789" y="1651000"/>
                  </a:lnTo>
                  <a:lnTo>
                    <a:pt x="1406225" y="1638300"/>
                  </a:lnTo>
                  <a:lnTo>
                    <a:pt x="1399766" y="1625600"/>
                  </a:lnTo>
                  <a:lnTo>
                    <a:pt x="1393259" y="1612900"/>
                  </a:lnTo>
                  <a:lnTo>
                    <a:pt x="1386494" y="1600200"/>
                  </a:lnTo>
                  <a:lnTo>
                    <a:pt x="1379263" y="1587500"/>
                  </a:lnTo>
                  <a:close/>
                </a:path>
                <a:path w="4342130" h="2501900" extrusionOk="0">
                  <a:moveTo>
                    <a:pt x="2734429" y="1663700"/>
                  </a:moveTo>
                  <a:lnTo>
                    <a:pt x="2724638" y="1663700"/>
                  </a:lnTo>
                  <a:lnTo>
                    <a:pt x="2730902" y="1676400"/>
                  </a:lnTo>
                  <a:lnTo>
                    <a:pt x="2737211" y="1689100"/>
                  </a:lnTo>
                  <a:lnTo>
                    <a:pt x="2744101" y="1701800"/>
                  </a:lnTo>
                  <a:lnTo>
                    <a:pt x="2759482" y="1701800"/>
                  </a:lnTo>
                  <a:lnTo>
                    <a:pt x="2749796" y="1689100"/>
                  </a:lnTo>
                  <a:lnTo>
                    <a:pt x="2741672" y="1676400"/>
                  </a:lnTo>
                  <a:lnTo>
                    <a:pt x="2734429" y="1663700"/>
                  </a:lnTo>
                  <a:close/>
                </a:path>
                <a:path w="4342130" h="2501900" extrusionOk="0">
                  <a:moveTo>
                    <a:pt x="3713625" y="1676400"/>
                  </a:moveTo>
                  <a:lnTo>
                    <a:pt x="3688207" y="1676400"/>
                  </a:lnTo>
                  <a:lnTo>
                    <a:pt x="3694908" y="1689100"/>
                  </a:lnTo>
                  <a:lnTo>
                    <a:pt x="3702052" y="1689100"/>
                  </a:lnTo>
                  <a:lnTo>
                    <a:pt x="3710310" y="1701800"/>
                  </a:lnTo>
                  <a:lnTo>
                    <a:pt x="3719454" y="1701800"/>
                  </a:lnTo>
                  <a:lnTo>
                    <a:pt x="3712101" y="1689100"/>
                  </a:lnTo>
                  <a:lnTo>
                    <a:pt x="3713625" y="1676400"/>
                  </a:lnTo>
                  <a:close/>
                </a:path>
                <a:path w="4342130" h="2501900" extrusionOk="0">
                  <a:moveTo>
                    <a:pt x="3747616" y="1689100"/>
                  </a:moveTo>
                  <a:lnTo>
                    <a:pt x="3735567" y="1689100"/>
                  </a:lnTo>
                  <a:lnTo>
                    <a:pt x="3739241" y="1701800"/>
                  </a:lnTo>
                  <a:lnTo>
                    <a:pt x="3747616" y="1689100"/>
                  </a:lnTo>
                  <a:close/>
                </a:path>
                <a:path w="4342130" h="2501900" extrusionOk="0">
                  <a:moveTo>
                    <a:pt x="309765" y="1663700"/>
                  </a:moveTo>
                  <a:lnTo>
                    <a:pt x="296764" y="1663700"/>
                  </a:lnTo>
                  <a:lnTo>
                    <a:pt x="301332" y="1676400"/>
                  </a:lnTo>
                  <a:lnTo>
                    <a:pt x="306037" y="1689100"/>
                  </a:lnTo>
                  <a:lnTo>
                    <a:pt x="323133" y="1689100"/>
                  </a:lnTo>
                  <a:lnTo>
                    <a:pt x="317799" y="1676400"/>
                  </a:lnTo>
                  <a:lnTo>
                    <a:pt x="313098" y="1676400"/>
                  </a:lnTo>
                  <a:lnTo>
                    <a:pt x="309765" y="1663700"/>
                  </a:lnTo>
                  <a:close/>
                </a:path>
                <a:path w="4342130" h="2501900" extrusionOk="0">
                  <a:moveTo>
                    <a:pt x="637164" y="1676400"/>
                  </a:moveTo>
                  <a:lnTo>
                    <a:pt x="616027" y="1676400"/>
                  </a:lnTo>
                  <a:lnTo>
                    <a:pt x="626218" y="1689100"/>
                  </a:lnTo>
                  <a:lnTo>
                    <a:pt x="643702" y="1689100"/>
                  </a:lnTo>
                  <a:lnTo>
                    <a:pt x="637164" y="1676400"/>
                  </a:lnTo>
                  <a:close/>
                </a:path>
                <a:path w="4342130" h="2501900" extrusionOk="0">
                  <a:moveTo>
                    <a:pt x="710225" y="1676400"/>
                  </a:moveTo>
                  <a:lnTo>
                    <a:pt x="702569" y="1676400"/>
                  </a:lnTo>
                  <a:lnTo>
                    <a:pt x="704271" y="1689100"/>
                  </a:lnTo>
                  <a:lnTo>
                    <a:pt x="714012" y="1689100"/>
                  </a:lnTo>
                  <a:lnTo>
                    <a:pt x="710225" y="1676400"/>
                  </a:lnTo>
                  <a:close/>
                </a:path>
                <a:path w="4342130" h="2501900" extrusionOk="0">
                  <a:moveTo>
                    <a:pt x="789355" y="1663700"/>
                  </a:moveTo>
                  <a:lnTo>
                    <a:pt x="780052" y="1663700"/>
                  </a:lnTo>
                  <a:lnTo>
                    <a:pt x="779577" y="1676400"/>
                  </a:lnTo>
                  <a:lnTo>
                    <a:pt x="747230" y="1676400"/>
                  </a:lnTo>
                  <a:lnTo>
                    <a:pt x="741310" y="1689100"/>
                  </a:lnTo>
                  <a:lnTo>
                    <a:pt x="787049" y="1689100"/>
                  </a:lnTo>
                  <a:lnTo>
                    <a:pt x="788002" y="1676400"/>
                  </a:lnTo>
                  <a:lnTo>
                    <a:pt x="789355" y="1663700"/>
                  </a:lnTo>
                  <a:close/>
                </a:path>
                <a:path w="4342130" h="2501900" extrusionOk="0">
                  <a:moveTo>
                    <a:pt x="903635" y="1676400"/>
                  </a:moveTo>
                  <a:lnTo>
                    <a:pt x="901083" y="1689100"/>
                  </a:lnTo>
                  <a:lnTo>
                    <a:pt x="910503" y="1689100"/>
                  </a:lnTo>
                  <a:lnTo>
                    <a:pt x="903635" y="1676400"/>
                  </a:lnTo>
                  <a:close/>
                </a:path>
                <a:path w="4342130" h="2501900" extrusionOk="0">
                  <a:moveTo>
                    <a:pt x="3647844" y="1409700"/>
                  </a:moveTo>
                  <a:lnTo>
                    <a:pt x="3635532" y="1409700"/>
                  </a:lnTo>
                  <a:lnTo>
                    <a:pt x="3640727" y="1422400"/>
                  </a:lnTo>
                  <a:lnTo>
                    <a:pt x="3645654" y="1435100"/>
                  </a:lnTo>
                  <a:lnTo>
                    <a:pt x="3649248" y="1435100"/>
                  </a:lnTo>
                  <a:lnTo>
                    <a:pt x="3645619" y="1460500"/>
                  </a:lnTo>
                  <a:lnTo>
                    <a:pt x="3641498" y="1473200"/>
                  </a:lnTo>
                  <a:lnTo>
                    <a:pt x="3637611" y="1485900"/>
                  </a:lnTo>
                  <a:lnTo>
                    <a:pt x="3634682" y="1498600"/>
                  </a:lnTo>
                  <a:lnTo>
                    <a:pt x="3635434" y="1524000"/>
                  </a:lnTo>
                  <a:lnTo>
                    <a:pt x="3637457" y="1536700"/>
                  </a:lnTo>
                  <a:lnTo>
                    <a:pt x="3639821" y="1562100"/>
                  </a:lnTo>
                  <a:lnTo>
                    <a:pt x="3641603" y="1574800"/>
                  </a:lnTo>
                  <a:lnTo>
                    <a:pt x="3636165" y="1600200"/>
                  </a:lnTo>
                  <a:lnTo>
                    <a:pt x="3629540" y="1638300"/>
                  </a:lnTo>
                  <a:lnTo>
                    <a:pt x="3623545" y="1663700"/>
                  </a:lnTo>
                  <a:lnTo>
                    <a:pt x="3620000" y="1689100"/>
                  </a:lnTo>
                  <a:lnTo>
                    <a:pt x="3656405" y="1689100"/>
                  </a:lnTo>
                  <a:lnTo>
                    <a:pt x="3664560" y="1676400"/>
                  </a:lnTo>
                  <a:lnTo>
                    <a:pt x="3632777" y="1676400"/>
                  </a:lnTo>
                  <a:lnTo>
                    <a:pt x="3636681" y="1651000"/>
                  </a:lnTo>
                  <a:lnTo>
                    <a:pt x="3642322" y="1625600"/>
                  </a:lnTo>
                  <a:lnTo>
                    <a:pt x="3648309" y="1600200"/>
                  </a:lnTo>
                  <a:lnTo>
                    <a:pt x="3653249" y="1574800"/>
                  </a:lnTo>
                  <a:lnTo>
                    <a:pt x="3651343" y="1562100"/>
                  </a:lnTo>
                  <a:lnTo>
                    <a:pt x="3649060" y="1536700"/>
                  </a:lnTo>
                  <a:lnTo>
                    <a:pt x="3646979" y="1524000"/>
                  </a:lnTo>
                  <a:lnTo>
                    <a:pt x="3645680" y="1498600"/>
                  </a:lnTo>
                  <a:lnTo>
                    <a:pt x="3648869" y="1485900"/>
                  </a:lnTo>
                  <a:lnTo>
                    <a:pt x="3653100" y="1473200"/>
                  </a:lnTo>
                  <a:lnTo>
                    <a:pt x="3657563" y="1447800"/>
                  </a:lnTo>
                  <a:lnTo>
                    <a:pt x="3661453" y="1435100"/>
                  </a:lnTo>
                  <a:lnTo>
                    <a:pt x="3657692" y="1422400"/>
                  </a:lnTo>
                  <a:lnTo>
                    <a:pt x="3652963" y="1422400"/>
                  </a:lnTo>
                  <a:lnTo>
                    <a:pt x="3647844" y="1409700"/>
                  </a:lnTo>
                  <a:close/>
                </a:path>
                <a:path w="4342130" h="2501900" extrusionOk="0">
                  <a:moveTo>
                    <a:pt x="3732903" y="1651000"/>
                  </a:moveTo>
                  <a:lnTo>
                    <a:pt x="3723488" y="1663700"/>
                  </a:lnTo>
                  <a:lnTo>
                    <a:pt x="3723759" y="1663700"/>
                  </a:lnTo>
                  <a:lnTo>
                    <a:pt x="3730002" y="1676400"/>
                  </a:lnTo>
                  <a:lnTo>
                    <a:pt x="3732686" y="1689100"/>
                  </a:lnTo>
                  <a:lnTo>
                    <a:pt x="3755541" y="1689100"/>
                  </a:lnTo>
                  <a:lnTo>
                    <a:pt x="3762619" y="1676400"/>
                  </a:lnTo>
                  <a:lnTo>
                    <a:pt x="3739965" y="1676400"/>
                  </a:lnTo>
                  <a:lnTo>
                    <a:pt x="3736574" y="1663700"/>
                  </a:lnTo>
                  <a:lnTo>
                    <a:pt x="3732903" y="1651000"/>
                  </a:lnTo>
                  <a:close/>
                </a:path>
                <a:path w="4342130" h="2501900" extrusionOk="0">
                  <a:moveTo>
                    <a:pt x="3944776" y="1676400"/>
                  </a:moveTo>
                  <a:lnTo>
                    <a:pt x="3911567" y="1676400"/>
                  </a:lnTo>
                  <a:lnTo>
                    <a:pt x="3925094" y="1689100"/>
                  </a:lnTo>
                  <a:lnTo>
                    <a:pt x="3954711" y="1689100"/>
                  </a:lnTo>
                  <a:lnTo>
                    <a:pt x="3944776" y="1676400"/>
                  </a:lnTo>
                  <a:close/>
                </a:path>
                <a:path w="4342130" h="2501900" extrusionOk="0">
                  <a:moveTo>
                    <a:pt x="393268" y="1663700"/>
                  </a:moveTo>
                  <a:lnTo>
                    <a:pt x="387495" y="1663700"/>
                  </a:lnTo>
                  <a:lnTo>
                    <a:pt x="391394" y="1676400"/>
                  </a:lnTo>
                  <a:lnTo>
                    <a:pt x="399542" y="1676400"/>
                  </a:lnTo>
                  <a:lnTo>
                    <a:pt x="393268" y="1663700"/>
                  </a:lnTo>
                  <a:close/>
                </a:path>
                <a:path w="4342130" h="2501900" extrusionOk="0">
                  <a:moveTo>
                    <a:pt x="627372" y="1663700"/>
                  </a:moveTo>
                  <a:lnTo>
                    <a:pt x="606862" y="1663700"/>
                  </a:lnTo>
                  <a:lnTo>
                    <a:pt x="602557" y="1676400"/>
                  </a:lnTo>
                  <a:lnTo>
                    <a:pt x="624027" y="1676400"/>
                  </a:lnTo>
                  <a:lnTo>
                    <a:pt x="627372" y="1663700"/>
                  </a:lnTo>
                  <a:close/>
                </a:path>
                <a:path w="4342130" h="2501900" extrusionOk="0">
                  <a:moveTo>
                    <a:pt x="698594" y="1625600"/>
                  </a:moveTo>
                  <a:lnTo>
                    <a:pt x="685373" y="1625600"/>
                  </a:lnTo>
                  <a:lnTo>
                    <a:pt x="685665" y="1638300"/>
                  </a:lnTo>
                  <a:lnTo>
                    <a:pt x="696410" y="1638300"/>
                  </a:lnTo>
                  <a:lnTo>
                    <a:pt x="696692" y="1651000"/>
                  </a:lnTo>
                  <a:lnTo>
                    <a:pt x="696903" y="1651000"/>
                  </a:lnTo>
                  <a:lnTo>
                    <a:pt x="696922" y="1663700"/>
                  </a:lnTo>
                  <a:lnTo>
                    <a:pt x="696625" y="1663700"/>
                  </a:lnTo>
                  <a:lnTo>
                    <a:pt x="699864" y="1676400"/>
                  </a:lnTo>
                  <a:lnTo>
                    <a:pt x="708068" y="1676400"/>
                  </a:lnTo>
                  <a:lnTo>
                    <a:pt x="703955" y="1663700"/>
                  </a:lnTo>
                  <a:lnTo>
                    <a:pt x="702493" y="1651000"/>
                  </a:lnTo>
                  <a:lnTo>
                    <a:pt x="701449" y="1638300"/>
                  </a:lnTo>
                  <a:lnTo>
                    <a:pt x="698594" y="1625600"/>
                  </a:lnTo>
                  <a:close/>
                </a:path>
                <a:path w="4342130" h="2501900" extrusionOk="0">
                  <a:moveTo>
                    <a:pt x="1012244" y="1663700"/>
                  </a:moveTo>
                  <a:lnTo>
                    <a:pt x="1000228" y="1663700"/>
                  </a:lnTo>
                  <a:lnTo>
                    <a:pt x="993126" y="1676400"/>
                  </a:lnTo>
                  <a:lnTo>
                    <a:pt x="1005680" y="1676400"/>
                  </a:lnTo>
                  <a:lnTo>
                    <a:pt x="1012244" y="1663700"/>
                  </a:lnTo>
                  <a:close/>
                </a:path>
                <a:path w="4342130" h="2501900" extrusionOk="0">
                  <a:moveTo>
                    <a:pt x="1089513" y="1663700"/>
                  </a:moveTo>
                  <a:lnTo>
                    <a:pt x="1079607" y="1663700"/>
                  </a:lnTo>
                  <a:lnTo>
                    <a:pt x="1078946" y="1676400"/>
                  </a:lnTo>
                  <a:lnTo>
                    <a:pt x="1086922" y="1676400"/>
                  </a:lnTo>
                  <a:lnTo>
                    <a:pt x="1089513" y="1663700"/>
                  </a:lnTo>
                  <a:close/>
                </a:path>
                <a:path w="4342130" h="2501900" extrusionOk="0">
                  <a:moveTo>
                    <a:pt x="3723759" y="1663700"/>
                  </a:moveTo>
                  <a:lnTo>
                    <a:pt x="3655957" y="1663700"/>
                  </a:lnTo>
                  <a:lnTo>
                    <a:pt x="3644876" y="1676400"/>
                  </a:lnTo>
                  <a:lnTo>
                    <a:pt x="3712787" y="1676400"/>
                  </a:lnTo>
                  <a:lnTo>
                    <a:pt x="3723759" y="1663700"/>
                  </a:lnTo>
                  <a:close/>
                </a:path>
                <a:path w="4342130" h="2501900" extrusionOk="0">
                  <a:moveTo>
                    <a:pt x="3790130" y="1600200"/>
                  </a:moveTo>
                  <a:lnTo>
                    <a:pt x="3775333" y="1600200"/>
                  </a:lnTo>
                  <a:lnTo>
                    <a:pt x="3761940" y="1612900"/>
                  </a:lnTo>
                  <a:lnTo>
                    <a:pt x="3750384" y="1625600"/>
                  </a:lnTo>
                  <a:lnTo>
                    <a:pt x="3741095" y="1638300"/>
                  </a:lnTo>
                  <a:lnTo>
                    <a:pt x="3744313" y="1651000"/>
                  </a:lnTo>
                  <a:lnTo>
                    <a:pt x="3748826" y="1663700"/>
                  </a:lnTo>
                  <a:lnTo>
                    <a:pt x="3752322" y="1663700"/>
                  </a:lnTo>
                  <a:lnTo>
                    <a:pt x="3753706" y="1676400"/>
                  </a:lnTo>
                  <a:lnTo>
                    <a:pt x="3768451" y="1676400"/>
                  </a:lnTo>
                  <a:lnTo>
                    <a:pt x="3766576" y="1663700"/>
                  </a:lnTo>
                  <a:lnTo>
                    <a:pt x="3761894" y="1651000"/>
                  </a:lnTo>
                  <a:lnTo>
                    <a:pt x="3757131" y="1651000"/>
                  </a:lnTo>
                  <a:lnTo>
                    <a:pt x="3755014" y="1638300"/>
                  </a:lnTo>
                  <a:lnTo>
                    <a:pt x="3761557" y="1625600"/>
                  </a:lnTo>
                  <a:lnTo>
                    <a:pt x="3883778" y="1625600"/>
                  </a:lnTo>
                  <a:lnTo>
                    <a:pt x="3879144" y="1612900"/>
                  </a:lnTo>
                  <a:lnTo>
                    <a:pt x="3807265" y="1612900"/>
                  </a:lnTo>
                  <a:lnTo>
                    <a:pt x="3790130" y="1600200"/>
                  </a:lnTo>
                  <a:close/>
                </a:path>
                <a:path w="4342130" h="2501900" extrusionOk="0">
                  <a:moveTo>
                    <a:pt x="3860769" y="1625600"/>
                  </a:moveTo>
                  <a:lnTo>
                    <a:pt x="3850797" y="1625600"/>
                  </a:lnTo>
                  <a:lnTo>
                    <a:pt x="3849553" y="1638300"/>
                  </a:lnTo>
                  <a:lnTo>
                    <a:pt x="3854912" y="1651000"/>
                  </a:lnTo>
                  <a:lnTo>
                    <a:pt x="3864531" y="1651000"/>
                  </a:lnTo>
                  <a:lnTo>
                    <a:pt x="3874881" y="1663700"/>
                  </a:lnTo>
                  <a:lnTo>
                    <a:pt x="3885411" y="1663700"/>
                  </a:lnTo>
                  <a:lnTo>
                    <a:pt x="3895565" y="1676400"/>
                  </a:lnTo>
                  <a:lnTo>
                    <a:pt x="3925219" y="1676400"/>
                  </a:lnTo>
                  <a:lnTo>
                    <a:pt x="3910871" y="1663700"/>
                  </a:lnTo>
                  <a:lnTo>
                    <a:pt x="3898796" y="1651000"/>
                  </a:lnTo>
                  <a:lnTo>
                    <a:pt x="3888413" y="1638300"/>
                  </a:lnTo>
                  <a:lnTo>
                    <a:pt x="3864253" y="1638300"/>
                  </a:lnTo>
                  <a:lnTo>
                    <a:pt x="3860769" y="1625600"/>
                  </a:lnTo>
                  <a:close/>
                </a:path>
                <a:path w="4342130" h="2501900" extrusionOk="0">
                  <a:moveTo>
                    <a:pt x="320760" y="1625600"/>
                  </a:moveTo>
                  <a:lnTo>
                    <a:pt x="302116" y="1625600"/>
                  </a:lnTo>
                  <a:lnTo>
                    <a:pt x="299855" y="1638300"/>
                  </a:lnTo>
                  <a:lnTo>
                    <a:pt x="297323" y="1651000"/>
                  </a:lnTo>
                  <a:lnTo>
                    <a:pt x="295140" y="1651000"/>
                  </a:lnTo>
                  <a:lnTo>
                    <a:pt x="294109" y="1663700"/>
                  </a:lnTo>
                  <a:lnTo>
                    <a:pt x="309080" y="1663700"/>
                  </a:lnTo>
                  <a:lnTo>
                    <a:pt x="310589" y="1651000"/>
                  </a:lnTo>
                  <a:lnTo>
                    <a:pt x="313835" y="1638300"/>
                  </a:lnTo>
                  <a:lnTo>
                    <a:pt x="326395" y="1638300"/>
                  </a:lnTo>
                  <a:lnTo>
                    <a:pt x="320760" y="1625600"/>
                  </a:lnTo>
                  <a:close/>
                </a:path>
                <a:path w="4342130" h="2501900" extrusionOk="0">
                  <a:moveTo>
                    <a:pt x="370121" y="1651000"/>
                  </a:moveTo>
                  <a:lnTo>
                    <a:pt x="359694" y="1651000"/>
                  </a:lnTo>
                  <a:lnTo>
                    <a:pt x="358602" y="1663700"/>
                  </a:lnTo>
                  <a:lnTo>
                    <a:pt x="370629" y="1663700"/>
                  </a:lnTo>
                  <a:lnTo>
                    <a:pt x="370121" y="1651000"/>
                  </a:lnTo>
                  <a:close/>
                </a:path>
                <a:path w="4342130" h="2501900" extrusionOk="0">
                  <a:moveTo>
                    <a:pt x="377155" y="1562100"/>
                  </a:moveTo>
                  <a:lnTo>
                    <a:pt x="359809" y="1562100"/>
                  </a:lnTo>
                  <a:lnTo>
                    <a:pt x="368329" y="1574800"/>
                  </a:lnTo>
                  <a:lnTo>
                    <a:pt x="375738" y="1574800"/>
                  </a:lnTo>
                  <a:lnTo>
                    <a:pt x="382522" y="1587500"/>
                  </a:lnTo>
                  <a:lnTo>
                    <a:pt x="389171" y="1600200"/>
                  </a:lnTo>
                  <a:lnTo>
                    <a:pt x="394492" y="1600200"/>
                  </a:lnTo>
                  <a:lnTo>
                    <a:pt x="396575" y="1612900"/>
                  </a:lnTo>
                  <a:lnTo>
                    <a:pt x="397985" y="1612900"/>
                  </a:lnTo>
                  <a:lnTo>
                    <a:pt x="403638" y="1625600"/>
                  </a:lnTo>
                  <a:lnTo>
                    <a:pt x="411004" y="1638300"/>
                  </a:lnTo>
                  <a:lnTo>
                    <a:pt x="419639" y="1651000"/>
                  </a:lnTo>
                  <a:lnTo>
                    <a:pt x="429100" y="1663700"/>
                  </a:lnTo>
                  <a:lnTo>
                    <a:pt x="439916" y="1663700"/>
                  </a:lnTo>
                  <a:lnTo>
                    <a:pt x="435005" y="1651000"/>
                  </a:lnTo>
                  <a:lnTo>
                    <a:pt x="424291" y="1651000"/>
                  </a:lnTo>
                  <a:lnTo>
                    <a:pt x="425454" y="1638300"/>
                  </a:lnTo>
                  <a:lnTo>
                    <a:pt x="443337" y="1638300"/>
                  </a:lnTo>
                  <a:lnTo>
                    <a:pt x="450133" y="1625600"/>
                  </a:lnTo>
                  <a:lnTo>
                    <a:pt x="407867" y="1625600"/>
                  </a:lnTo>
                  <a:lnTo>
                    <a:pt x="404943" y="1612900"/>
                  </a:lnTo>
                  <a:lnTo>
                    <a:pt x="401330" y="1600200"/>
                  </a:lnTo>
                  <a:lnTo>
                    <a:pt x="395407" y="1587500"/>
                  </a:lnTo>
                  <a:lnTo>
                    <a:pt x="389385" y="1587500"/>
                  </a:lnTo>
                  <a:lnTo>
                    <a:pt x="377155" y="1562100"/>
                  </a:lnTo>
                  <a:close/>
                </a:path>
                <a:path w="4342130" h="2501900" extrusionOk="0">
                  <a:moveTo>
                    <a:pt x="536675" y="1651000"/>
                  </a:moveTo>
                  <a:lnTo>
                    <a:pt x="526199" y="1651000"/>
                  </a:lnTo>
                  <a:lnTo>
                    <a:pt x="519162" y="1663700"/>
                  </a:lnTo>
                  <a:lnTo>
                    <a:pt x="528519" y="1663700"/>
                  </a:lnTo>
                  <a:lnTo>
                    <a:pt x="536675" y="1651000"/>
                  </a:lnTo>
                  <a:close/>
                </a:path>
                <a:path w="4342130" h="2501900" extrusionOk="0">
                  <a:moveTo>
                    <a:pt x="603433" y="1651000"/>
                  </a:moveTo>
                  <a:lnTo>
                    <a:pt x="558737" y="1651000"/>
                  </a:lnTo>
                  <a:lnTo>
                    <a:pt x="563454" y="1663700"/>
                  </a:lnTo>
                  <a:lnTo>
                    <a:pt x="609592" y="1663700"/>
                  </a:lnTo>
                  <a:lnTo>
                    <a:pt x="603433" y="1651000"/>
                  </a:lnTo>
                  <a:close/>
                </a:path>
                <a:path w="4342130" h="2501900" extrusionOk="0">
                  <a:moveTo>
                    <a:pt x="627880" y="1562100"/>
                  </a:moveTo>
                  <a:lnTo>
                    <a:pt x="610608" y="1562100"/>
                  </a:lnTo>
                  <a:lnTo>
                    <a:pt x="624065" y="1574800"/>
                  </a:lnTo>
                  <a:lnTo>
                    <a:pt x="636267" y="1587500"/>
                  </a:lnTo>
                  <a:lnTo>
                    <a:pt x="647172" y="1600200"/>
                  </a:lnTo>
                  <a:lnTo>
                    <a:pt x="656735" y="1625600"/>
                  </a:lnTo>
                  <a:lnTo>
                    <a:pt x="646925" y="1638300"/>
                  </a:lnTo>
                  <a:lnTo>
                    <a:pt x="636786" y="1638300"/>
                  </a:lnTo>
                  <a:lnTo>
                    <a:pt x="626567" y="1651000"/>
                  </a:lnTo>
                  <a:lnTo>
                    <a:pt x="616514" y="1663700"/>
                  </a:lnTo>
                  <a:lnTo>
                    <a:pt x="631411" y="1663700"/>
                  </a:lnTo>
                  <a:lnTo>
                    <a:pt x="639697" y="1651000"/>
                  </a:lnTo>
                  <a:lnTo>
                    <a:pt x="648632" y="1651000"/>
                  </a:lnTo>
                  <a:lnTo>
                    <a:pt x="658511" y="1638300"/>
                  </a:lnTo>
                  <a:lnTo>
                    <a:pt x="669625" y="1625600"/>
                  </a:lnTo>
                  <a:lnTo>
                    <a:pt x="666565" y="1625600"/>
                  </a:lnTo>
                  <a:lnTo>
                    <a:pt x="669486" y="1612900"/>
                  </a:lnTo>
                  <a:lnTo>
                    <a:pt x="662666" y="1612900"/>
                  </a:lnTo>
                  <a:lnTo>
                    <a:pt x="660011" y="1600200"/>
                  </a:lnTo>
                  <a:lnTo>
                    <a:pt x="665409" y="1600200"/>
                  </a:lnTo>
                  <a:lnTo>
                    <a:pt x="676237" y="1587500"/>
                  </a:lnTo>
                  <a:lnTo>
                    <a:pt x="640436" y="1587500"/>
                  </a:lnTo>
                  <a:lnTo>
                    <a:pt x="636206" y="1574800"/>
                  </a:lnTo>
                  <a:lnTo>
                    <a:pt x="631779" y="1574800"/>
                  </a:lnTo>
                  <a:lnTo>
                    <a:pt x="627880" y="1562100"/>
                  </a:lnTo>
                  <a:close/>
                </a:path>
                <a:path w="4342130" h="2501900" extrusionOk="0">
                  <a:moveTo>
                    <a:pt x="795128" y="1651000"/>
                  </a:moveTo>
                  <a:lnTo>
                    <a:pt x="781220" y="1651000"/>
                  </a:lnTo>
                  <a:lnTo>
                    <a:pt x="780826" y="1663700"/>
                  </a:lnTo>
                  <a:lnTo>
                    <a:pt x="791110" y="1663700"/>
                  </a:lnTo>
                  <a:lnTo>
                    <a:pt x="795128" y="1651000"/>
                  </a:lnTo>
                  <a:close/>
                </a:path>
                <a:path w="4342130" h="2501900" extrusionOk="0">
                  <a:moveTo>
                    <a:pt x="1028603" y="1625600"/>
                  </a:moveTo>
                  <a:lnTo>
                    <a:pt x="1022684" y="1638300"/>
                  </a:lnTo>
                  <a:lnTo>
                    <a:pt x="1017164" y="1651000"/>
                  </a:lnTo>
                  <a:lnTo>
                    <a:pt x="1011687" y="1651000"/>
                  </a:lnTo>
                  <a:lnTo>
                    <a:pt x="1005896" y="1663700"/>
                  </a:lnTo>
                  <a:lnTo>
                    <a:pt x="1017708" y="1663700"/>
                  </a:lnTo>
                  <a:lnTo>
                    <a:pt x="1022880" y="1651000"/>
                  </a:lnTo>
                  <a:lnTo>
                    <a:pt x="1028565" y="1638300"/>
                  </a:lnTo>
                  <a:lnTo>
                    <a:pt x="1043285" y="1638300"/>
                  </a:lnTo>
                  <a:lnTo>
                    <a:pt x="1028603" y="1625600"/>
                  </a:lnTo>
                  <a:close/>
                </a:path>
                <a:path w="4342130" h="2501900" extrusionOk="0">
                  <a:moveTo>
                    <a:pt x="1094543" y="1651000"/>
                  </a:moveTo>
                  <a:lnTo>
                    <a:pt x="1075046" y="1651000"/>
                  </a:lnTo>
                  <a:lnTo>
                    <a:pt x="1080445" y="1663700"/>
                  </a:lnTo>
                  <a:lnTo>
                    <a:pt x="1090097" y="1663700"/>
                  </a:lnTo>
                  <a:lnTo>
                    <a:pt x="1094543" y="1651000"/>
                  </a:lnTo>
                  <a:close/>
                </a:path>
                <a:path w="4342130" h="2501900" extrusionOk="0">
                  <a:moveTo>
                    <a:pt x="1305552" y="1612900"/>
                  </a:moveTo>
                  <a:lnTo>
                    <a:pt x="1294694" y="1612900"/>
                  </a:lnTo>
                  <a:lnTo>
                    <a:pt x="1288357" y="1625600"/>
                  </a:lnTo>
                  <a:lnTo>
                    <a:pt x="1281743" y="1625600"/>
                  </a:lnTo>
                  <a:lnTo>
                    <a:pt x="1275753" y="1638300"/>
                  </a:lnTo>
                  <a:lnTo>
                    <a:pt x="1268890" y="1651000"/>
                  </a:lnTo>
                  <a:lnTo>
                    <a:pt x="1261179" y="1651000"/>
                  </a:lnTo>
                  <a:lnTo>
                    <a:pt x="1249812" y="1663700"/>
                  </a:lnTo>
                  <a:lnTo>
                    <a:pt x="1268485" y="1663700"/>
                  </a:lnTo>
                  <a:lnTo>
                    <a:pt x="1281802" y="1651000"/>
                  </a:lnTo>
                  <a:lnTo>
                    <a:pt x="1294135" y="1638300"/>
                  </a:lnTo>
                  <a:lnTo>
                    <a:pt x="1305552" y="1612900"/>
                  </a:lnTo>
                  <a:close/>
                </a:path>
                <a:path w="4342130" h="2501900" extrusionOk="0">
                  <a:moveTo>
                    <a:pt x="2736804" y="1638300"/>
                  </a:moveTo>
                  <a:lnTo>
                    <a:pt x="2725400" y="1638300"/>
                  </a:lnTo>
                  <a:lnTo>
                    <a:pt x="2725259" y="1651000"/>
                  </a:lnTo>
                  <a:lnTo>
                    <a:pt x="2724735" y="1663700"/>
                  </a:lnTo>
                  <a:lnTo>
                    <a:pt x="2734893" y="1663700"/>
                  </a:lnTo>
                  <a:lnTo>
                    <a:pt x="2736340" y="1651000"/>
                  </a:lnTo>
                  <a:lnTo>
                    <a:pt x="2736804" y="1638300"/>
                  </a:lnTo>
                  <a:close/>
                </a:path>
                <a:path w="4342130" h="2501900" extrusionOk="0">
                  <a:moveTo>
                    <a:pt x="3684847" y="1651000"/>
                  </a:moveTo>
                  <a:lnTo>
                    <a:pt x="3678281" y="1651000"/>
                  </a:lnTo>
                  <a:lnTo>
                    <a:pt x="3666824" y="1663700"/>
                  </a:lnTo>
                  <a:lnTo>
                    <a:pt x="3689584" y="1663700"/>
                  </a:lnTo>
                  <a:lnTo>
                    <a:pt x="3684847" y="1651000"/>
                  </a:lnTo>
                  <a:close/>
                </a:path>
                <a:path w="4342130" h="2501900" extrusionOk="0">
                  <a:moveTo>
                    <a:pt x="335514" y="1638300"/>
                  </a:moveTo>
                  <a:lnTo>
                    <a:pt x="327487" y="1638300"/>
                  </a:lnTo>
                  <a:lnTo>
                    <a:pt x="329532" y="1651000"/>
                  </a:lnTo>
                  <a:lnTo>
                    <a:pt x="335514" y="1638300"/>
                  </a:lnTo>
                  <a:close/>
                </a:path>
                <a:path w="4342130" h="2501900" extrusionOk="0">
                  <a:moveTo>
                    <a:pt x="345847" y="1638300"/>
                  </a:moveTo>
                  <a:lnTo>
                    <a:pt x="335514" y="1638300"/>
                  </a:lnTo>
                  <a:lnTo>
                    <a:pt x="347566" y="1651000"/>
                  </a:lnTo>
                  <a:lnTo>
                    <a:pt x="354886" y="1651000"/>
                  </a:lnTo>
                  <a:lnTo>
                    <a:pt x="345847" y="1638300"/>
                  </a:lnTo>
                  <a:close/>
                </a:path>
                <a:path w="4342130" h="2501900" extrusionOk="0">
                  <a:moveTo>
                    <a:pt x="555730" y="1638300"/>
                  </a:moveTo>
                  <a:lnTo>
                    <a:pt x="532372" y="1638300"/>
                  </a:lnTo>
                  <a:lnTo>
                    <a:pt x="532529" y="1651000"/>
                  </a:lnTo>
                  <a:lnTo>
                    <a:pt x="567179" y="1651000"/>
                  </a:lnTo>
                  <a:lnTo>
                    <a:pt x="555730" y="1638300"/>
                  </a:lnTo>
                  <a:close/>
                </a:path>
                <a:path w="4342130" h="2501900" extrusionOk="0">
                  <a:moveTo>
                    <a:pt x="810621" y="1612900"/>
                  </a:moveTo>
                  <a:lnTo>
                    <a:pt x="797912" y="1612900"/>
                  </a:lnTo>
                  <a:lnTo>
                    <a:pt x="797444" y="1625600"/>
                  </a:lnTo>
                  <a:lnTo>
                    <a:pt x="796415" y="1638300"/>
                  </a:lnTo>
                  <a:lnTo>
                    <a:pt x="793933" y="1651000"/>
                  </a:lnTo>
                  <a:lnTo>
                    <a:pt x="804715" y="1651000"/>
                  </a:lnTo>
                  <a:lnTo>
                    <a:pt x="804952" y="1638300"/>
                  </a:lnTo>
                  <a:lnTo>
                    <a:pt x="804391" y="1625600"/>
                  </a:lnTo>
                  <a:lnTo>
                    <a:pt x="805469" y="1625600"/>
                  </a:lnTo>
                  <a:lnTo>
                    <a:pt x="810621" y="1612900"/>
                  </a:lnTo>
                  <a:close/>
                </a:path>
                <a:path w="4342130" h="2501900" extrusionOk="0">
                  <a:moveTo>
                    <a:pt x="865831" y="1638300"/>
                  </a:moveTo>
                  <a:lnTo>
                    <a:pt x="852708" y="1638300"/>
                  </a:lnTo>
                  <a:lnTo>
                    <a:pt x="853724" y="1651000"/>
                  </a:lnTo>
                  <a:lnTo>
                    <a:pt x="857954" y="1651000"/>
                  </a:lnTo>
                  <a:lnTo>
                    <a:pt x="865831" y="1638300"/>
                  </a:lnTo>
                  <a:close/>
                </a:path>
                <a:path w="4342130" h="2501900" extrusionOk="0">
                  <a:moveTo>
                    <a:pt x="1057358" y="1638300"/>
                  </a:moveTo>
                  <a:lnTo>
                    <a:pt x="1044377" y="1638300"/>
                  </a:lnTo>
                  <a:lnTo>
                    <a:pt x="1048530" y="1651000"/>
                  </a:lnTo>
                  <a:lnTo>
                    <a:pt x="1071014" y="1651000"/>
                  </a:lnTo>
                  <a:lnTo>
                    <a:pt x="1057358" y="1638300"/>
                  </a:lnTo>
                  <a:close/>
                </a:path>
                <a:path w="4342130" h="2501900" extrusionOk="0">
                  <a:moveTo>
                    <a:pt x="1109731" y="1625600"/>
                  </a:moveTo>
                  <a:lnTo>
                    <a:pt x="1099656" y="1625600"/>
                  </a:lnTo>
                  <a:lnTo>
                    <a:pt x="1100155" y="1638300"/>
                  </a:lnTo>
                  <a:lnTo>
                    <a:pt x="1093134" y="1638300"/>
                  </a:lnTo>
                  <a:lnTo>
                    <a:pt x="1088873" y="1651000"/>
                  </a:lnTo>
                  <a:lnTo>
                    <a:pt x="1100447" y="1651000"/>
                  </a:lnTo>
                  <a:lnTo>
                    <a:pt x="1106085" y="1638300"/>
                  </a:lnTo>
                  <a:lnTo>
                    <a:pt x="1109731" y="1625600"/>
                  </a:lnTo>
                  <a:close/>
                </a:path>
                <a:path w="4342130" h="2501900" extrusionOk="0">
                  <a:moveTo>
                    <a:pt x="3867550" y="1524000"/>
                  </a:moveTo>
                  <a:lnTo>
                    <a:pt x="3850794" y="1524000"/>
                  </a:lnTo>
                  <a:lnTo>
                    <a:pt x="3841909" y="1536700"/>
                  </a:lnTo>
                  <a:lnTo>
                    <a:pt x="3859865" y="1536700"/>
                  </a:lnTo>
                  <a:lnTo>
                    <a:pt x="3869132" y="1549400"/>
                  </a:lnTo>
                  <a:lnTo>
                    <a:pt x="3877831" y="1562100"/>
                  </a:lnTo>
                  <a:lnTo>
                    <a:pt x="3886399" y="1562100"/>
                  </a:lnTo>
                  <a:lnTo>
                    <a:pt x="3895273" y="1574800"/>
                  </a:lnTo>
                  <a:lnTo>
                    <a:pt x="3921925" y="1600200"/>
                  </a:lnTo>
                  <a:lnTo>
                    <a:pt x="3933997" y="1612900"/>
                  </a:lnTo>
                  <a:lnTo>
                    <a:pt x="3943406" y="1625600"/>
                  </a:lnTo>
                  <a:lnTo>
                    <a:pt x="3947914" y="1638300"/>
                  </a:lnTo>
                  <a:lnTo>
                    <a:pt x="3965052" y="1638300"/>
                  </a:lnTo>
                  <a:lnTo>
                    <a:pt x="3976558" y="1651000"/>
                  </a:lnTo>
                  <a:lnTo>
                    <a:pt x="4000746" y="1651000"/>
                  </a:lnTo>
                  <a:lnTo>
                    <a:pt x="3984433" y="1638300"/>
                  </a:lnTo>
                  <a:lnTo>
                    <a:pt x="3968482" y="1625600"/>
                  </a:lnTo>
                  <a:lnTo>
                    <a:pt x="3953426" y="1625600"/>
                  </a:lnTo>
                  <a:lnTo>
                    <a:pt x="3939334" y="1600200"/>
                  </a:lnTo>
                  <a:lnTo>
                    <a:pt x="3923086" y="1587500"/>
                  </a:lnTo>
                  <a:lnTo>
                    <a:pt x="3905924" y="1574800"/>
                  </a:lnTo>
                  <a:lnTo>
                    <a:pt x="3889088" y="1549400"/>
                  </a:lnTo>
                  <a:lnTo>
                    <a:pt x="3881724" y="1549400"/>
                  </a:lnTo>
                  <a:lnTo>
                    <a:pt x="3874661" y="1536700"/>
                  </a:lnTo>
                  <a:lnTo>
                    <a:pt x="3867550" y="1524000"/>
                  </a:lnTo>
                  <a:close/>
                </a:path>
                <a:path w="4342130" h="2501900" extrusionOk="0">
                  <a:moveTo>
                    <a:pt x="535780" y="1625600"/>
                  </a:moveTo>
                  <a:lnTo>
                    <a:pt x="523929" y="1625600"/>
                  </a:lnTo>
                  <a:lnTo>
                    <a:pt x="529028" y="1638300"/>
                  </a:lnTo>
                  <a:lnTo>
                    <a:pt x="544479" y="1638300"/>
                  </a:lnTo>
                  <a:lnTo>
                    <a:pt x="535780" y="1625600"/>
                  </a:lnTo>
                  <a:close/>
                </a:path>
                <a:path w="4342130" h="2501900" extrusionOk="0">
                  <a:moveTo>
                    <a:pt x="855852" y="1612900"/>
                  </a:moveTo>
                  <a:lnTo>
                    <a:pt x="844582" y="1612900"/>
                  </a:lnTo>
                  <a:lnTo>
                    <a:pt x="848238" y="1625600"/>
                  </a:lnTo>
                  <a:lnTo>
                    <a:pt x="849399" y="1625600"/>
                  </a:lnTo>
                  <a:lnTo>
                    <a:pt x="848771" y="1638300"/>
                  </a:lnTo>
                  <a:lnTo>
                    <a:pt x="858246" y="1638300"/>
                  </a:lnTo>
                  <a:lnTo>
                    <a:pt x="856214" y="1625600"/>
                  </a:lnTo>
                  <a:lnTo>
                    <a:pt x="855852" y="1612900"/>
                  </a:lnTo>
                  <a:close/>
                </a:path>
                <a:path w="4342130" h="2501900" extrusionOk="0">
                  <a:moveTo>
                    <a:pt x="907260" y="1625600"/>
                  </a:moveTo>
                  <a:lnTo>
                    <a:pt x="871022" y="1625600"/>
                  </a:lnTo>
                  <a:lnTo>
                    <a:pt x="864627" y="1638300"/>
                  </a:lnTo>
                  <a:lnTo>
                    <a:pt x="918171" y="1638300"/>
                  </a:lnTo>
                  <a:lnTo>
                    <a:pt x="907260" y="1625600"/>
                  </a:lnTo>
                  <a:close/>
                </a:path>
                <a:path w="4342130" h="2501900" extrusionOk="0">
                  <a:moveTo>
                    <a:pt x="2066299" y="1562100"/>
                  </a:moveTo>
                  <a:lnTo>
                    <a:pt x="2058688" y="1562100"/>
                  </a:lnTo>
                  <a:lnTo>
                    <a:pt x="2060440" y="1574800"/>
                  </a:lnTo>
                  <a:lnTo>
                    <a:pt x="2062578" y="1574800"/>
                  </a:lnTo>
                  <a:lnTo>
                    <a:pt x="2063072" y="1587500"/>
                  </a:lnTo>
                  <a:lnTo>
                    <a:pt x="2062305" y="1600200"/>
                  </a:lnTo>
                  <a:lnTo>
                    <a:pt x="2060656" y="1612900"/>
                  </a:lnTo>
                  <a:lnTo>
                    <a:pt x="2053621" y="1612900"/>
                  </a:lnTo>
                  <a:lnTo>
                    <a:pt x="2048979" y="1625600"/>
                  </a:lnTo>
                  <a:lnTo>
                    <a:pt x="2044555" y="1625600"/>
                  </a:lnTo>
                  <a:lnTo>
                    <a:pt x="2040616" y="1638300"/>
                  </a:lnTo>
                  <a:lnTo>
                    <a:pt x="2055885" y="1638300"/>
                  </a:lnTo>
                  <a:lnTo>
                    <a:pt x="2060466" y="1625600"/>
                  </a:lnTo>
                  <a:lnTo>
                    <a:pt x="2068161" y="1612900"/>
                  </a:lnTo>
                  <a:lnTo>
                    <a:pt x="2072053" y="1600200"/>
                  </a:lnTo>
                  <a:lnTo>
                    <a:pt x="2072694" y="1587500"/>
                  </a:lnTo>
                  <a:lnTo>
                    <a:pt x="2070638" y="1574800"/>
                  </a:lnTo>
                  <a:lnTo>
                    <a:pt x="2066299" y="1562100"/>
                  </a:lnTo>
                  <a:close/>
                </a:path>
                <a:path w="4342130" h="2501900" extrusionOk="0">
                  <a:moveTo>
                    <a:pt x="2623944" y="1574800"/>
                  </a:moveTo>
                  <a:lnTo>
                    <a:pt x="2617699" y="1574800"/>
                  </a:lnTo>
                  <a:lnTo>
                    <a:pt x="2616678" y="1587500"/>
                  </a:lnTo>
                  <a:lnTo>
                    <a:pt x="2616052" y="1587500"/>
                  </a:lnTo>
                  <a:lnTo>
                    <a:pt x="2615481" y="1600200"/>
                  </a:lnTo>
                  <a:lnTo>
                    <a:pt x="2615362" y="1612900"/>
                  </a:lnTo>
                  <a:lnTo>
                    <a:pt x="2615319" y="1625600"/>
                  </a:lnTo>
                  <a:lnTo>
                    <a:pt x="2615634" y="1638300"/>
                  </a:lnTo>
                  <a:lnTo>
                    <a:pt x="2624587" y="1638300"/>
                  </a:lnTo>
                  <a:lnTo>
                    <a:pt x="2626048" y="1625600"/>
                  </a:lnTo>
                  <a:lnTo>
                    <a:pt x="2622403" y="1625600"/>
                  </a:lnTo>
                  <a:lnTo>
                    <a:pt x="2621387" y="1612900"/>
                  </a:lnTo>
                  <a:lnTo>
                    <a:pt x="2623685" y="1612900"/>
                  </a:lnTo>
                  <a:lnTo>
                    <a:pt x="2623160" y="1600200"/>
                  </a:lnTo>
                  <a:lnTo>
                    <a:pt x="2622896" y="1587500"/>
                  </a:lnTo>
                  <a:lnTo>
                    <a:pt x="2623944" y="1574800"/>
                  </a:lnTo>
                  <a:close/>
                </a:path>
                <a:path w="4342130" h="2501900" extrusionOk="0">
                  <a:moveTo>
                    <a:pt x="2691986" y="1574800"/>
                  </a:moveTo>
                  <a:lnTo>
                    <a:pt x="2667373" y="1574800"/>
                  </a:lnTo>
                  <a:lnTo>
                    <a:pt x="2676322" y="1587500"/>
                  </a:lnTo>
                  <a:lnTo>
                    <a:pt x="2685141" y="1587500"/>
                  </a:lnTo>
                  <a:lnTo>
                    <a:pt x="2692269" y="1600200"/>
                  </a:lnTo>
                  <a:lnTo>
                    <a:pt x="2698301" y="1600200"/>
                  </a:lnTo>
                  <a:lnTo>
                    <a:pt x="2703500" y="1612900"/>
                  </a:lnTo>
                  <a:lnTo>
                    <a:pt x="2708128" y="1625600"/>
                  </a:lnTo>
                  <a:lnTo>
                    <a:pt x="2712903" y="1638300"/>
                  </a:lnTo>
                  <a:lnTo>
                    <a:pt x="2728968" y="1638300"/>
                  </a:lnTo>
                  <a:lnTo>
                    <a:pt x="2725031" y="1625600"/>
                  </a:lnTo>
                  <a:lnTo>
                    <a:pt x="2719164" y="1625600"/>
                  </a:lnTo>
                  <a:lnTo>
                    <a:pt x="2714194" y="1612900"/>
                  </a:lnTo>
                  <a:lnTo>
                    <a:pt x="2707904" y="1600200"/>
                  </a:lnTo>
                  <a:lnTo>
                    <a:pt x="2700449" y="1587500"/>
                  </a:lnTo>
                  <a:lnTo>
                    <a:pt x="2691986" y="1574800"/>
                  </a:lnTo>
                  <a:close/>
                </a:path>
                <a:path w="4342130" h="2501900" extrusionOk="0">
                  <a:moveTo>
                    <a:pt x="3439868" y="1612900"/>
                  </a:moveTo>
                  <a:lnTo>
                    <a:pt x="3431677" y="1612900"/>
                  </a:lnTo>
                  <a:lnTo>
                    <a:pt x="3430854" y="1625600"/>
                  </a:lnTo>
                  <a:lnTo>
                    <a:pt x="3429158" y="1638300"/>
                  </a:lnTo>
                  <a:lnTo>
                    <a:pt x="3437755" y="1638300"/>
                  </a:lnTo>
                  <a:lnTo>
                    <a:pt x="3438523" y="1625600"/>
                  </a:lnTo>
                  <a:lnTo>
                    <a:pt x="3439354" y="1625600"/>
                  </a:lnTo>
                  <a:lnTo>
                    <a:pt x="3439868" y="1612900"/>
                  </a:lnTo>
                  <a:close/>
                </a:path>
                <a:path w="4342130" h="2501900" extrusionOk="0">
                  <a:moveTo>
                    <a:pt x="3883778" y="1625600"/>
                  </a:moveTo>
                  <a:lnTo>
                    <a:pt x="3871840" y="1625600"/>
                  </a:lnTo>
                  <a:lnTo>
                    <a:pt x="3875398" y="1638300"/>
                  </a:lnTo>
                  <a:lnTo>
                    <a:pt x="3888413" y="1638300"/>
                  </a:lnTo>
                  <a:lnTo>
                    <a:pt x="3883778" y="1625600"/>
                  </a:lnTo>
                  <a:close/>
                </a:path>
                <a:path w="4342130" h="2501900" extrusionOk="0">
                  <a:moveTo>
                    <a:pt x="317486" y="1574800"/>
                  </a:moveTo>
                  <a:lnTo>
                    <a:pt x="293934" y="1574800"/>
                  </a:lnTo>
                  <a:lnTo>
                    <a:pt x="294735" y="1587500"/>
                  </a:lnTo>
                  <a:lnTo>
                    <a:pt x="297466" y="1600200"/>
                  </a:lnTo>
                  <a:lnTo>
                    <a:pt x="300819" y="1612900"/>
                  </a:lnTo>
                  <a:lnTo>
                    <a:pt x="303484" y="1625600"/>
                  </a:lnTo>
                  <a:lnTo>
                    <a:pt x="317946" y="1625600"/>
                  </a:lnTo>
                  <a:lnTo>
                    <a:pt x="316490" y="1612900"/>
                  </a:lnTo>
                  <a:lnTo>
                    <a:pt x="314927" y="1612900"/>
                  </a:lnTo>
                  <a:lnTo>
                    <a:pt x="311745" y="1600200"/>
                  </a:lnTo>
                  <a:lnTo>
                    <a:pt x="309709" y="1600200"/>
                  </a:lnTo>
                  <a:lnTo>
                    <a:pt x="308942" y="1587500"/>
                  </a:lnTo>
                  <a:lnTo>
                    <a:pt x="309568" y="1587500"/>
                  </a:lnTo>
                  <a:lnTo>
                    <a:pt x="317486" y="1574800"/>
                  </a:lnTo>
                  <a:close/>
                </a:path>
                <a:path w="4342130" h="2501900" extrusionOk="0">
                  <a:moveTo>
                    <a:pt x="456360" y="1612900"/>
                  </a:moveTo>
                  <a:lnTo>
                    <a:pt x="448522" y="1612900"/>
                  </a:lnTo>
                  <a:lnTo>
                    <a:pt x="442333" y="1625600"/>
                  </a:lnTo>
                  <a:lnTo>
                    <a:pt x="450133" y="1625600"/>
                  </a:lnTo>
                  <a:lnTo>
                    <a:pt x="456360" y="1612900"/>
                  </a:lnTo>
                  <a:close/>
                </a:path>
                <a:path w="4342130" h="2501900" extrusionOk="0">
                  <a:moveTo>
                    <a:pt x="486847" y="1612900"/>
                  </a:moveTo>
                  <a:lnTo>
                    <a:pt x="476979" y="1612900"/>
                  </a:lnTo>
                  <a:lnTo>
                    <a:pt x="482694" y="1625600"/>
                  </a:lnTo>
                  <a:lnTo>
                    <a:pt x="486847" y="1612900"/>
                  </a:lnTo>
                  <a:close/>
                </a:path>
                <a:path w="4342130" h="2501900" extrusionOk="0">
                  <a:moveTo>
                    <a:pt x="527088" y="1612900"/>
                  </a:moveTo>
                  <a:lnTo>
                    <a:pt x="515879" y="1612900"/>
                  </a:lnTo>
                  <a:lnTo>
                    <a:pt x="513923" y="1625600"/>
                  </a:lnTo>
                  <a:lnTo>
                    <a:pt x="531375" y="1625600"/>
                  </a:lnTo>
                  <a:lnTo>
                    <a:pt x="527088" y="1612900"/>
                  </a:lnTo>
                  <a:close/>
                </a:path>
                <a:path w="4342130" h="2501900" extrusionOk="0">
                  <a:moveTo>
                    <a:pt x="1104054" y="1612900"/>
                  </a:moveTo>
                  <a:lnTo>
                    <a:pt x="1096058" y="1612900"/>
                  </a:lnTo>
                  <a:lnTo>
                    <a:pt x="1098088" y="1625600"/>
                  </a:lnTo>
                  <a:lnTo>
                    <a:pt x="1104892" y="1625600"/>
                  </a:lnTo>
                  <a:lnTo>
                    <a:pt x="1104054" y="1612900"/>
                  </a:lnTo>
                  <a:close/>
                </a:path>
                <a:path w="4342130" h="2501900" extrusionOk="0">
                  <a:moveTo>
                    <a:pt x="468014" y="1587500"/>
                  </a:moveTo>
                  <a:lnTo>
                    <a:pt x="459529" y="1587500"/>
                  </a:lnTo>
                  <a:lnTo>
                    <a:pt x="458091" y="1600200"/>
                  </a:lnTo>
                  <a:lnTo>
                    <a:pt x="454098" y="1612900"/>
                  </a:lnTo>
                  <a:lnTo>
                    <a:pt x="481602" y="1612900"/>
                  </a:lnTo>
                  <a:lnTo>
                    <a:pt x="476730" y="1600200"/>
                  </a:lnTo>
                  <a:lnTo>
                    <a:pt x="471791" y="1600200"/>
                  </a:lnTo>
                  <a:lnTo>
                    <a:pt x="468014" y="1587500"/>
                  </a:lnTo>
                  <a:close/>
                </a:path>
                <a:path w="4342130" h="2501900" extrusionOk="0">
                  <a:moveTo>
                    <a:pt x="518940" y="1600200"/>
                  </a:moveTo>
                  <a:lnTo>
                    <a:pt x="495450" y="1600200"/>
                  </a:lnTo>
                  <a:lnTo>
                    <a:pt x="488507" y="1612900"/>
                  </a:lnTo>
                  <a:lnTo>
                    <a:pt x="522937" y="1612900"/>
                  </a:lnTo>
                  <a:lnTo>
                    <a:pt x="518940" y="1600200"/>
                  </a:lnTo>
                  <a:close/>
                </a:path>
                <a:path w="4342130" h="2501900" extrusionOk="0">
                  <a:moveTo>
                    <a:pt x="806138" y="1600200"/>
                  </a:moveTo>
                  <a:lnTo>
                    <a:pt x="798708" y="1612900"/>
                  </a:lnTo>
                  <a:lnTo>
                    <a:pt x="809097" y="1612900"/>
                  </a:lnTo>
                  <a:lnTo>
                    <a:pt x="806138" y="1600200"/>
                  </a:lnTo>
                  <a:close/>
                </a:path>
                <a:path w="4342130" h="2501900" extrusionOk="0">
                  <a:moveTo>
                    <a:pt x="838869" y="1600200"/>
                  </a:moveTo>
                  <a:lnTo>
                    <a:pt x="812703" y="1600200"/>
                  </a:lnTo>
                  <a:lnTo>
                    <a:pt x="809097" y="1612900"/>
                  </a:lnTo>
                  <a:lnTo>
                    <a:pt x="846320" y="1612900"/>
                  </a:lnTo>
                  <a:lnTo>
                    <a:pt x="838869" y="1600200"/>
                  </a:lnTo>
                  <a:close/>
                </a:path>
                <a:path w="4342130" h="2501900" extrusionOk="0">
                  <a:moveTo>
                    <a:pt x="865269" y="1600200"/>
                  </a:moveTo>
                  <a:lnTo>
                    <a:pt x="852549" y="1600200"/>
                  </a:lnTo>
                  <a:lnTo>
                    <a:pt x="846320" y="1612900"/>
                  </a:lnTo>
                  <a:lnTo>
                    <a:pt x="858442" y="1612900"/>
                  </a:lnTo>
                  <a:lnTo>
                    <a:pt x="865269" y="1600200"/>
                  </a:lnTo>
                  <a:close/>
                </a:path>
                <a:path w="4342130" h="2501900" extrusionOk="0">
                  <a:moveTo>
                    <a:pt x="1121447" y="1587500"/>
                  </a:moveTo>
                  <a:lnTo>
                    <a:pt x="1111976" y="1587500"/>
                  </a:lnTo>
                  <a:lnTo>
                    <a:pt x="1102990" y="1600200"/>
                  </a:lnTo>
                  <a:lnTo>
                    <a:pt x="1094174" y="1612900"/>
                  </a:lnTo>
                  <a:lnTo>
                    <a:pt x="1103572" y="1612900"/>
                  </a:lnTo>
                  <a:lnTo>
                    <a:pt x="1121447" y="1587500"/>
                  </a:lnTo>
                  <a:close/>
                </a:path>
                <a:path w="4342130" h="2501900" extrusionOk="0">
                  <a:moveTo>
                    <a:pt x="1330259" y="1562100"/>
                  </a:moveTo>
                  <a:lnTo>
                    <a:pt x="1312702" y="1562100"/>
                  </a:lnTo>
                  <a:lnTo>
                    <a:pt x="1311439" y="1574800"/>
                  </a:lnTo>
                  <a:lnTo>
                    <a:pt x="1308853" y="1587500"/>
                  </a:lnTo>
                  <a:lnTo>
                    <a:pt x="1305750" y="1587500"/>
                  </a:lnTo>
                  <a:lnTo>
                    <a:pt x="1302936" y="1600200"/>
                  </a:lnTo>
                  <a:lnTo>
                    <a:pt x="1300599" y="1612900"/>
                  </a:lnTo>
                  <a:lnTo>
                    <a:pt x="1310687" y="1612900"/>
                  </a:lnTo>
                  <a:lnTo>
                    <a:pt x="1314063" y="1600200"/>
                  </a:lnTo>
                  <a:lnTo>
                    <a:pt x="1317556" y="1587500"/>
                  </a:lnTo>
                  <a:lnTo>
                    <a:pt x="1323040" y="1574800"/>
                  </a:lnTo>
                  <a:lnTo>
                    <a:pt x="1326962" y="1574800"/>
                  </a:lnTo>
                  <a:lnTo>
                    <a:pt x="1330259" y="1562100"/>
                  </a:lnTo>
                  <a:close/>
                </a:path>
                <a:path w="4342130" h="2501900" extrusionOk="0">
                  <a:moveTo>
                    <a:pt x="3435279" y="1600200"/>
                  </a:moveTo>
                  <a:lnTo>
                    <a:pt x="3419020" y="1600200"/>
                  </a:lnTo>
                  <a:lnTo>
                    <a:pt x="3424791" y="1612900"/>
                  </a:lnTo>
                  <a:lnTo>
                    <a:pt x="3439686" y="1612900"/>
                  </a:lnTo>
                  <a:lnTo>
                    <a:pt x="3435279" y="1600200"/>
                  </a:lnTo>
                  <a:close/>
                </a:path>
                <a:path w="4342130" h="2501900" extrusionOk="0">
                  <a:moveTo>
                    <a:pt x="3880490" y="1587500"/>
                  </a:moveTo>
                  <a:lnTo>
                    <a:pt x="3862240" y="1587500"/>
                  </a:lnTo>
                  <a:lnTo>
                    <a:pt x="3860112" y="1600200"/>
                  </a:lnTo>
                  <a:lnTo>
                    <a:pt x="3859243" y="1612900"/>
                  </a:lnTo>
                  <a:lnTo>
                    <a:pt x="3876097" y="1612900"/>
                  </a:lnTo>
                  <a:lnTo>
                    <a:pt x="3875016" y="1600200"/>
                  </a:lnTo>
                  <a:lnTo>
                    <a:pt x="3876336" y="1600200"/>
                  </a:lnTo>
                  <a:lnTo>
                    <a:pt x="3880490" y="1587500"/>
                  </a:lnTo>
                  <a:close/>
                </a:path>
                <a:path w="4342130" h="2501900" extrusionOk="0">
                  <a:moveTo>
                    <a:pt x="538002" y="1574800"/>
                  </a:moveTo>
                  <a:lnTo>
                    <a:pt x="526418" y="1574800"/>
                  </a:lnTo>
                  <a:lnTo>
                    <a:pt x="521597" y="1587500"/>
                  </a:lnTo>
                  <a:lnTo>
                    <a:pt x="515193" y="1600200"/>
                  </a:lnTo>
                  <a:lnTo>
                    <a:pt x="523515" y="1600200"/>
                  </a:lnTo>
                  <a:lnTo>
                    <a:pt x="528023" y="1587500"/>
                  </a:lnTo>
                  <a:lnTo>
                    <a:pt x="532756" y="1587500"/>
                  </a:lnTo>
                  <a:lnTo>
                    <a:pt x="538002" y="1574800"/>
                  </a:lnTo>
                  <a:close/>
                </a:path>
                <a:path w="4342130" h="2501900" extrusionOk="0">
                  <a:moveTo>
                    <a:pt x="901629" y="1587500"/>
                  </a:moveTo>
                  <a:lnTo>
                    <a:pt x="864267" y="1587500"/>
                  </a:lnTo>
                  <a:lnTo>
                    <a:pt x="858428" y="1600200"/>
                  </a:lnTo>
                  <a:lnTo>
                    <a:pt x="892638" y="1600200"/>
                  </a:lnTo>
                  <a:lnTo>
                    <a:pt x="901629" y="1587500"/>
                  </a:lnTo>
                  <a:close/>
                </a:path>
                <a:path w="4342130" h="2501900" extrusionOk="0">
                  <a:moveTo>
                    <a:pt x="3452159" y="1498600"/>
                  </a:moveTo>
                  <a:lnTo>
                    <a:pt x="3433296" y="1498600"/>
                  </a:lnTo>
                  <a:lnTo>
                    <a:pt x="3420928" y="1511300"/>
                  </a:lnTo>
                  <a:lnTo>
                    <a:pt x="3420234" y="1524000"/>
                  </a:lnTo>
                  <a:lnTo>
                    <a:pt x="3420494" y="1549400"/>
                  </a:lnTo>
                  <a:lnTo>
                    <a:pt x="3420790" y="1562100"/>
                  </a:lnTo>
                  <a:lnTo>
                    <a:pt x="3420204" y="1587500"/>
                  </a:lnTo>
                  <a:lnTo>
                    <a:pt x="3408507" y="1587500"/>
                  </a:lnTo>
                  <a:lnTo>
                    <a:pt x="3413529" y="1600200"/>
                  </a:lnTo>
                  <a:lnTo>
                    <a:pt x="3423696" y="1600200"/>
                  </a:lnTo>
                  <a:lnTo>
                    <a:pt x="3427909" y="1574800"/>
                  </a:lnTo>
                  <a:lnTo>
                    <a:pt x="3428222" y="1549400"/>
                  </a:lnTo>
                  <a:lnTo>
                    <a:pt x="3427067" y="1536700"/>
                  </a:lnTo>
                  <a:lnTo>
                    <a:pt x="3426871" y="1511300"/>
                  </a:lnTo>
                  <a:lnTo>
                    <a:pt x="3439456" y="1511300"/>
                  </a:lnTo>
                  <a:lnTo>
                    <a:pt x="3452159" y="1498600"/>
                  </a:lnTo>
                  <a:close/>
                </a:path>
                <a:path w="4342130" h="2501900" extrusionOk="0">
                  <a:moveTo>
                    <a:pt x="460105" y="1562100"/>
                  </a:moveTo>
                  <a:lnTo>
                    <a:pt x="448379" y="1562100"/>
                  </a:lnTo>
                  <a:lnTo>
                    <a:pt x="452003" y="1574800"/>
                  </a:lnTo>
                  <a:lnTo>
                    <a:pt x="455726" y="1574800"/>
                  </a:lnTo>
                  <a:lnTo>
                    <a:pt x="458562" y="1587500"/>
                  </a:lnTo>
                  <a:lnTo>
                    <a:pt x="466628" y="1587500"/>
                  </a:lnTo>
                  <a:lnTo>
                    <a:pt x="464407" y="1574800"/>
                  </a:lnTo>
                  <a:lnTo>
                    <a:pt x="460105" y="1562100"/>
                  </a:lnTo>
                  <a:close/>
                </a:path>
                <a:path w="4342130" h="2501900" extrusionOk="0">
                  <a:moveTo>
                    <a:pt x="709745" y="1574800"/>
                  </a:moveTo>
                  <a:lnTo>
                    <a:pt x="685692" y="1574800"/>
                  </a:lnTo>
                  <a:lnTo>
                    <a:pt x="679576" y="1587500"/>
                  </a:lnTo>
                  <a:lnTo>
                    <a:pt x="698131" y="1587500"/>
                  </a:lnTo>
                  <a:lnTo>
                    <a:pt x="709745" y="1574800"/>
                  </a:lnTo>
                  <a:close/>
                </a:path>
                <a:path w="4342130" h="2501900" extrusionOk="0">
                  <a:moveTo>
                    <a:pt x="911611" y="1574800"/>
                  </a:moveTo>
                  <a:lnTo>
                    <a:pt x="898139" y="1574800"/>
                  </a:lnTo>
                  <a:lnTo>
                    <a:pt x="901007" y="1587500"/>
                  </a:lnTo>
                  <a:lnTo>
                    <a:pt x="914240" y="1587500"/>
                  </a:lnTo>
                  <a:lnTo>
                    <a:pt x="911611" y="1574800"/>
                  </a:lnTo>
                  <a:close/>
                </a:path>
                <a:path w="4342130" h="2501900" extrusionOk="0">
                  <a:moveTo>
                    <a:pt x="1131820" y="1562100"/>
                  </a:moveTo>
                  <a:lnTo>
                    <a:pt x="1123169" y="1562100"/>
                  </a:lnTo>
                  <a:lnTo>
                    <a:pt x="1129911" y="1574800"/>
                  </a:lnTo>
                  <a:lnTo>
                    <a:pt x="1120995" y="1587500"/>
                  </a:lnTo>
                  <a:lnTo>
                    <a:pt x="1130178" y="1587500"/>
                  </a:lnTo>
                  <a:lnTo>
                    <a:pt x="1138446" y="1574800"/>
                  </a:lnTo>
                  <a:lnTo>
                    <a:pt x="1131820" y="1562100"/>
                  </a:lnTo>
                  <a:close/>
                </a:path>
                <a:path w="4342130" h="2501900" extrusionOk="0">
                  <a:moveTo>
                    <a:pt x="1366811" y="1574800"/>
                  </a:moveTo>
                  <a:lnTo>
                    <a:pt x="1353377" y="1574800"/>
                  </a:lnTo>
                  <a:lnTo>
                    <a:pt x="1359842" y="1587500"/>
                  </a:lnTo>
                  <a:lnTo>
                    <a:pt x="1373611" y="1587500"/>
                  </a:lnTo>
                  <a:lnTo>
                    <a:pt x="1366811" y="1574800"/>
                  </a:lnTo>
                  <a:close/>
                </a:path>
                <a:path w="4342130" h="2501900" extrusionOk="0">
                  <a:moveTo>
                    <a:pt x="3880084" y="1574800"/>
                  </a:moveTo>
                  <a:lnTo>
                    <a:pt x="3865809" y="1574800"/>
                  </a:lnTo>
                  <a:lnTo>
                    <a:pt x="3864511" y="1587500"/>
                  </a:lnTo>
                  <a:lnTo>
                    <a:pt x="3881722" y="1587500"/>
                  </a:lnTo>
                  <a:lnTo>
                    <a:pt x="3880084" y="1574800"/>
                  </a:lnTo>
                  <a:close/>
                </a:path>
                <a:path w="4342130" h="2501900" extrusionOk="0">
                  <a:moveTo>
                    <a:pt x="329675" y="1562100"/>
                  </a:moveTo>
                  <a:lnTo>
                    <a:pt x="311516" y="1562100"/>
                  </a:lnTo>
                  <a:lnTo>
                    <a:pt x="305273" y="1574800"/>
                  </a:lnTo>
                  <a:lnTo>
                    <a:pt x="324025" y="1574800"/>
                  </a:lnTo>
                  <a:lnTo>
                    <a:pt x="329675" y="1562100"/>
                  </a:lnTo>
                  <a:close/>
                </a:path>
                <a:path w="4342130" h="2501900" extrusionOk="0">
                  <a:moveTo>
                    <a:pt x="580986" y="1562100"/>
                  </a:moveTo>
                  <a:lnTo>
                    <a:pt x="532529" y="1562100"/>
                  </a:lnTo>
                  <a:lnTo>
                    <a:pt x="529961" y="1574800"/>
                  </a:lnTo>
                  <a:lnTo>
                    <a:pt x="566196" y="1574800"/>
                  </a:lnTo>
                  <a:lnTo>
                    <a:pt x="580986" y="1562100"/>
                  </a:lnTo>
                  <a:close/>
                </a:path>
                <a:path w="4342130" h="2501900" extrusionOk="0">
                  <a:moveTo>
                    <a:pt x="729109" y="1562100"/>
                  </a:moveTo>
                  <a:lnTo>
                    <a:pt x="712615" y="1562100"/>
                  </a:lnTo>
                  <a:lnTo>
                    <a:pt x="715536" y="1574800"/>
                  </a:lnTo>
                  <a:lnTo>
                    <a:pt x="719988" y="1574800"/>
                  </a:lnTo>
                  <a:lnTo>
                    <a:pt x="729109" y="1562100"/>
                  </a:lnTo>
                  <a:close/>
                </a:path>
                <a:path w="4342130" h="2501900" extrusionOk="0">
                  <a:moveTo>
                    <a:pt x="897863" y="1562100"/>
                  </a:moveTo>
                  <a:lnTo>
                    <a:pt x="887578" y="1562100"/>
                  </a:lnTo>
                  <a:lnTo>
                    <a:pt x="893379" y="1574800"/>
                  </a:lnTo>
                  <a:lnTo>
                    <a:pt x="904947" y="1574800"/>
                  </a:lnTo>
                  <a:lnTo>
                    <a:pt x="897863" y="1562100"/>
                  </a:lnTo>
                  <a:close/>
                </a:path>
                <a:path w="4342130" h="2501900" extrusionOk="0">
                  <a:moveTo>
                    <a:pt x="1345672" y="1549400"/>
                  </a:moveTo>
                  <a:lnTo>
                    <a:pt x="1336629" y="1549400"/>
                  </a:lnTo>
                  <a:lnTo>
                    <a:pt x="1340198" y="1562100"/>
                  </a:lnTo>
                  <a:lnTo>
                    <a:pt x="1342687" y="1562100"/>
                  </a:lnTo>
                  <a:lnTo>
                    <a:pt x="1347348" y="1574800"/>
                  </a:lnTo>
                  <a:lnTo>
                    <a:pt x="1352987" y="1574800"/>
                  </a:lnTo>
                  <a:lnTo>
                    <a:pt x="1348364" y="1562100"/>
                  </a:lnTo>
                  <a:lnTo>
                    <a:pt x="1345672" y="1549400"/>
                  </a:lnTo>
                  <a:close/>
                </a:path>
                <a:path w="4342130" h="2501900" extrusionOk="0">
                  <a:moveTo>
                    <a:pt x="2636010" y="1562100"/>
                  </a:moveTo>
                  <a:lnTo>
                    <a:pt x="2626251" y="1562100"/>
                  </a:lnTo>
                  <a:lnTo>
                    <a:pt x="2619456" y="1574800"/>
                  </a:lnTo>
                  <a:lnTo>
                    <a:pt x="2627356" y="1574800"/>
                  </a:lnTo>
                  <a:lnTo>
                    <a:pt x="2636010" y="1562100"/>
                  </a:lnTo>
                  <a:close/>
                </a:path>
                <a:path w="4342130" h="2501900" extrusionOk="0">
                  <a:moveTo>
                    <a:pt x="2674030" y="1549400"/>
                  </a:moveTo>
                  <a:lnTo>
                    <a:pt x="2663322" y="1549400"/>
                  </a:lnTo>
                  <a:lnTo>
                    <a:pt x="2662801" y="1562100"/>
                  </a:lnTo>
                  <a:lnTo>
                    <a:pt x="2659479" y="1562100"/>
                  </a:lnTo>
                  <a:lnTo>
                    <a:pt x="2654716" y="1574800"/>
                  </a:lnTo>
                  <a:lnTo>
                    <a:pt x="2670853" y="1574800"/>
                  </a:lnTo>
                  <a:lnTo>
                    <a:pt x="2673762" y="1562100"/>
                  </a:lnTo>
                  <a:lnTo>
                    <a:pt x="2674030" y="1549400"/>
                  </a:lnTo>
                  <a:close/>
                </a:path>
                <a:path w="4342130" h="2501900" extrusionOk="0">
                  <a:moveTo>
                    <a:pt x="3876007" y="1562100"/>
                  </a:moveTo>
                  <a:lnTo>
                    <a:pt x="3849354" y="1562100"/>
                  </a:lnTo>
                  <a:lnTo>
                    <a:pt x="3858660" y="1574800"/>
                  </a:lnTo>
                  <a:lnTo>
                    <a:pt x="3878991" y="1574800"/>
                  </a:lnTo>
                  <a:lnTo>
                    <a:pt x="3876007" y="1562100"/>
                  </a:lnTo>
                  <a:close/>
                </a:path>
                <a:path w="4342130" h="2501900" extrusionOk="0">
                  <a:moveTo>
                    <a:pt x="375442" y="1549400"/>
                  </a:moveTo>
                  <a:lnTo>
                    <a:pt x="319575" y="1549400"/>
                  </a:lnTo>
                  <a:lnTo>
                    <a:pt x="316527" y="1562100"/>
                  </a:lnTo>
                  <a:lnTo>
                    <a:pt x="371175" y="1562100"/>
                  </a:lnTo>
                  <a:lnTo>
                    <a:pt x="375442" y="1549400"/>
                  </a:lnTo>
                  <a:close/>
                </a:path>
                <a:path w="4342130" h="2501900" extrusionOk="0">
                  <a:moveTo>
                    <a:pt x="452239" y="1549400"/>
                  </a:moveTo>
                  <a:lnTo>
                    <a:pt x="442765" y="1549400"/>
                  </a:lnTo>
                  <a:lnTo>
                    <a:pt x="444850" y="1562100"/>
                  </a:lnTo>
                  <a:lnTo>
                    <a:pt x="455468" y="1562100"/>
                  </a:lnTo>
                  <a:lnTo>
                    <a:pt x="452239" y="1549400"/>
                  </a:lnTo>
                  <a:close/>
                </a:path>
                <a:path w="4342130" h="2501900" extrusionOk="0">
                  <a:moveTo>
                    <a:pt x="544772" y="1549400"/>
                  </a:moveTo>
                  <a:lnTo>
                    <a:pt x="537926" y="1549400"/>
                  </a:lnTo>
                  <a:lnTo>
                    <a:pt x="536110" y="1562100"/>
                  </a:lnTo>
                  <a:lnTo>
                    <a:pt x="543425" y="1562100"/>
                  </a:lnTo>
                  <a:lnTo>
                    <a:pt x="544772" y="1549400"/>
                  </a:lnTo>
                  <a:close/>
                </a:path>
                <a:path w="4342130" h="2501900" extrusionOk="0">
                  <a:moveTo>
                    <a:pt x="622267" y="1549400"/>
                  </a:moveTo>
                  <a:lnTo>
                    <a:pt x="597256" y="1549400"/>
                  </a:lnTo>
                  <a:lnTo>
                    <a:pt x="589806" y="1562100"/>
                  </a:lnTo>
                  <a:lnTo>
                    <a:pt x="620006" y="1562100"/>
                  </a:lnTo>
                  <a:lnTo>
                    <a:pt x="622267" y="1549400"/>
                  </a:lnTo>
                  <a:close/>
                </a:path>
                <a:path w="4342130" h="2501900" extrusionOk="0">
                  <a:moveTo>
                    <a:pt x="746498" y="1549400"/>
                  </a:moveTo>
                  <a:lnTo>
                    <a:pt x="717052" y="1549400"/>
                  </a:lnTo>
                  <a:lnTo>
                    <a:pt x="718692" y="1562100"/>
                  </a:lnTo>
                  <a:lnTo>
                    <a:pt x="738073" y="1562100"/>
                  </a:lnTo>
                  <a:lnTo>
                    <a:pt x="746498" y="1549400"/>
                  </a:lnTo>
                  <a:close/>
                </a:path>
                <a:path w="4342130" h="2501900" extrusionOk="0">
                  <a:moveTo>
                    <a:pt x="884801" y="1549400"/>
                  </a:moveTo>
                  <a:lnTo>
                    <a:pt x="873067" y="1549400"/>
                  </a:lnTo>
                  <a:lnTo>
                    <a:pt x="882757" y="1562100"/>
                  </a:lnTo>
                  <a:lnTo>
                    <a:pt x="890951" y="1562100"/>
                  </a:lnTo>
                  <a:lnTo>
                    <a:pt x="884801" y="1549400"/>
                  </a:lnTo>
                  <a:close/>
                </a:path>
                <a:path w="4342130" h="2501900" extrusionOk="0">
                  <a:moveTo>
                    <a:pt x="1002221" y="1498600"/>
                  </a:moveTo>
                  <a:lnTo>
                    <a:pt x="990021" y="1498600"/>
                  </a:lnTo>
                  <a:lnTo>
                    <a:pt x="992294" y="1511300"/>
                  </a:lnTo>
                  <a:lnTo>
                    <a:pt x="995650" y="1536700"/>
                  </a:lnTo>
                  <a:lnTo>
                    <a:pt x="1000297" y="1549400"/>
                  </a:lnTo>
                  <a:lnTo>
                    <a:pt x="1006442" y="1562100"/>
                  </a:lnTo>
                  <a:lnTo>
                    <a:pt x="1014486" y="1549400"/>
                  </a:lnTo>
                  <a:lnTo>
                    <a:pt x="1022185" y="1549400"/>
                  </a:lnTo>
                  <a:lnTo>
                    <a:pt x="1029811" y="1536700"/>
                  </a:lnTo>
                  <a:lnTo>
                    <a:pt x="1010709" y="1536700"/>
                  </a:lnTo>
                  <a:lnTo>
                    <a:pt x="1005390" y="1524000"/>
                  </a:lnTo>
                  <a:lnTo>
                    <a:pt x="1001754" y="1511300"/>
                  </a:lnTo>
                  <a:lnTo>
                    <a:pt x="1002221" y="1498600"/>
                  </a:lnTo>
                  <a:close/>
                </a:path>
                <a:path w="4342130" h="2501900" extrusionOk="0">
                  <a:moveTo>
                    <a:pt x="1118549" y="1549400"/>
                  </a:moveTo>
                  <a:lnTo>
                    <a:pt x="1109393" y="1549400"/>
                  </a:lnTo>
                  <a:lnTo>
                    <a:pt x="1116527" y="1562100"/>
                  </a:lnTo>
                  <a:lnTo>
                    <a:pt x="1125166" y="1562100"/>
                  </a:lnTo>
                  <a:lnTo>
                    <a:pt x="1118549" y="1549400"/>
                  </a:lnTo>
                  <a:close/>
                </a:path>
                <a:path w="4342130" h="2501900" extrusionOk="0">
                  <a:moveTo>
                    <a:pt x="1294694" y="1549400"/>
                  </a:moveTo>
                  <a:lnTo>
                    <a:pt x="1286388" y="1549400"/>
                  </a:lnTo>
                  <a:lnTo>
                    <a:pt x="1286680" y="1562100"/>
                  </a:lnTo>
                  <a:lnTo>
                    <a:pt x="1290617" y="1562100"/>
                  </a:lnTo>
                  <a:lnTo>
                    <a:pt x="1294694" y="1549400"/>
                  </a:lnTo>
                  <a:close/>
                </a:path>
                <a:path w="4342130" h="2501900" extrusionOk="0">
                  <a:moveTo>
                    <a:pt x="1336629" y="1549400"/>
                  </a:moveTo>
                  <a:lnTo>
                    <a:pt x="1294694" y="1549400"/>
                  </a:lnTo>
                  <a:lnTo>
                    <a:pt x="1306873" y="1562100"/>
                  </a:lnTo>
                  <a:lnTo>
                    <a:pt x="1333343" y="1562100"/>
                  </a:lnTo>
                  <a:lnTo>
                    <a:pt x="1336629" y="1549400"/>
                  </a:lnTo>
                  <a:close/>
                </a:path>
                <a:path w="4342130" h="2501900" extrusionOk="0">
                  <a:moveTo>
                    <a:pt x="2036323" y="1498600"/>
                  </a:moveTo>
                  <a:lnTo>
                    <a:pt x="2021337" y="1498600"/>
                  </a:lnTo>
                  <a:lnTo>
                    <a:pt x="2024766" y="1511300"/>
                  </a:lnTo>
                  <a:lnTo>
                    <a:pt x="2026228" y="1524000"/>
                  </a:lnTo>
                  <a:lnTo>
                    <a:pt x="2026117" y="1536700"/>
                  </a:lnTo>
                  <a:lnTo>
                    <a:pt x="2026632" y="1536700"/>
                  </a:lnTo>
                  <a:lnTo>
                    <a:pt x="2029973" y="1549400"/>
                  </a:lnTo>
                  <a:lnTo>
                    <a:pt x="2035229" y="1562100"/>
                  </a:lnTo>
                  <a:lnTo>
                    <a:pt x="2058562" y="1562100"/>
                  </a:lnTo>
                  <a:lnTo>
                    <a:pt x="2049295" y="1549400"/>
                  </a:lnTo>
                  <a:lnTo>
                    <a:pt x="2040362" y="1549400"/>
                  </a:lnTo>
                  <a:lnTo>
                    <a:pt x="2037450" y="1536700"/>
                  </a:lnTo>
                  <a:lnTo>
                    <a:pt x="2036661" y="1524000"/>
                  </a:lnTo>
                  <a:lnTo>
                    <a:pt x="2036713" y="1511300"/>
                  </a:lnTo>
                  <a:lnTo>
                    <a:pt x="2036323" y="1498600"/>
                  </a:lnTo>
                  <a:close/>
                </a:path>
                <a:path w="4342130" h="2501900" extrusionOk="0">
                  <a:moveTo>
                    <a:pt x="2653561" y="1549400"/>
                  </a:moveTo>
                  <a:lnTo>
                    <a:pt x="2642098" y="1549400"/>
                  </a:lnTo>
                  <a:lnTo>
                    <a:pt x="2633963" y="1562100"/>
                  </a:lnTo>
                  <a:lnTo>
                    <a:pt x="2644601" y="1562100"/>
                  </a:lnTo>
                  <a:lnTo>
                    <a:pt x="2653561" y="1549400"/>
                  </a:lnTo>
                  <a:close/>
                </a:path>
                <a:path w="4342130" h="2501900" extrusionOk="0">
                  <a:moveTo>
                    <a:pt x="3854798" y="1536700"/>
                  </a:moveTo>
                  <a:lnTo>
                    <a:pt x="3835788" y="1536700"/>
                  </a:lnTo>
                  <a:lnTo>
                    <a:pt x="3834834" y="1549400"/>
                  </a:lnTo>
                  <a:lnTo>
                    <a:pt x="3840532" y="1562100"/>
                  </a:lnTo>
                  <a:lnTo>
                    <a:pt x="3863409" y="1562100"/>
                  </a:lnTo>
                  <a:lnTo>
                    <a:pt x="3856772" y="1549400"/>
                  </a:lnTo>
                  <a:lnTo>
                    <a:pt x="3847229" y="1549400"/>
                  </a:lnTo>
                  <a:lnTo>
                    <a:pt x="3854798" y="1536700"/>
                  </a:lnTo>
                  <a:close/>
                </a:path>
                <a:path w="4342130" h="2501900" extrusionOk="0">
                  <a:moveTo>
                    <a:pt x="342094" y="1524000"/>
                  </a:moveTo>
                  <a:lnTo>
                    <a:pt x="294886" y="1524000"/>
                  </a:lnTo>
                  <a:lnTo>
                    <a:pt x="302267" y="1536700"/>
                  </a:lnTo>
                  <a:lnTo>
                    <a:pt x="323483" y="1536700"/>
                  </a:lnTo>
                  <a:lnTo>
                    <a:pt x="321799" y="1549400"/>
                  </a:lnTo>
                  <a:lnTo>
                    <a:pt x="339201" y="1549400"/>
                  </a:lnTo>
                  <a:lnTo>
                    <a:pt x="340867" y="1536700"/>
                  </a:lnTo>
                  <a:lnTo>
                    <a:pt x="342094" y="1524000"/>
                  </a:lnTo>
                  <a:close/>
                </a:path>
                <a:path w="4342130" h="2501900" extrusionOk="0">
                  <a:moveTo>
                    <a:pt x="386263" y="1536700"/>
                  </a:moveTo>
                  <a:lnTo>
                    <a:pt x="377492" y="1536700"/>
                  </a:lnTo>
                  <a:lnTo>
                    <a:pt x="371474" y="1549400"/>
                  </a:lnTo>
                  <a:lnTo>
                    <a:pt x="379303" y="1549400"/>
                  </a:lnTo>
                  <a:lnTo>
                    <a:pt x="386263" y="1536700"/>
                  </a:lnTo>
                  <a:close/>
                </a:path>
                <a:path w="4342130" h="2501900" extrusionOk="0">
                  <a:moveTo>
                    <a:pt x="451147" y="1536700"/>
                  </a:moveTo>
                  <a:lnTo>
                    <a:pt x="440428" y="1536700"/>
                  </a:lnTo>
                  <a:lnTo>
                    <a:pt x="441499" y="1549400"/>
                  </a:lnTo>
                  <a:lnTo>
                    <a:pt x="451249" y="1549400"/>
                  </a:lnTo>
                  <a:lnTo>
                    <a:pt x="451147" y="1536700"/>
                  </a:lnTo>
                  <a:close/>
                </a:path>
                <a:path w="4342130" h="2501900" extrusionOk="0">
                  <a:moveTo>
                    <a:pt x="539742" y="1524000"/>
                  </a:moveTo>
                  <a:lnTo>
                    <a:pt x="530799" y="1524000"/>
                  </a:lnTo>
                  <a:lnTo>
                    <a:pt x="534011" y="1536700"/>
                  </a:lnTo>
                  <a:lnTo>
                    <a:pt x="536324" y="1549400"/>
                  </a:lnTo>
                  <a:lnTo>
                    <a:pt x="545178" y="1549400"/>
                  </a:lnTo>
                  <a:lnTo>
                    <a:pt x="543171" y="1536700"/>
                  </a:lnTo>
                  <a:lnTo>
                    <a:pt x="539742" y="1524000"/>
                  </a:lnTo>
                  <a:close/>
                </a:path>
                <a:path w="4342130" h="2501900" extrusionOk="0">
                  <a:moveTo>
                    <a:pt x="627790" y="1536700"/>
                  </a:moveTo>
                  <a:lnTo>
                    <a:pt x="619282" y="1536700"/>
                  </a:lnTo>
                  <a:lnTo>
                    <a:pt x="617060" y="1549400"/>
                  </a:lnTo>
                  <a:lnTo>
                    <a:pt x="624850" y="1549400"/>
                  </a:lnTo>
                  <a:lnTo>
                    <a:pt x="627790" y="1536700"/>
                  </a:lnTo>
                  <a:close/>
                </a:path>
                <a:path w="4342130" h="2501900" extrusionOk="0">
                  <a:moveTo>
                    <a:pt x="703391" y="1524000"/>
                  </a:moveTo>
                  <a:lnTo>
                    <a:pt x="691079" y="1524000"/>
                  </a:lnTo>
                  <a:lnTo>
                    <a:pt x="698138" y="1536700"/>
                  </a:lnTo>
                  <a:lnTo>
                    <a:pt x="704271" y="1549400"/>
                  </a:lnTo>
                  <a:lnTo>
                    <a:pt x="724896" y="1549400"/>
                  </a:lnTo>
                  <a:lnTo>
                    <a:pt x="713792" y="1536700"/>
                  </a:lnTo>
                  <a:lnTo>
                    <a:pt x="703391" y="1524000"/>
                  </a:lnTo>
                  <a:close/>
                </a:path>
                <a:path w="4342130" h="2501900" extrusionOk="0">
                  <a:moveTo>
                    <a:pt x="800219" y="1536700"/>
                  </a:moveTo>
                  <a:lnTo>
                    <a:pt x="739069" y="1536700"/>
                  </a:lnTo>
                  <a:lnTo>
                    <a:pt x="736610" y="1549400"/>
                  </a:lnTo>
                  <a:lnTo>
                    <a:pt x="791956" y="1549400"/>
                  </a:lnTo>
                  <a:lnTo>
                    <a:pt x="800219" y="1536700"/>
                  </a:lnTo>
                  <a:close/>
                </a:path>
                <a:path w="4342130" h="2501900" extrusionOk="0">
                  <a:moveTo>
                    <a:pt x="903245" y="1536700"/>
                  </a:moveTo>
                  <a:lnTo>
                    <a:pt x="851678" y="1536700"/>
                  </a:lnTo>
                  <a:lnTo>
                    <a:pt x="857634" y="1549400"/>
                  </a:lnTo>
                  <a:lnTo>
                    <a:pt x="896852" y="1549400"/>
                  </a:lnTo>
                  <a:lnTo>
                    <a:pt x="903245" y="1536700"/>
                  </a:lnTo>
                  <a:close/>
                </a:path>
                <a:path w="4342130" h="2501900" extrusionOk="0">
                  <a:moveTo>
                    <a:pt x="1112068" y="1511300"/>
                  </a:moveTo>
                  <a:lnTo>
                    <a:pt x="1103899" y="1511300"/>
                  </a:lnTo>
                  <a:lnTo>
                    <a:pt x="1102805" y="1524000"/>
                  </a:lnTo>
                  <a:lnTo>
                    <a:pt x="1101313" y="1524000"/>
                  </a:lnTo>
                  <a:lnTo>
                    <a:pt x="1099279" y="1536700"/>
                  </a:lnTo>
                  <a:lnTo>
                    <a:pt x="1069212" y="1536700"/>
                  </a:lnTo>
                  <a:lnTo>
                    <a:pt x="1085107" y="1549400"/>
                  </a:lnTo>
                  <a:lnTo>
                    <a:pt x="1112030" y="1549400"/>
                  </a:lnTo>
                  <a:lnTo>
                    <a:pt x="1110818" y="1536700"/>
                  </a:lnTo>
                  <a:lnTo>
                    <a:pt x="1110820" y="1524000"/>
                  </a:lnTo>
                  <a:lnTo>
                    <a:pt x="1112068" y="1511300"/>
                  </a:lnTo>
                  <a:close/>
                </a:path>
                <a:path w="4342130" h="2501900" extrusionOk="0">
                  <a:moveTo>
                    <a:pt x="1156333" y="1511300"/>
                  </a:moveTo>
                  <a:lnTo>
                    <a:pt x="1136769" y="1511300"/>
                  </a:lnTo>
                  <a:lnTo>
                    <a:pt x="1145335" y="1524000"/>
                  </a:lnTo>
                  <a:lnTo>
                    <a:pt x="1151276" y="1524000"/>
                  </a:lnTo>
                  <a:lnTo>
                    <a:pt x="1156993" y="1536700"/>
                  </a:lnTo>
                  <a:lnTo>
                    <a:pt x="1164887" y="1549400"/>
                  </a:lnTo>
                  <a:lnTo>
                    <a:pt x="1290633" y="1549400"/>
                  </a:lnTo>
                  <a:lnTo>
                    <a:pt x="1278466" y="1536700"/>
                  </a:lnTo>
                  <a:lnTo>
                    <a:pt x="1168341" y="1536700"/>
                  </a:lnTo>
                  <a:lnTo>
                    <a:pt x="1161582" y="1524000"/>
                  </a:lnTo>
                  <a:lnTo>
                    <a:pt x="1156333" y="1511300"/>
                  </a:lnTo>
                  <a:close/>
                </a:path>
                <a:path w="4342130" h="2501900" extrusionOk="0">
                  <a:moveTo>
                    <a:pt x="1381437" y="1460500"/>
                  </a:moveTo>
                  <a:lnTo>
                    <a:pt x="1366436" y="1460500"/>
                  </a:lnTo>
                  <a:lnTo>
                    <a:pt x="1355499" y="1485900"/>
                  </a:lnTo>
                  <a:lnTo>
                    <a:pt x="1336665" y="1524000"/>
                  </a:lnTo>
                  <a:lnTo>
                    <a:pt x="1325771" y="1549400"/>
                  </a:lnTo>
                  <a:lnTo>
                    <a:pt x="1344757" y="1549400"/>
                  </a:lnTo>
                  <a:lnTo>
                    <a:pt x="1347708" y="1536700"/>
                  </a:lnTo>
                  <a:lnTo>
                    <a:pt x="1352266" y="1511300"/>
                  </a:lnTo>
                  <a:lnTo>
                    <a:pt x="1357734" y="1498600"/>
                  </a:lnTo>
                  <a:lnTo>
                    <a:pt x="1363414" y="1485900"/>
                  </a:lnTo>
                  <a:lnTo>
                    <a:pt x="1368172" y="1473200"/>
                  </a:lnTo>
                  <a:lnTo>
                    <a:pt x="1374097" y="1473200"/>
                  </a:lnTo>
                  <a:lnTo>
                    <a:pt x="1381437" y="1460500"/>
                  </a:lnTo>
                  <a:close/>
                </a:path>
                <a:path w="4342130" h="2501900" extrusionOk="0">
                  <a:moveTo>
                    <a:pt x="2600330" y="1473200"/>
                  </a:moveTo>
                  <a:lnTo>
                    <a:pt x="2587687" y="1473200"/>
                  </a:lnTo>
                  <a:lnTo>
                    <a:pt x="2589545" y="1485900"/>
                  </a:lnTo>
                  <a:lnTo>
                    <a:pt x="2586157" y="1485900"/>
                  </a:lnTo>
                  <a:lnTo>
                    <a:pt x="2582944" y="1498600"/>
                  </a:lnTo>
                  <a:lnTo>
                    <a:pt x="2581255" y="1511300"/>
                  </a:lnTo>
                  <a:lnTo>
                    <a:pt x="2581277" y="1524000"/>
                  </a:lnTo>
                  <a:lnTo>
                    <a:pt x="2582122" y="1536700"/>
                  </a:lnTo>
                  <a:lnTo>
                    <a:pt x="2582906" y="1549400"/>
                  </a:lnTo>
                  <a:lnTo>
                    <a:pt x="2671680" y="1549400"/>
                  </a:lnTo>
                  <a:lnTo>
                    <a:pt x="2666738" y="1536700"/>
                  </a:lnTo>
                  <a:lnTo>
                    <a:pt x="2590310" y="1536700"/>
                  </a:lnTo>
                  <a:lnTo>
                    <a:pt x="2590008" y="1524000"/>
                  </a:lnTo>
                  <a:lnTo>
                    <a:pt x="2591305" y="1511300"/>
                  </a:lnTo>
                  <a:lnTo>
                    <a:pt x="2594562" y="1498600"/>
                  </a:lnTo>
                  <a:lnTo>
                    <a:pt x="2600140" y="1485900"/>
                  </a:lnTo>
                  <a:lnTo>
                    <a:pt x="2600330" y="1473200"/>
                  </a:lnTo>
                  <a:close/>
                </a:path>
                <a:path w="4342130" h="2501900" extrusionOk="0">
                  <a:moveTo>
                    <a:pt x="405973" y="1524000"/>
                  </a:moveTo>
                  <a:lnTo>
                    <a:pt x="391292" y="1524000"/>
                  </a:lnTo>
                  <a:lnTo>
                    <a:pt x="383860" y="1536700"/>
                  </a:lnTo>
                  <a:lnTo>
                    <a:pt x="399661" y="1536700"/>
                  </a:lnTo>
                  <a:lnTo>
                    <a:pt x="405973" y="1524000"/>
                  </a:lnTo>
                  <a:close/>
                </a:path>
                <a:path w="4342130" h="2501900" extrusionOk="0">
                  <a:moveTo>
                    <a:pt x="456062" y="1524000"/>
                  </a:moveTo>
                  <a:lnTo>
                    <a:pt x="405973" y="1524000"/>
                  </a:lnTo>
                  <a:lnTo>
                    <a:pt x="414641" y="1536700"/>
                  </a:lnTo>
                  <a:lnTo>
                    <a:pt x="451655" y="1536700"/>
                  </a:lnTo>
                  <a:lnTo>
                    <a:pt x="456062" y="1524000"/>
                  </a:lnTo>
                  <a:close/>
                </a:path>
                <a:path w="4342130" h="2501900" extrusionOk="0">
                  <a:moveTo>
                    <a:pt x="634103" y="1524000"/>
                  </a:moveTo>
                  <a:lnTo>
                    <a:pt x="623143" y="1524000"/>
                  </a:lnTo>
                  <a:lnTo>
                    <a:pt x="622305" y="1536700"/>
                  </a:lnTo>
                  <a:lnTo>
                    <a:pt x="630927" y="1536700"/>
                  </a:lnTo>
                  <a:lnTo>
                    <a:pt x="634103" y="1524000"/>
                  </a:lnTo>
                  <a:close/>
                </a:path>
                <a:path w="4342130" h="2501900" extrusionOk="0">
                  <a:moveTo>
                    <a:pt x="798210" y="1524000"/>
                  </a:moveTo>
                  <a:lnTo>
                    <a:pt x="782716" y="1524000"/>
                  </a:lnTo>
                  <a:lnTo>
                    <a:pt x="784750" y="1536700"/>
                  </a:lnTo>
                  <a:lnTo>
                    <a:pt x="808125" y="1536700"/>
                  </a:lnTo>
                  <a:lnTo>
                    <a:pt x="798210" y="1524000"/>
                  </a:lnTo>
                  <a:close/>
                </a:path>
                <a:path w="4342130" h="2501900" extrusionOk="0">
                  <a:moveTo>
                    <a:pt x="820971" y="1524000"/>
                  </a:moveTo>
                  <a:lnTo>
                    <a:pt x="818203" y="1536700"/>
                  </a:lnTo>
                  <a:lnTo>
                    <a:pt x="824756" y="1536700"/>
                  </a:lnTo>
                  <a:lnTo>
                    <a:pt x="820971" y="1524000"/>
                  </a:lnTo>
                  <a:close/>
                </a:path>
                <a:path w="4342130" h="2501900" extrusionOk="0">
                  <a:moveTo>
                    <a:pt x="850295" y="1524000"/>
                  </a:moveTo>
                  <a:lnTo>
                    <a:pt x="835436" y="1524000"/>
                  </a:lnTo>
                  <a:lnTo>
                    <a:pt x="824756" y="1536700"/>
                  </a:lnTo>
                  <a:lnTo>
                    <a:pt x="855199" y="1536700"/>
                  </a:lnTo>
                  <a:lnTo>
                    <a:pt x="850295" y="1524000"/>
                  </a:lnTo>
                  <a:close/>
                </a:path>
                <a:path w="4342130" h="2501900" extrusionOk="0">
                  <a:moveTo>
                    <a:pt x="947827" y="1524000"/>
                  </a:moveTo>
                  <a:lnTo>
                    <a:pt x="898606" y="1524000"/>
                  </a:lnTo>
                  <a:lnTo>
                    <a:pt x="894047" y="1536700"/>
                  </a:lnTo>
                  <a:lnTo>
                    <a:pt x="947679" y="1536700"/>
                  </a:lnTo>
                  <a:lnTo>
                    <a:pt x="947827" y="1524000"/>
                  </a:lnTo>
                  <a:close/>
                </a:path>
                <a:path w="4342130" h="2501900" extrusionOk="0">
                  <a:moveTo>
                    <a:pt x="1058499" y="1524000"/>
                  </a:moveTo>
                  <a:lnTo>
                    <a:pt x="1030343" y="1524000"/>
                  </a:lnTo>
                  <a:lnTo>
                    <a:pt x="1025098" y="1536700"/>
                  </a:lnTo>
                  <a:lnTo>
                    <a:pt x="1067834" y="1536700"/>
                  </a:lnTo>
                  <a:lnTo>
                    <a:pt x="1058499" y="1524000"/>
                  </a:lnTo>
                  <a:close/>
                </a:path>
                <a:path w="4342130" h="2501900" extrusionOk="0">
                  <a:moveTo>
                    <a:pt x="304945" y="1498600"/>
                  </a:moveTo>
                  <a:lnTo>
                    <a:pt x="288086" y="1498600"/>
                  </a:lnTo>
                  <a:lnTo>
                    <a:pt x="290044" y="1511300"/>
                  </a:lnTo>
                  <a:lnTo>
                    <a:pt x="291237" y="1524000"/>
                  </a:lnTo>
                  <a:lnTo>
                    <a:pt x="306583" y="1524000"/>
                  </a:lnTo>
                  <a:lnTo>
                    <a:pt x="305707" y="1511300"/>
                  </a:lnTo>
                  <a:lnTo>
                    <a:pt x="304945" y="1498600"/>
                  </a:lnTo>
                  <a:close/>
                </a:path>
                <a:path w="4342130" h="2501900" extrusionOk="0">
                  <a:moveTo>
                    <a:pt x="415657" y="1460500"/>
                  </a:moveTo>
                  <a:lnTo>
                    <a:pt x="406621" y="1460500"/>
                  </a:lnTo>
                  <a:lnTo>
                    <a:pt x="406788" y="1473200"/>
                  </a:lnTo>
                  <a:lnTo>
                    <a:pt x="400576" y="1485900"/>
                  </a:lnTo>
                  <a:lnTo>
                    <a:pt x="393487" y="1498600"/>
                  </a:lnTo>
                  <a:lnTo>
                    <a:pt x="391025" y="1524000"/>
                  </a:lnTo>
                  <a:lnTo>
                    <a:pt x="399814" y="1524000"/>
                  </a:lnTo>
                  <a:lnTo>
                    <a:pt x="400338" y="1511300"/>
                  </a:lnTo>
                  <a:lnTo>
                    <a:pt x="403665" y="1498600"/>
                  </a:lnTo>
                  <a:lnTo>
                    <a:pt x="408483" y="1485900"/>
                  </a:lnTo>
                  <a:lnTo>
                    <a:pt x="413479" y="1485900"/>
                  </a:lnTo>
                  <a:lnTo>
                    <a:pt x="415987" y="1473200"/>
                  </a:lnTo>
                  <a:lnTo>
                    <a:pt x="415657" y="1460500"/>
                  </a:lnTo>
                  <a:close/>
                </a:path>
                <a:path w="4342130" h="2501900" extrusionOk="0">
                  <a:moveTo>
                    <a:pt x="470057" y="1511300"/>
                  </a:moveTo>
                  <a:lnTo>
                    <a:pt x="455214" y="1511300"/>
                  </a:lnTo>
                  <a:lnTo>
                    <a:pt x="446655" y="1524000"/>
                  </a:lnTo>
                  <a:lnTo>
                    <a:pt x="469143" y="1524000"/>
                  </a:lnTo>
                  <a:lnTo>
                    <a:pt x="470057" y="1511300"/>
                  </a:lnTo>
                  <a:close/>
                </a:path>
                <a:path w="4342130" h="2501900" extrusionOk="0">
                  <a:moveTo>
                    <a:pt x="519422" y="1511300"/>
                  </a:moveTo>
                  <a:lnTo>
                    <a:pt x="485539" y="1511300"/>
                  </a:lnTo>
                  <a:lnTo>
                    <a:pt x="486123" y="1524000"/>
                  </a:lnTo>
                  <a:lnTo>
                    <a:pt x="513593" y="1524000"/>
                  </a:lnTo>
                  <a:lnTo>
                    <a:pt x="519422" y="1511300"/>
                  </a:lnTo>
                  <a:close/>
                </a:path>
                <a:path w="4342130" h="2501900" extrusionOk="0">
                  <a:moveTo>
                    <a:pt x="532275" y="1511300"/>
                  </a:moveTo>
                  <a:lnTo>
                    <a:pt x="525645" y="1511300"/>
                  </a:lnTo>
                  <a:lnTo>
                    <a:pt x="527944" y="1524000"/>
                  </a:lnTo>
                  <a:lnTo>
                    <a:pt x="534065" y="1524000"/>
                  </a:lnTo>
                  <a:lnTo>
                    <a:pt x="532275" y="1511300"/>
                  </a:lnTo>
                  <a:close/>
                </a:path>
                <a:path w="4342130" h="2501900" extrusionOk="0">
                  <a:moveTo>
                    <a:pt x="621154" y="1511300"/>
                  </a:moveTo>
                  <a:lnTo>
                    <a:pt x="614622" y="1511300"/>
                  </a:lnTo>
                  <a:lnTo>
                    <a:pt x="619244" y="1524000"/>
                  </a:lnTo>
                  <a:lnTo>
                    <a:pt x="627759" y="1524000"/>
                  </a:lnTo>
                  <a:lnTo>
                    <a:pt x="621154" y="1511300"/>
                  </a:lnTo>
                  <a:close/>
                </a:path>
                <a:path w="4342130" h="2501900" extrusionOk="0">
                  <a:moveTo>
                    <a:pt x="675493" y="1498600"/>
                  </a:moveTo>
                  <a:lnTo>
                    <a:pt x="665256" y="1498600"/>
                  </a:lnTo>
                  <a:lnTo>
                    <a:pt x="664126" y="1511300"/>
                  </a:lnTo>
                  <a:lnTo>
                    <a:pt x="674439" y="1511300"/>
                  </a:lnTo>
                  <a:lnTo>
                    <a:pt x="683158" y="1524000"/>
                  </a:lnTo>
                  <a:lnTo>
                    <a:pt x="692567" y="1524000"/>
                  </a:lnTo>
                  <a:lnTo>
                    <a:pt x="680192" y="1511300"/>
                  </a:lnTo>
                  <a:lnTo>
                    <a:pt x="675493" y="1498600"/>
                  </a:lnTo>
                  <a:close/>
                </a:path>
                <a:path w="4342130" h="2501900" extrusionOk="0">
                  <a:moveTo>
                    <a:pt x="764015" y="1485900"/>
                  </a:moveTo>
                  <a:lnTo>
                    <a:pt x="751185" y="1485900"/>
                  </a:lnTo>
                  <a:lnTo>
                    <a:pt x="756983" y="1498600"/>
                  </a:lnTo>
                  <a:lnTo>
                    <a:pt x="767047" y="1498600"/>
                  </a:lnTo>
                  <a:lnTo>
                    <a:pt x="765701" y="1511300"/>
                  </a:lnTo>
                  <a:lnTo>
                    <a:pt x="765815" y="1524000"/>
                  </a:lnTo>
                  <a:lnTo>
                    <a:pt x="781436" y="1524000"/>
                  </a:lnTo>
                  <a:lnTo>
                    <a:pt x="776597" y="1511300"/>
                  </a:lnTo>
                  <a:lnTo>
                    <a:pt x="771993" y="1498600"/>
                  </a:lnTo>
                  <a:lnTo>
                    <a:pt x="764015" y="1485900"/>
                  </a:lnTo>
                  <a:close/>
                </a:path>
                <a:path w="4342130" h="2501900" extrusionOk="0">
                  <a:moveTo>
                    <a:pt x="947993" y="1511300"/>
                  </a:moveTo>
                  <a:lnTo>
                    <a:pt x="936976" y="1511300"/>
                  </a:lnTo>
                  <a:lnTo>
                    <a:pt x="936528" y="1524000"/>
                  </a:lnTo>
                  <a:lnTo>
                    <a:pt x="947822" y="1524000"/>
                  </a:lnTo>
                  <a:lnTo>
                    <a:pt x="947993" y="1511300"/>
                  </a:lnTo>
                  <a:close/>
                </a:path>
                <a:path w="4342130" h="2501900" extrusionOk="0">
                  <a:moveTo>
                    <a:pt x="529875" y="1473200"/>
                  </a:moveTo>
                  <a:lnTo>
                    <a:pt x="521258" y="1473200"/>
                  </a:lnTo>
                  <a:lnTo>
                    <a:pt x="524375" y="1485900"/>
                  </a:lnTo>
                  <a:lnTo>
                    <a:pt x="523520" y="1498600"/>
                  </a:lnTo>
                  <a:lnTo>
                    <a:pt x="519083" y="1498600"/>
                  </a:lnTo>
                  <a:lnTo>
                    <a:pt x="512345" y="1511300"/>
                  </a:lnTo>
                  <a:lnTo>
                    <a:pt x="532313" y="1511300"/>
                  </a:lnTo>
                  <a:lnTo>
                    <a:pt x="531167" y="1498600"/>
                  </a:lnTo>
                  <a:lnTo>
                    <a:pt x="531041" y="1485900"/>
                  </a:lnTo>
                  <a:lnTo>
                    <a:pt x="529875" y="1473200"/>
                  </a:lnTo>
                  <a:close/>
                </a:path>
                <a:path w="4342130" h="2501900" extrusionOk="0">
                  <a:moveTo>
                    <a:pt x="614215" y="1485900"/>
                  </a:moveTo>
                  <a:lnTo>
                    <a:pt x="608500" y="1485900"/>
                  </a:lnTo>
                  <a:lnTo>
                    <a:pt x="608564" y="1498600"/>
                  </a:lnTo>
                  <a:lnTo>
                    <a:pt x="604449" y="1498600"/>
                  </a:lnTo>
                  <a:lnTo>
                    <a:pt x="607179" y="1511300"/>
                  </a:lnTo>
                  <a:lnTo>
                    <a:pt x="615642" y="1511300"/>
                  </a:lnTo>
                  <a:lnTo>
                    <a:pt x="612577" y="1498600"/>
                  </a:lnTo>
                  <a:lnTo>
                    <a:pt x="614215" y="1485900"/>
                  </a:lnTo>
                  <a:close/>
                </a:path>
                <a:path w="4342130" h="2501900" extrusionOk="0">
                  <a:moveTo>
                    <a:pt x="969510" y="1447800"/>
                  </a:moveTo>
                  <a:lnTo>
                    <a:pt x="955299" y="1447800"/>
                  </a:lnTo>
                  <a:lnTo>
                    <a:pt x="950956" y="1460500"/>
                  </a:lnTo>
                  <a:lnTo>
                    <a:pt x="960214" y="1460500"/>
                  </a:lnTo>
                  <a:lnTo>
                    <a:pt x="957115" y="1473200"/>
                  </a:lnTo>
                  <a:lnTo>
                    <a:pt x="927892" y="1473200"/>
                  </a:lnTo>
                  <a:lnTo>
                    <a:pt x="926038" y="1485900"/>
                  </a:lnTo>
                  <a:lnTo>
                    <a:pt x="943564" y="1485900"/>
                  </a:lnTo>
                  <a:lnTo>
                    <a:pt x="940552" y="1498600"/>
                  </a:lnTo>
                  <a:lnTo>
                    <a:pt x="938337" y="1511300"/>
                  </a:lnTo>
                  <a:lnTo>
                    <a:pt x="948670" y="1511300"/>
                  </a:lnTo>
                  <a:lnTo>
                    <a:pt x="956887" y="1498600"/>
                  </a:lnTo>
                  <a:lnTo>
                    <a:pt x="964100" y="1473200"/>
                  </a:lnTo>
                  <a:lnTo>
                    <a:pt x="968808" y="1460500"/>
                  </a:lnTo>
                  <a:lnTo>
                    <a:pt x="969510" y="1447800"/>
                  </a:lnTo>
                  <a:close/>
                </a:path>
                <a:path w="4342130" h="2501900" extrusionOk="0">
                  <a:moveTo>
                    <a:pt x="1109071" y="1498600"/>
                  </a:moveTo>
                  <a:lnTo>
                    <a:pt x="1104740" y="1511300"/>
                  </a:lnTo>
                  <a:lnTo>
                    <a:pt x="1113592" y="1511300"/>
                  </a:lnTo>
                  <a:lnTo>
                    <a:pt x="1109071" y="1498600"/>
                  </a:lnTo>
                  <a:close/>
                </a:path>
                <a:path w="4342130" h="2501900" extrusionOk="0">
                  <a:moveTo>
                    <a:pt x="1127079" y="1498600"/>
                  </a:moveTo>
                  <a:lnTo>
                    <a:pt x="1122304" y="1511300"/>
                  </a:lnTo>
                  <a:lnTo>
                    <a:pt x="1134763" y="1511300"/>
                  </a:lnTo>
                  <a:lnTo>
                    <a:pt x="1127079" y="1498600"/>
                  </a:lnTo>
                  <a:close/>
                </a:path>
                <a:path w="4342130" h="2501900" extrusionOk="0">
                  <a:moveTo>
                    <a:pt x="294110" y="1485900"/>
                  </a:moveTo>
                  <a:lnTo>
                    <a:pt x="269802" y="1485900"/>
                  </a:lnTo>
                  <a:lnTo>
                    <a:pt x="276142" y="1498600"/>
                  </a:lnTo>
                  <a:lnTo>
                    <a:pt x="299196" y="1498600"/>
                  </a:lnTo>
                  <a:lnTo>
                    <a:pt x="294110" y="1485900"/>
                  </a:lnTo>
                  <a:close/>
                </a:path>
                <a:path w="4342130" h="2501900" extrusionOk="0">
                  <a:moveTo>
                    <a:pt x="667225" y="1485900"/>
                  </a:moveTo>
                  <a:lnTo>
                    <a:pt x="656074" y="1485900"/>
                  </a:lnTo>
                  <a:lnTo>
                    <a:pt x="656074" y="1498600"/>
                  </a:lnTo>
                  <a:lnTo>
                    <a:pt x="665295" y="1498600"/>
                  </a:lnTo>
                  <a:lnTo>
                    <a:pt x="667225" y="1485900"/>
                  </a:lnTo>
                  <a:close/>
                </a:path>
                <a:path w="4342130" h="2501900" extrusionOk="0">
                  <a:moveTo>
                    <a:pt x="919274" y="1485900"/>
                  </a:moveTo>
                  <a:lnTo>
                    <a:pt x="904436" y="1485900"/>
                  </a:lnTo>
                  <a:lnTo>
                    <a:pt x="910379" y="1498600"/>
                  </a:lnTo>
                  <a:lnTo>
                    <a:pt x="919274" y="1485900"/>
                  </a:lnTo>
                  <a:close/>
                </a:path>
                <a:path w="4342130" h="2501900" extrusionOk="0">
                  <a:moveTo>
                    <a:pt x="1027245" y="1447800"/>
                  </a:moveTo>
                  <a:lnTo>
                    <a:pt x="1014943" y="1447800"/>
                  </a:lnTo>
                  <a:lnTo>
                    <a:pt x="1012270" y="1460500"/>
                  </a:lnTo>
                  <a:lnTo>
                    <a:pt x="1008055" y="1473200"/>
                  </a:lnTo>
                  <a:lnTo>
                    <a:pt x="1004269" y="1485900"/>
                  </a:lnTo>
                  <a:lnTo>
                    <a:pt x="999333" y="1485900"/>
                  </a:lnTo>
                  <a:lnTo>
                    <a:pt x="994250" y="1498600"/>
                  </a:lnTo>
                  <a:lnTo>
                    <a:pt x="1009211" y="1498600"/>
                  </a:lnTo>
                  <a:lnTo>
                    <a:pt x="1016702" y="1485900"/>
                  </a:lnTo>
                  <a:lnTo>
                    <a:pt x="1021318" y="1473200"/>
                  </a:lnTo>
                  <a:lnTo>
                    <a:pt x="1024389" y="1460500"/>
                  </a:lnTo>
                  <a:lnTo>
                    <a:pt x="1027245" y="1447800"/>
                  </a:lnTo>
                  <a:close/>
                </a:path>
                <a:path w="4342130" h="2501900" extrusionOk="0">
                  <a:moveTo>
                    <a:pt x="2008777" y="1422400"/>
                  </a:moveTo>
                  <a:lnTo>
                    <a:pt x="1998795" y="1422400"/>
                  </a:lnTo>
                  <a:lnTo>
                    <a:pt x="1997410" y="1435100"/>
                  </a:lnTo>
                  <a:lnTo>
                    <a:pt x="2004408" y="1435100"/>
                  </a:lnTo>
                  <a:lnTo>
                    <a:pt x="2003240" y="1447800"/>
                  </a:lnTo>
                  <a:lnTo>
                    <a:pt x="2005838" y="1447800"/>
                  </a:lnTo>
                  <a:lnTo>
                    <a:pt x="2007037" y="1460500"/>
                  </a:lnTo>
                  <a:lnTo>
                    <a:pt x="2007083" y="1473200"/>
                  </a:lnTo>
                  <a:lnTo>
                    <a:pt x="2006224" y="1485900"/>
                  </a:lnTo>
                  <a:lnTo>
                    <a:pt x="2007748" y="1485900"/>
                  </a:lnTo>
                  <a:lnTo>
                    <a:pt x="2009717" y="1498600"/>
                  </a:lnTo>
                  <a:lnTo>
                    <a:pt x="2024690" y="1498600"/>
                  </a:lnTo>
                  <a:lnTo>
                    <a:pt x="2018099" y="1485900"/>
                  </a:lnTo>
                  <a:lnTo>
                    <a:pt x="2016501" y="1473200"/>
                  </a:lnTo>
                  <a:lnTo>
                    <a:pt x="2015516" y="1460500"/>
                  </a:lnTo>
                  <a:lnTo>
                    <a:pt x="2014228" y="1447800"/>
                  </a:lnTo>
                  <a:lnTo>
                    <a:pt x="2011723" y="1435100"/>
                  </a:lnTo>
                  <a:lnTo>
                    <a:pt x="2008777" y="1422400"/>
                  </a:lnTo>
                  <a:close/>
                </a:path>
                <a:path w="4342130" h="2501900" extrusionOk="0">
                  <a:moveTo>
                    <a:pt x="3493258" y="1447800"/>
                  </a:moveTo>
                  <a:lnTo>
                    <a:pt x="3467816" y="1447800"/>
                  </a:lnTo>
                  <a:lnTo>
                    <a:pt x="3470294" y="1460500"/>
                  </a:lnTo>
                  <a:lnTo>
                    <a:pt x="3471043" y="1473200"/>
                  </a:lnTo>
                  <a:lnTo>
                    <a:pt x="3470801" y="1485900"/>
                  </a:lnTo>
                  <a:lnTo>
                    <a:pt x="3458661" y="1485900"/>
                  </a:lnTo>
                  <a:lnTo>
                    <a:pt x="3446017" y="1498600"/>
                  </a:lnTo>
                  <a:lnTo>
                    <a:pt x="3464949" y="1498600"/>
                  </a:lnTo>
                  <a:lnTo>
                    <a:pt x="3477798" y="1485900"/>
                  </a:lnTo>
                  <a:lnTo>
                    <a:pt x="3477913" y="1473200"/>
                  </a:lnTo>
                  <a:lnTo>
                    <a:pt x="3477837" y="1460500"/>
                  </a:lnTo>
                  <a:lnTo>
                    <a:pt x="3493258" y="1447800"/>
                  </a:lnTo>
                  <a:close/>
                </a:path>
                <a:path w="4342130" h="2501900" extrusionOk="0">
                  <a:moveTo>
                    <a:pt x="314767" y="1422400"/>
                  </a:moveTo>
                  <a:lnTo>
                    <a:pt x="305453" y="1422400"/>
                  </a:lnTo>
                  <a:lnTo>
                    <a:pt x="294794" y="1435100"/>
                  </a:lnTo>
                  <a:lnTo>
                    <a:pt x="284861" y="1447800"/>
                  </a:lnTo>
                  <a:lnTo>
                    <a:pt x="275597" y="1460500"/>
                  </a:lnTo>
                  <a:lnTo>
                    <a:pt x="266946" y="1473200"/>
                  </a:lnTo>
                  <a:lnTo>
                    <a:pt x="265832" y="1485900"/>
                  </a:lnTo>
                  <a:lnTo>
                    <a:pt x="283342" y="1485900"/>
                  </a:lnTo>
                  <a:lnTo>
                    <a:pt x="287442" y="1473200"/>
                  </a:lnTo>
                  <a:lnTo>
                    <a:pt x="292737" y="1460500"/>
                  </a:lnTo>
                  <a:lnTo>
                    <a:pt x="298551" y="1460500"/>
                  </a:lnTo>
                  <a:lnTo>
                    <a:pt x="304208" y="1447800"/>
                  </a:lnTo>
                  <a:lnTo>
                    <a:pt x="323670" y="1447800"/>
                  </a:lnTo>
                  <a:lnTo>
                    <a:pt x="319842" y="1435100"/>
                  </a:lnTo>
                  <a:lnTo>
                    <a:pt x="317313" y="1435100"/>
                  </a:lnTo>
                  <a:lnTo>
                    <a:pt x="314767" y="1422400"/>
                  </a:lnTo>
                  <a:close/>
                </a:path>
                <a:path w="4342130" h="2501900" extrusionOk="0">
                  <a:moveTo>
                    <a:pt x="611701" y="1473200"/>
                  </a:moveTo>
                  <a:lnTo>
                    <a:pt x="605503" y="1473200"/>
                  </a:lnTo>
                  <a:lnTo>
                    <a:pt x="604119" y="1485900"/>
                  </a:lnTo>
                  <a:lnTo>
                    <a:pt x="610786" y="1485900"/>
                  </a:lnTo>
                  <a:lnTo>
                    <a:pt x="611701" y="1473200"/>
                  </a:lnTo>
                  <a:close/>
                </a:path>
                <a:path w="4342130" h="2501900" extrusionOk="0">
                  <a:moveTo>
                    <a:pt x="670070" y="1473200"/>
                  </a:moveTo>
                  <a:lnTo>
                    <a:pt x="661472" y="1473200"/>
                  </a:lnTo>
                  <a:lnTo>
                    <a:pt x="659135" y="1485900"/>
                  </a:lnTo>
                  <a:lnTo>
                    <a:pt x="669117" y="1485900"/>
                  </a:lnTo>
                  <a:lnTo>
                    <a:pt x="670070" y="1473200"/>
                  </a:lnTo>
                  <a:close/>
                </a:path>
                <a:path w="4342130" h="2501900" extrusionOk="0">
                  <a:moveTo>
                    <a:pt x="739793" y="1473200"/>
                  </a:moveTo>
                  <a:lnTo>
                    <a:pt x="713999" y="1473200"/>
                  </a:lnTo>
                  <a:lnTo>
                    <a:pt x="710646" y="1485900"/>
                  </a:lnTo>
                  <a:lnTo>
                    <a:pt x="753127" y="1485900"/>
                  </a:lnTo>
                  <a:lnTo>
                    <a:pt x="739793" y="1473200"/>
                  </a:lnTo>
                  <a:close/>
                </a:path>
                <a:path w="4342130" h="2501900" extrusionOk="0">
                  <a:moveTo>
                    <a:pt x="896008" y="1473200"/>
                  </a:moveTo>
                  <a:lnTo>
                    <a:pt x="876419" y="1473200"/>
                  </a:lnTo>
                  <a:lnTo>
                    <a:pt x="882465" y="1485900"/>
                  </a:lnTo>
                  <a:lnTo>
                    <a:pt x="910735" y="1485900"/>
                  </a:lnTo>
                  <a:lnTo>
                    <a:pt x="896008" y="1473200"/>
                  </a:lnTo>
                  <a:close/>
                </a:path>
                <a:path w="4342130" h="2501900" extrusionOk="0">
                  <a:moveTo>
                    <a:pt x="519384" y="1460500"/>
                  </a:moveTo>
                  <a:lnTo>
                    <a:pt x="506227" y="1460500"/>
                  </a:lnTo>
                  <a:lnTo>
                    <a:pt x="514419" y="1473200"/>
                  </a:lnTo>
                  <a:lnTo>
                    <a:pt x="525607" y="1473200"/>
                  </a:lnTo>
                  <a:lnTo>
                    <a:pt x="519384" y="1460500"/>
                  </a:lnTo>
                  <a:close/>
                </a:path>
                <a:path w="4342130" h="2501900" extrusionOk="0">
                  <a:moveTo>
                    <a:pt x="615682" y="1460500"/>
                  </a:moveTo>
                  <a:lnTo>
                    <a:pt x="614037" y="1460500"/>
                  </a:lnTo>
                  <a:lnTo>
                    <a:pt x="612501" y="1473200"/>
                  </a:lnTo>
                  <a:lnTo>
                    <a:pt x="616692" y="1473200"/>
                  </a:lnTo>
                  <a:lnTo>
                    <a:pt x="615682" y="1460500"/>
                  </a:lnTo>
                  <a:close/>
                </a:path>
                <a:path w="4342130" h="2501900" extrusionOk="0">
                  <a:moveTo>
                    <a:pt x="635205" y="1447800"/>
                  </a:moveTo>
                  <a:lnTo>
                    <a:pt x="622419" y="1447800"/>
                  </a:lnTo>
                  <a:lnTo>
                    <a:pt x="616400" y="1460500"/>
                  </a:lnTo>
                  <a:lnTo>
                    <a:pt x="625712" y="1460500"/>
                  </a:lnTo>
                  <a:lnTo>
                    <a:pt x="627182" y="1473200"/>
                  </a:lnTo>
                  <a:lnTo>
                    <a:pt x="634942" y="1473200"/>
                  </a:lnTo>
                  <a:lnTo>
                    <a:pt x="633639" y="1460500"/>
                  </a:lnTo>
                  <a:lnTo>
                    <a:pt x="635205" y="1447800"/>
                  </a:lnTo>
                  <a:close/>
                </a:path>
                <a:path w="4342130" h="2501900" extrusionOk="0">
                  <a:moveTo>
                    <a:pt x="670870" y="1460500"/>
                  </a:moveTo>
                  <a:lnTo>
                    <a:pt x="657903" y="1460500"/>
                  </a:lnTo>
                  <a:lnTo>
                    <a:pt x="652074" y="1473200"/>
                  </a:lnTo>
                  <a:lnTo>
                    <a:pt x="669955" y="1473200"/>
                  </a:lnTo>
                  <a:lnTo>
                    <a:pt x="670870" y="1460500"/>
                  </a:lnTo>
                  <a:close/>
                </a:path>
                <a:path w="4342130" h="2501900" extrusionOk="0">
                  <a:moveTo>
                    <a:pt x="721221" y="1460500"/>
                  </a:moveTo>
                  <a:lnTo>
                    <a:pt x="687951" y="1460500"/>
                  </a:lnTo>
                  <a:lnTo>
                    <a:pt x="688980" y="1473200"/>
                  </a:lnTo>
                  <a:lnTo>
                    <a:pt x="715443" y="1473200"/>
                  </a:lnTo>
                  <a:lnTo>
                    <a:pt x="721221" y="1460500"/>
                  </a:lnTo>
                  <a:close/>
                </a:path>
                <a:path w="4342130" h="2501900" extrusionOk="0">
                  <a:moveTo>
                    <a:pt x="880242" y="1460500"/>
                  </a:moveTo>
                  <a:lnTo>
                    <a:pt x="866258" y="1460500"/>
                  </a:lnTo>
                  <a:lnTo>
                    <a:pt x="870966" y="1473200"/>
                  </a:lnTo>
                  <a:lnTo>
                    <a:pt x="881563" y="1473200"/>
                  </a:lnTo>
                  <a:lnTo>
                    <a:pt x="880242" y="1460500"/>
                  </a:lnTo>
                  <a:close/>
                </a:path>
                <a:path w="4342130" h="2501900" extrusionOk="0">
                  <a:moveTo>
                    <a:pt x="2569135" y="1397000"/>
                  </a:moveTo>
                  <a:lnTo>
                    <a:pt x="2555483" y="1397000"/>
                  </a:lnTo>
                  <a:lnTo>
                    <a:pt x="2561247" y="1409700"/>
                  </a:lnTo>
                  <a:lnTo>
                    <a:pt x="2564033" y="1422400"/>
                  </a:lnTo>
                  <a:lnTo>
                    <a:pt x="2565421" y="1435100"/>
                  </a:lnTo>
                  <a:lnTo>
                    <a:pt x="2568158" y="1435100"/>
                  </a:lnTo>
                  <a:lnTo>
                    <a:pt x="2572424" y="1447800"/>
                  </a:lnTo>
                  <a:lnTo>
                    <a:pt x="2578397" y="1460500"/>
                  </a:lnTo>
                  <a:lnTo>
                    <a:pt x="2583124" y="1473200"/>
                  </a:lnTo>
                  <a:lnTo>
                    <a:pt x="2600355" y="1473200"/>
                  </a:lnTo>
                  <a:lnTo>
                    <a:pt x="2592538" y="1460500"/>
                  </a:lnTo>
                  <a:lnTo>
                    <a:pt x="2584490" y="1447800"/>
                  </a:lnTo>
                  <a:lnTo>
                    <a:pt x="2577856" y="1435100"/>
                  </a:lnTo>
                  <a:lnTo>
                    <a:pt x="2574282" y="1422400"/>
                  </a:lnTo>
                  <a:lnTo>
                    <a:pt x="2572956" y="1422400"/>
                  </a:lnTo>
                  <a:lnTo>
                    <a:pt x="2571869" y="1409700"/>
                  </a:lnTo>
                  <a:lnTo>
                    <a:pt x="2569135" y="1397000"/>
                  </a:lnTo>
                  <a:close/>
                </a:path>
                <a:path w="4342130" h="2501900" extrusionOk="0">
                  <a:moveTo>
                    <a:pt x="417302" y="1447800"/>
                  </a:moveTo>
                  <a:lnTo>
                    <a:pt x="314482" y="1447800"/>
                  </a:lnTo>
                  <a:lnTo>
                    <a:pt x="319702" y="1460500"/>
                  </a:lnTo>
                  <a:lnTo>
                    <a:pt x="415193" y="1460500"/>
                  </a:lnTo>
                  <a:lnTo>
                    <a:pt x="417302" y="1447800"/>
                  </a:lnTo>
                  <a:close/>
                </a:path>
                <a:path w="4342130" h="2501900" extrusionOk="0">
                  <a:moveTo>
                    <a:pt x="507103" y="1447800"/>
                  </a:moveTo>
                  <a:lnTo>
                    <a:pt x="429989" y="1447800"/>
                  </a:lnTo>
                  <a:lnTo>
                    <a:pt x="435747" y="1460500"/>
                  </a:lnTo>
                  <a:lnTo>
                    <a:pt x="510418" y="1460500"/>
                  </a:lnTo>
                  <a:lnTo>
                    <a:pt x="507103" y="1447800"/>
                  </a:lnTo>
                  <a:close/>
                </a:path>
                <a:path w="4342130" h="2501900" extrusionOk="0">
                  <a:moveTo>
                    <a:pt x="735322" y="1447800"/>
                  </a:moveTo>
                  <a:lnTo>
                    <a:pt x="725180" y="1447800"/>
                  </a:lnTo>
                  <a:lnTo>
                    <a:pt x="716506" y="1460500"/>
                  </a:lnTo>
                  <a:lnTo>
                    <a:pt x="728210" y="1460500"/>
                  </a:lnTo>
                  <a:lnTo>
                    <a:pt x="735322" y="1447800"/>
                  </a:lnTo>
                  <a:close/>
                </a:path>
                <a:path w="4342130" h="2501900" extrusionOk="0">
                  <a:moveTo>
                    <a:pt x="867196" y="1447800"/>
                  </a:moveTo>
                  <a:lnTo>
                    <a:pt x="854309" y="1447800"/>
                  </a:lnTo>
                  <a:lnTo>
                    <a:pt x="855071" y="1460500"/>
                  </a:lnTo>
                  <a:lnTo>
                    <a:pt x="873249" y="1460500"/>
                  </a:lnTo>
                  <a:lnTo>
                    <a:pt x="867196" y="1447800"/>
                  </a:lnTo>
                  <a:close/>
                </a:path>
                <a:path w="4342130" h="2501900" extrusionOk="0">
                  <a:moveTo>
                    <a:pt x="1403638" y="1435100"/>
                  </a:moveTo>
                  <a:lnTo>
                    <a:pt x="1392446" y="1435100"/>
                  </a:lnTo>
                  <a:lnTo>
                    <a:pt x="1385983" y="1447800"/>
                  </a:lnTo>
                  <a:lnTo>
                    <a:pt x="1379303" y="1447800"/>
                  </a:lnTo>
                  <a:lnTo>
                    <a:pt x="1372692" y="1460500"/>
                  </a:lnTo>
                  <a:lnTo>
                    <a:pt x="1392738" y="1460500"/>
                  </a:lnTo>
                  <a:lnTo>
                    <a:pt x="1398928" y="1447800"/>
                  </a:lnTo>
                  <a:lnTo>
                    <a:pt x="1403638" y="1435100"/>
                  </a:lnTo>
                  <a:close/>
                </a:path>
                <a:path w="4342130" h="2501900" extrusionOk="0">
                  <a:moveTo>
                    <a:pt x="399522" y="1333500"/>
                  </a:moveTo>
                  <a:lnTo>
                    <a:pt x="371407" y="1333500"/>
                  </a:lnTo>
                  <a:lnTo>
                    <a:pt x="363670" y="1346200"/>
                  </a:lnTo>
                  <a:lnTo>
                    <a:pt x="353984" y="1371600"/>
                  </a:lnTo>
                  <a:lnTo>
                    <a:pt x="347564" y="1397000"/>
                  </a:lnTo>
                  <a:lnTo>
                    <a:pt x="343933" y="1422400"/>
                  </a:lnTo>
                  <a:lnTo>
                    <a:pt x="342613" y="1447800"/>
                  </a:lnTo>
                  <a:lnTo>
                    <a:pt x="357993" y="1447800"/>
                  </a:lnTo>
                  <a:lnTo>
                    <a:pt x="357447" y="1435100"/>
                  </a:lnTo>
                  <a:lnTo>
                    <a:pt x="356912" y="1435100"/>
                  </a:lnTo>
                  <a:lnTo>
                    <a:pt x="357275" y="1422400"/>
                  </a:lnTo>
                  <a:lnTo>
                    <a:pt x="358943" y="1409700"/>
                  </a:lnTo>
                  <a:lnTo>
                    <a:pt x="362323" y="1397000"/>
                  </a:lnTo>
                  <a:lnTo>
                    <a:pt x="363644" y="1397000"/>
                  </a:lnTo>
                  <a:lnTo>
                    <a:pt x="365309" y="1384300"/>
                  </a:lnTo>
                  <a:lnTo>
                    <a:pt x="367386" y="1384300"/>
                  </a:lnTo>
                  <a:lnTo>
                    <a:pt x="369943" y="1371600"/>
                  </a:lnTo>
                  <a:lnTo>
                    <a:pt x="373706" y="1358900"/>
                  </a:lnTo>
                  <a:lnTo>
                    <a:pt x="380670" y="1346200"/>
                  </a:lnTo>
                  <a:lnTo>
                    <a:pt x="389665" y="1346200"/>
                  </a:lnTo>
                  <a:lnTo>
                    <a:pt x="399522" y="1333500"/>
                  </a:lnTo>
                  <a:close/>
                </a:path>
                <a:path w="4342130" h="2501900" extrusionOk="0">
                  <a:moveTo>
                    <a:pt x="428770" y="1435100"/>
                  </a:moveTo>
                  <a:lnTo>
                    <a:pt x="419308" y="1435100"/>
                  </a:lnTo>
                  <a:lnTo>
                    <a:pt x="410209" y="1447800"/>
                  </a:lnTo>
                  <a:lnTo>
                    <a:pt x="432415" y="1447800"/>
                  </a:lnTo>
                  <a:lnTo>
                    <a:pt x="428770" y="1435100"/>
                  </a:lnTo>
                  <a:close/>
                </a:path>
                <a:path w="4342130" h="2501900" extrusionOk="0">
                  <a:moveTo>
                    <a:pt x="514469" y="1422400"/>
                  </a:moveTo>
                  <a:lnTo>
                    <a:pt x="504978" y="1422400"/>
                  </a:lnTo>
                  <a:lnTo>
                    <a:pt x="500596" y="1435100"/>
                  </a:lnTo>
                  <a:lnTo>
                    <a:pt x="495445" y="1447800"/>
                  </a:lnTo>
                  <a:lnTo>
                    <a:pt x="505120" y="1447800"/>
                  </a:lnTo>
                  <a:lnTo>
                    <a:pt x="506714" y="1435100"/>
                  </a:lnTo>
                  <a:lnTo>
                    <a:pt x="510345" y="1435100"/>
                  </a:lnTo>
                  <a:lnTo>
                    <a:pt x="514469" y="1422400"/>
                  </a:lnTo>
                  <a:close/>
                </a:path>
                <a:path w="4342130" h="2501900" extrusionOk="0">
                  <a:moveTo>
                    <a:pt x="646422" y="1435100"/>
                  </a:moveTo>
                  <a:lnTo>
                    <a:pt x="618876" y="1435100"/>
                  </a:lnTo>
                  <a:lnTo>
                    <a:pt x="619714" y="1447800"/>
                  </a:lnTo>
                  <a:lnTo>
                    <a:pt x="639510" y="1447800"/>
                  </a:lnTo>
                  <a:lnTo>
                    <a:pt x="646422" y="1435100"/>
                  </a:lnTo>
                  <a:close/>
                </a:path>
                <a:path w="4342130" h="2501900" extrusionOk="0">
                  <a:moveTo>
                    <a:pt x="764672" y="1435100"/>
                  </a:moveTo>
                  <a:lnTo>
                    <a:pt x="743082" y="1435100"/>
                  </a:lnTo>
                  <a:lnTo>
                    <a:pt x="734004" y="1447800"/>
                  </a:lnTo>
                  <a:lnTo>
                    <a:pt x="754744" y="1447800"/>
                  </a:lnTo>
                  <a:lnTo>
                    <a:pt x="764672" y="1435100"/>
                  </a:lnTo>
                  <a:close/>
                </a:path>
                <a:path w="4342130" h="2501900" extrusionOk="0">
                  <a:moveTo>
                    <a:pt x="854664" y="1435100"/>
                  </a:moveTo>
                  <a:lnTo>
                    <a:pt x="840766" y="1435100"/>
                  </a:lnTo>
                  <a:lnTo>
                    <a:pt x="849132" y="1447800"/>
                  </a:lnTo>
                  <a:lnTo>
                    <a:pt x="861272" y="1447800"/>
                  </a:lnTo>
                  <a:lnTo>
                    <a:pt x="854664" y="1435100"/>
                  </a:lnTo>
                  <a:close/>
                </a:path>
                <a:path w="4342130" h="2501900" extrusionOk="0">
                  <a:moveTo>
                    <a:pt x="987265" y="1435100"/>
                  </a:moveTo>
                  <a:lnTo>
                    <a:pt x="961090" y="1435100"/>
                  </a:lnTo>
                  <a:lnTo>
                    <a:pt x="954969" y="1447800"/>
                  </a:lnTo>
                  <a:lnTo>
                    <a:pt x="978346" y="1447800"/>
                  </a:lnTo>
                  <a:lnTo>
                    <a:pt x="987265" y="1435100"/>
                  </a:lnTo>
                  <a:close/>
                </a:path>
                <a:path w="4342130" h="2501900" extrusionOk="0">
                  <a:moveTo>
                    <a:pt x="1079403" y="1422400"/>
                  </a:moveTo>
                  <a:lnTo>
                    <a:pt x="1071715" y="1422400"/>
                  </a:lnTo>
                  <a:lnTo>
                    <a:pt x="1070669" y="1435100"/>
                  </a:lnTo>
                  <a:lnTo>
                    <a:pt x="1006010" y="1435100"/>
                  </a:lnTo>
                  <a:lnTo>
                    <a:pt x="1013661" y="1447800"/>
                  </a:lnTo>
                  <a:lnTo>
                    <a:pt x="1073485" y="1447800"/>
                  </a:lnTo>
                  <a:lnTo>
                    <a:pt x="1077123" y="1435100"/>
                  </a:lnTo>
                  <a:lnTo>
                    <a:pt x="1079403" y="1422400"/>
                  </a:lnTo>
                  <a:close/>
                </a:path>
                <a:path w="4342130" h="2501900" extrusionOk="0">
                  <a:moveTo>
                    <a:pt x="3511936" y="1409700"/>
                  </a:moveTo>
                  <a:lnTo>
                    <a:pt x="3501484" y="1409700"/>
                  </a:lnTo>
                  <a:lnTo>
                    <a:pt x="3503562" y="1422400"/>
                  </a:lnTo>
                  <a:lnTo>
                    <a:pt x="3504434" y="1422400"/>
                  </a:lnTo>
                  <a:lnTo>
                    <a:pt x="3503481" y="1435100"/>
                  </a:lnTo>
                  <a:lnTo>
                    <a:pt x="3494893" y="1435100"/>
                  </a:lnTo>
                  <a:lnTo>
                    <a:pt x="3494664" y="1447800"/>
                  </a:lnTo>
                  <a:lnTo>
                    <a:pt x="3508736" y="1447800"/>
                  </a:lnTo>
                  <a:lnTo>
                    <a:pt x="3510029" y="1435100"/>
                  </a:lnTo>
                  <a:lnTo>
                    <a:pt x="3510841" y="1422400"/>
                  </a:lnTo>
                  <a:lnTo>
                    <a:pt x="3511936" y="1409700"/>
                  </a:lnTo>
                  <a:close/>
                </a:path>
                <a:path w="4342130" h="2501900" extrusionOk="0">
                  <a:moveTo>
                    <a:pt x="586161" y="1422400"/>
                  </a:moveTo>
                  <a:lnTo>
                    <a:pt x="572394" y="1422400"/>
                  </a:lnTo>
                  <a:lnTo>
                    <a:pt x="573042" y="1435100"/>
                  </a:lnTo>
                  <a:lnTo>
                    <a:pt x="580700" y="1435100"/>
                  </a:lnTo>
                  <a:lnTo>
                    <a:pt x="586161" y="1422400"/>
                  </a:lnTo>
                  <a:close/>
                </a:path>
                <a:path w="4342130" h="2501900" extrusionOk="0">
                  <a:moveTo>
                    <a:pt x="607294" y="1422400"/>
                  </a:moveTo>
                  <a:lnTo>
                    <a:pt x="589514" y="1422400"/>
                  </a:lnTo>
                  <a:lnTo>
                    <a:pt x="590720" y="1435100"/>
                  </a:lnTo>
                  <a:lnTo>
                    <a:pt x="610900" y="1435100"/>
                  </a:lnTo>
                  <a:lnTo>
                    <a:pt x="607294" y="1422400"/>
                  </a:lnTo>
                  <a:close/>
                </a:path>
                <a:path w="4342130" h="2501900" extrusionOk="0">
                  <a:moveTo>
                    <a:pt x="613847" y="1422400"/>
                  </a:moveTo>
                  <a:lnTo>
                    <a:pt x="610900" y="1435100"/>
                  </a:lnTo>
                  <a:lnTo>
                    <a:pt x="619206" y="1435100"/>
                  </a:lnTo>
                  <a:lnTo>
                    <a:pt x="613847" y="1422400"/>
                  </a:lnTo>
                  <a:close/>
                </a:path>
                <a:path w="4342130" h="2501900" extrusionOk="0">
                  <a:moveTo>
                    <a:pt x="650791" y="1422400"/>
                  </a:moveTo>
                  <a:lnTo>
                    <a:pt x="644143" y="1422400"/>
                  </a:lnTo>
                  <a:lnTo>
                    <a:pt x="638372" y="1435100"/>
                  </a:lnTo>
                  <a:lnTo>
                    <a:pt x="647222" y="1435100"/>
                  </a:lnTo>
                  <a:lnTo>
                    <a:pt x="650791" y="1422400"/>
                  </a:lnTo>
                  <a:close/>
                </a:path>
                <a:path w="4342130" h="2501900" extrusionOk="0">
                  <a:moveTo>
                    <a:pt x="748505" y="1384300"/>
                  </a:moveTo>
                  <a:lnTo>
                    <a:pt x="738516" y="1384300"/>
                  </a:lnTo>
                  <a:lnTo>
                    <a:pt x="739638" y="1397000"/>
                  </a:lnTo>
                  <a:lnTo>
                    <a:pt x="740021" y="1397000"/>
                  </a:lnTo>
                  <a:lnTo>
                    <a:pt x="740783" y="1409700"/>
                  </a:lnTo>
                  <a:lnTo>
                    <a:pt x="742730" y="1409700"/>
                  </a:lnTo>
                  <a:lnTo>
                    <a:pt x="743842" y="1422400"/>
                  </a:lnTo>
                  <a:lnTo>
                    <a:pt x="744000" y="1435100"/>
                  </a:lnTo>
                  <a:lnTo>
                    <a:pt x="778350" y="1435100"/>
                  </a:lnTo>
                  <a:lnTo>
                    <a:pt x="781881" y="1422400"/>
                  </a:lnTo>
                  <a:lnTo>
                    <a:pt x="752513" y="1422400"/>
                  </a:lnTo>
                  <a:lnTo>
                    <a:pt x="750645" y="1409700"/>
                  </a:lnTo>
                  <a:lnTo>
                    <a:pt x="749530" y="1397000"/>
                  </a:lnTo>
                  <a:lnTo>
                    <a:pt x="748505" y="1384300"/>
                  </a:lnTo>
                  <a:close/>
                </a:path>
                <a:path w="4342130" h="2501900" extrusionOk="0">
                  <a:moveTo>
                    <a:pt x="787049" y="1422400"/>
                  </a:moveTo>
                  <a:lnTo>
                    <a:pt x="781881" y="1422400"/>
                  </a:lnTo>
                  <a:lnTo>
                    <a:pt x="784827" y="1435100"/>
                  </a:lnTo>
                  <a:lnTo>
                    <a:pt x="787049" y="1422400"/>
                  </a:lnTo>
                  <a:close/>
                </a:path>
                <a:path w="4342130" h="2501900" extrusionOk="0">
                  <a:moveTo>
                    <a:pt x="841612" y="1422400"/>
                  </a:moveTo>
                  <a:lnTo>
                    <a:pt x="810972" y="1422400"/>
                  </a:lnTo>
                  <a:lnTo>
                    <a:pt x="819409" y="1435100"/>
                  </a:lnTo>
                  <a:lnTo>
                    <a:pt x="848519" y="1435100"/>
                  </a:lnTo>
                  <a:lnTo>
                    <a:pt x="841612" y="1422400"/>
                  </a:lnTo>
                  <a:close/>
                </a:path>
                <a:path w="4342130" h="2501900" extrusionOk="0">
                  <a:moveTo>
                    <a:pt x="1012855" y="1422400"/>
                  </a:moveTo>
                  <a:lnTo>
                    <a:pt x="983497" y="1422400"/>
                  </a:lnTo>
                  <a:lnTo>
                    <a:pt x="978851" y="1435100"/>
                  </a:lnTo>
                  <a:lnTo>
                    <a:pt x="1018647" y="1435100"/>
                  </a:lnTo>
                  <a:lnTo>
                    <a:pt x="1012855" y="1422400"/>
                  </a:lnTo>
                  <a:close/>
                </a:path>
                <a:path w="4342130" h="2501900" extrusionOk="0">
                  <a:moveTo>
                    <a:pt x="1412990" y="1409700"/>
                  </a:moveTo>
                  <a:lnTo>
                    <a:pt x="1401514" y="1409700"/>
                  </a:lnTo>
                  <a:lnTo>
                    <a:pt x="1397787" y="1422400"/>
                  </a:lnTo>
                  <a:lnTo>
                    <a:pt x="1396203" y="1422400"/>
                  </a:lnTo>
                  <a:lnTo>
                    <a:pt x="1395007" y="1435100"/>
                  </a:lnTo>
                  <a:lnTo>
                    <a:pt x="1406475" y="1435100"/>
                  </a:lnTo>
                  <a:lnTo>
                    <a:pt x="1407051" y="1422400"/>
                  </a:lnTo>
                  <a:lnTo>
                    <a:pt x="1412990" y="1409700"/>
                  </a:lnTo>
                  <a:close/>
                </a:path>
                <a:path w="4342130" h="2501900" extrusionOk="0">
                  <a:moveTo>
                    <a:pt x="524258" y="1409700"/>
                  </a:moveTo>
                  <a:lnTo>
                    <a:pt x="513225" y="1409700"/>
                  </a:lnTo>
                  <a:lnTo>
                    <a:pt x="509038" y="1422400"/>
                  </a:lnTo>
                  <a:lnTo>
                    <a:pt x="518798" y="1422400"/>
                  </a:lnTo>
                  <a:lnTo>
                    <a:pt x="524258" y="1409700"/>
                  </a:lnTo>
                  <a:close/>
                </a:path>
                <a:path w="4342130" h="2501900" extrusionOk="0">
                  <a:moveTo>
                    <a:pt x="566859" y="1409700"/>
                  </a:moveTo>
                  <a:lnTo>
                    <a:pt x="557765" y="1409700"/>
                  </a:lnTo>
                  <a:lnTo>
                    <a:pt x="561265" y="1422400"/>
                  </a:lnTo>
                  <a:lnTo>
                    <a:pt x="573994" y="1422400"/>
                  </a:lnTo>
                  <a:lnTo>
                    <a:pt x="566859" y="1409700"/>
                  </a:lnTo>
                  <a:close/>
                </a:path>
                <a:path w="4342130" h="2501900" extrusionOk="0">
                  <a:moveTo>
                    <a:pt x="671118" y="1371600"/>
                  </a:moveTo>
                  <a:lnTo>
                    <a:pt x="659643" y="1371600"/>
                  </a:lnTo>
                  <a:lnTo>
                    <a:pt x="652734" y="1384300"/>
                  </a:lnTo>
                  <a:lnTo>
                    <a:pt x="647051" y="1397000"/>
                  </a:lnTo>
                  <a:lnTo>
                    <a:pt x="643930" y="1409700"/>
                  </a:lnTo>
                  <a:lnTo>
                    <a:pt x="644708" y="1422400"/>
                  </a:lnTo>
                  <a:lnTo>
                    <a:pt x="655236" y="1422400"/>
                  </a:lnTo>
                  <a:lnTo>
                    <a:pt x="650690" y="1409700"/>
                  </a:lnTo>
                  <a:lnTo>
                    <a:pt x="651413" y="1409700"/>
                  </a:lnTo>
                  <a:lnTo>
                    <a:pt x="654982" y="1397000"/>
                  </a:lnTo>
                  <a:lnTo>
                    <a:pt x="657649" y="1397000"/>
                  </a:lnTo>
                  <a:lnTo>
                    <a:pt x="663376" y="1384300"/>
                  </a:lnTo>
                  <a:lnTo>
                    <a:pt x="671118" y="1371600"/>
                  </a:lnTo>
                  <a:close/>
                </a:path>
                <a:path w="4342130" h="2501900" extrusionOk="0">
                  <a:moveTo>
                    <a:pt x="806722" y="1409700"/>
                  </a:moveTo>
                  <a:lnTo>
                    <a:pt x="797502" y="1422400"/>
                  </a:lnTo>
                  <a:lnTo>
                    <a:pt x="811319" y="1422400"/>
                  </a:lnTo>
                  <a:lnTo>
                    <a:pt x="806722" y="1409700"/>
                  </a:lnTo>
                  <a:close/>
                </a:path>
                <a:path w="4342130" h="2501900" extrusionOk="0">
                  <a:moveTo>
                    <a:pt x="984585" y="1397000"/>
                  </a:moveTo>
                  <a:lnTo>
                    <a:pt x="971149" y="1397000"/>
                  </a:lnTo>
                  <a:lnTo>
                    <a:pt x="973435" y="1409700"/>
                  </a:lnTo>
                  <a:lnTo>
                    <a:pt x="982833" y="1409700"/>
                  </a:lnTo>
                  <a:lnTo>
                    <a:pt x="983277" y="1422400"/>
                  </a:lnTo>
                  <a:lnTo>
                    <a:pt x="990021" y="1422400"/>
                  </a:lnTo>
                  <a:lnTo>
                    <a:pt x="991875" y="1409700"/>
                  </a:lnTo>
                  <a:lnTo>
                    <a:pt x="984585" y="1397000"/>
                  </a:lnTo>
                  <a:close/>
                </a:path>
                <a:path w="4342130" h="2501900" extrusionOk="0">
                  <a:moveTo>
                    <a:pt x="1098071" y="1397000"/>
                  </a:moveTo>
                  <a:lnTo>
                    <a:pt x="1084324" y="1397000"/>
                  </a:lnTo>
                  <a:lnTo>
                    <a:pt x="1074425" y="1409700"/>
                  </a:lnTo>
                  <a:lnTo>
                    <a:pt x="1072506" y="1422400"/>
                  </a:lnTo>
                  <a:lnTo>
                    <a:pt x="1082122" y="1422400"/>
                  </a:lnTo>
                  <a:lnTo>
                    <a:pt x="1087074" y="1409700"/>
                  </a:lnTo>
                  <a:lnTo>
                    <a:pt x="1092481" y="1409700"/>
                  </a:lnTo>
                  <a:lnTo>
                    <a:pt x="1098071" y="1397000"/>
                  </a:lnTo>
                  <a:close/>
                </a:path>
                <a:path w="4342130" h="2501900" extrusionOk="0">
                  <a:moveTo>
                    <a:pt x="1758949" y="1409700"/>
                  </a:moveTo>
                  <a:lnTo>
                    <a:pt x="1709444" y="1409700"/>
                  </a:lnTo>
                  <a:lnTo>
                    <a:pt x="1720323" y="1422400"/>
                  </a:lnTo>
                  <a:lnTo>
                    <a:pt x="1745986" y="1422400"/>
                  </a:lnTo>
                  <a:lnTo>
                    <a:pt x="1758949" y="1409700"/>
                  </a:lnTo>
                  <a:close/>
                </a:path>
                <a:path w="4342130" h="2501900" extrusionOk="0">
                  <a:moveTo>
                    <a:pt x="2003570" y="1409700"/>
                  </a:moveTo>
                  <a:lnTo>
                    <a:pt x="1994604" y="1409700"/>
                  </a:lnTo>
                  <a:lnTo>
                    <a:pt x="1992927" y="1422400"/>
                  </a:lnTo>
                  <a:lnTo>
                    <a:pt x="2003786" y="1422400"/>
                  </a:lnTo>
                  <a:lnTo>
                    <a:pt x="2003570" y="1409700"/>
                  </a:lnTo>
                  <a:close/>
                </a:path>
                <a:path w="4342130" h="2501900" extrusionOk="0">
                  <a:moveTo>
                    <a:pt x="522737" y="1397000"/>
                  </a:moveTo>
                  <a:lnTo>
                    <a:pt x="505833" y="1397000"/>
                  </a:lnTo>
                  <a:lnTo>
                    <a:pt x="508602" y="1409700"/>
                  </a:lnTo>
                  <a:lnTo>
                    <a:pt x="528984" y="1409700"/>
                  </a:lnTo>
                  <a:lnTo>
                    <a:pt x="522737" y="1397000"/>
                  </a:lnTo>
                  <a:close/>
                </a:path>
                <a:path w="4342130" h="2501900" extrusionOk="0">
                  <a:moveTo>
                    <a:pt x="548340" y="1397000"/>
                  </a:moveTo>
                  <a:lnTo>
                    <a:pt x="535386" y="1397000"/>
                  </a:lnTo>
                  <a:lnTo>
                    <a:pt x="528984" y="1409700"/>
                  </a:lnTo>
                  <a:lnTo>
                    <a:pt x="555597" y="1409700"/>
                  </a:lnTo>
                  <a:lnTo>
                    <a:pt x="548340" y="1397000"/>
                  </a:lnTo>
                  <a:close/>
                </a:path>
                <a:path w="4342130" h="2501900" extrusionOk="0">
                  <a:moveTo>
                    <a:pt x="1427521" y="1397000"/>
                  </a:moveTo>
                  <a:lnTo>
                    <a:pt x="1414806" y="1397000"/>
                  </a:lnTo>
                  <a:lnTo>
                    <a:pt x="1408053" y="1409700"/>
                  </a:lnTo>
                  <a:lnTo>
                    <a:pt x="1419579" y="1409700"/>
                  </a:lnTo>
                  <a:lnTo>
                    <a:pt x="1427521" y="1397000"/>
                  </a:lnTo>
                  <a:close/>
                </a:path>
                <a:path w="4342130" h="2501900" extrusionOk="0">
                  <a:moveTo>
                    <a:pt x="1718772" y="1397000"/>
                  </a:moveTo>
                  <a:lnTo>
                    <a:pt x="1688648" y="1397000"/>
                  </a:lnTo>
                  <a:lnTo>
                    <a:pt x="1699051" y="1409700"/>
                  </a:lnTo>
                  <a:lnTo>
                    <a:pt x="1731929" y="1409700"/>
                  </a:lnTo>
                  <a:lnTo>
                    <a:pt x="1718772" y="1397000"/>
                  </a:lnTo>
                  <a:close/>
                </a:path>
                <a:path w="4342130" h="2501900" extrusionOk="0">
                  <a:moveTo>
                    <a:pt x="1783809" y="1397000"/>
                  </a:moveTo>
                  <a:lnTo>
                    <a:pt x="1747706" y="1397000"/>
                  </a:lnTo>
                  <a:lnTo>
                    <a:pt x="1731929" y="1409700"/>
                  </a:lnTo>
                  <a:lnTo>
                    <a:pt x="1771435" y="1409700"/>
                  </a:lnTo>
                  <a:lnTo>
                    <a:pt x="1783809" y="1397000"/>
                  </a:lnTo>
                  <a:close/>
                </a:path>
                <a:path w="4342130" h="2501900" extrusionOk="0">
                  <a:moveTo>
                    <a:pt x="2005208" y="1346200"/>
                  </a:moveTo>
                  <a:lnTo>
                    <a:pt x="1992965" y="1346200"/>
                  </a:lnTo>
                  <a:lnTo>
                    <a:pt x="1994642" y="1358900"/>
                  </a:lnTo>
                  <a:lnTo>
                    <a:pt x="1990819" y="1358900"/>
                  </a:lnTo>
                  <a:lnTo>
                    <a:pt x="1988520" y="1371600"/>
                  </a:lnTo>
                  <a:lnTo>
                    <a:pt x="1988914" y="1371600"/>
                  </a:lnTo>
                  <a:lnTo>
                    <a:pt x="1989498" y="1384300"/>
                  </a:lnTo>
                  <a:lnTo>
                    <a:pt x="1984761" y="1384300"/>
                  </a:lnTo>
                  <a:lnTo>
                    <a:pt x="1985968" y="1397000"/>
                  </a:lnTo>
                  <a:lnTo>
                    <a:pt x="1993181" y="1397000"/>
                  </a:lnTo>
                  <a:lnTo>
                    <a:pt x="1988876" y="1409700"/>
                  </a:lnTo>
                  <a:lnTo>
                    <a:pt x="1997042" y="1409700"/>
                  </a:lnTo>
                  <a:lnTo>
                    <a:pt x="1994482" y="1384300"/>
                  </a:lnTo>
                  <a:lnTo>
                    <a:pt x="1994743" y="1371600"/>
                  </a:lnTo>
                  <a:lnTo>
                    <a:pt x="1998196" y="1358900"/>
                  </a:lnTo>
                  <a:lnTo>
                    <a:pt x="2005208" y="1346200"/>
                  </a:lnTo>
                  <a:close/>
                </a:path>
                <a:path w="4342130" h="2501900" extrusionOk="0">
                  <a:moveTo>
                    <a:pt x="3484047" y="1295400"/>
                  </a:moveTo>
                  <a:lnTo>
                    <a:pt x="3471753" y="1295400"/>
                  </a:lnTo>
                  <a:lnTo>
                    <a:pt x="3475150" y="1308100"/>
                  </a:lnTo>
                  <a:lnTo>
                    <a:pt x="3478221" y="1333500"/>
                  </a:lnTo>
                  <a:lnTo>
                    <a:pt x="3482658" y="1346200"/>
                  </a:lnTo>
                  <a:lnTo>
                    <a:pt x="3490156" y="1358900"/>
                  </a:lnTo>
                  <a:lnTo>
                    <a:pt x="3497984" y="1358900"/>
                  </a:lnTo>
                  <a:lnTo>
                    <a:pt x="3506423" y="1371600"/>
                  </a:lnTo>
                  <a:lnTo>
                    <a:pt x="3514050" y="1384300"/>
                  </a:lnTo>
                  <a:lnTo>
                    <a:pt x="3519442" y="1397000"/>
                  </a:lnTo>
                  <a:lnTo>
                    <a:pt x="3505967" y="1397000"/>
                  </a:lnTo>
                  <a:lnTo>
                    <a:pt x="3504722" y="1409700"/>
                  </a:lnTo>
                  <a:lnTo>
                    <a:pt x="3527455" y="1409700"/>
                  </a:lnTo>
                  <a:lnTo>
                    <a:pt x="3534567" y="1397000"/>
                  </a:lnTo>
                  <a:lnTo>
                    <a:pt x="3520077" y="1384300"/>
                  </a:lnTo>
                  <a:lnTo>
                    <a:pt x="3503379" y="1358900"/>
                  </a:lnTo>
                  <a:lnTo>
                    <a:pt x="3489287" y="1333500"/>
                  </a:lnTo>
                  <a:lnTo>
                    <a:pt x="3482612" y="1308100"/>
                  </a:lnTo>
                  <a:lnTo>
                    <a:pt x="3484047" y="1295400"/>
                  </a:lnTo>
                  <a:close/>
                </a:path>
                <a:path w="4342130" h="2501900" extrusionOk="0">
                  <a:moveTo>
                    <a:pt x="3649108" y="1333500"/>
                  </a:moveTo>
                  <a:lnTo>
                    <a:pt x="3635912" y="1333500"/>
                  </a:lnTo>
                  <a:lnTo>
                    <a:pt x="3638711" y="1346200"/>
                  </a:lnTo>
                  <a:lnTo>
                    <a:pt x="3641743" y="1358900"/>
                  </a:lnTo>
                  <a:lnTo>
                    <a:pt x="3643241" y="1358900"/>
                  </a:lnTo>
                  <a:lnTo>
                    <a:pt x="3641768" y="1371600"/>
                  </a:lnTo>
                  <a:lnTo>
                    <a:pt x="3638038" y="1384300"/>
                  </a:lnTo>
                  <a:lnTo>
                    <a:pt x="3633883" y="1397000"/>
                  </a:lnTo>
                  <a:lnTo>
                    <a:pt x="3631138" y="1409700"/>
                  </a:lnTo>
                  <a:lnTo>
                    <a:pt x="3642911" y="1409700"/>
                  </a:lnTo>
                  <a:lnTo>
                    <a:pt x="3646959" y="1397000"/>
                  </a:lnTo>
                  <a:lnTo>
                    <a:pt x="3650980" y="1384300"/>
                  </a:lnTo>
                  <a:lnTo>
                    <a:pt x="3654018" y="1371600"/>
                  </a:lnTo>
                  <a:lnTo>
                    <a:pt x="3655116" y="1358900"/>
                  </a:lnTo>
                  <a:lnTo>
                    <a:pt x="3653388" y="1346200"/>
                  </a:lnTo>
                  <a:lnTo>
                    <a:pt x="3650541" y="1346200"/>
                  </a:lnTo>
                  <a:lnTo>
                    <a:pt x="3649108" y="1333500"/>
                  </a:lnTo>
                  <a:close/>
                </a:path>
                <a:path w="4342130" h="2501900" extrusionOk="0">
                  <a:moveTo>
                    <a:pt x="511323" y="1384300"/>
                  </a:moveTo>
                  <a:lnTo>
                    <a:pt x="502442" y="1384300"/>
                  </a:lnTo>
                  <a:lnTo>
                    <a:pt x="509872" y="1397000"/>
                  </a:lnTo>
                  <a:lnTo>
                    <a:pt x="517103" y="1397000"/>
                  </a:lnTo>
                  <a:lnTo>
                    <a:pt x="511323" y="1384300"/>
                  </a:lnTo>
                  <a:close/>
                </a:path>
                <a:path w="4342130" h="2501900" extrusionOk="0">
                  <a:moveTo>
                    <a:pt x="973233" y="1384300"/>
                  </a:moveTo>
                  <a:lnTo>
                    <a:pt x="958141" y="1384300"/>
                  </a:lnTo>
                  <a:lnTo>
                    <a:pt x="965827" y="1397000"/>
                  </a:lnTo>
                  <a:lnTo>
                    <a:pt x="978501" y="1397000"/>
                  </a:lnTo>
                  <a:lnTo>
                    <a:pt x="973233" y="1384300"/>
                  </a:lnTo>
                  <a:close/>
                </a:path>
                <a:path w="4342130" h="2501900" extrusionOk="0">
                  <a:moveTo>
                    <a:pt x="1116888" y="1358900"/>
                  </a:moveTo>
                  <a:lnTo>
                    <a:pt x="1107255" y="1358900"/>
                  </a:lnTo>
                  <a:lnTo>
                    <a:pt x="1113008" y="1371600"/>
                  </a:lnTo>
                  <a:lnTo>
                    <a:pt x="1105102" y="1384300"/>
                  </a:lnTo>
                  <a:lnTo>
                    <a:pt x="1095045" y="1397000"/>
                  </a:lnTo>
                  <a:lnTo>
                    <a:pt x="1103953" y="1397000"/>
                  </a:lnTo>
                  <a:lnTo>
                    <a:pt x="1110239" y="1384300"/>
                  </a:lnTo>
                  <a:lnTo>
                    <a:pt x="1114354" y="1384300"/>
                  </a:lnTo>
                  <a:lnTo>
                    <a:pt x="1120082" y="1371600"/>
                  </a:lnTo>
                  <a:lnTo>
                    <a:pt x="1121552" y="1371600"/>
                  </a:lnTo>
                  <a:lnTo>
                    <a:pt x="1116888" y="1358900"/>
                  </a:lnTo>
                  <a:close/>
                </a:path>
                <a:path w="4342130" h="2501900" extrusionOk="0">
                  <a:moveTo>
                    <a:pt x="1468901" y="1384300"/>
                  </a:moveTo>
                  <a:lnTo>
                    <a:pt x="1429136" y="1384300"/>
                  </a:lnTo>
                  <a:lnTo>
                    <a:pt x="1421818" y="1397000"/>
                  </a:lnTo>
                  <a:lnTo>
                    <a:pt x="1462728" y="1397000"/>
                  </a:lnTo>
                  <a:lnTo>
                    <a:pt x="1468901" y="1384300"/>
                  </a:lnTo>
                  <a:close/>
                </a:path>
                <a:path w="4342130" h="2501900" extrusionOk="0">
                  <a:moveTo>
                    <a:pt x="1696939" y="1384300"/>
                  </a:moveTo>
                  <a:lnTo>
                    <a:pt x="1679419" y="1384300"/>
                  </a:lnTo>
                  <a:lnTo>
                    <a:pt x="1685511" y="1397000"/>
                  </a:lnTo>
                  <a:lnTo>
                    <a:pt x="1707149" y="1397000"/>
                  </a:lnTo>
                  <a:lnTo>
                    <a:pt x="1696939" y="1384300"/>
                  </a:lnTo>
                  <a:close/>
                </a:path>
                <a:path w="4342130" h="2501900" extrusionOk="0">
                  <a:moveTo>
                    <a:pt x="1853635" y="1282700"/>
                  </a:moveTo>
                  <a:lnTo>
                    <a:pt x="1820639" y="1282700"/>
                  </a:lnTo>
                  <a:lnTo>
                    <a:pt x="1820695" y="1295400"/>
                  </a:lnTo>
                  <a:lnTo>
                    <a:pt x="1820896" y="1308100"/>
                  </a:lnTo>
                  <a:lnTo>
                    <a:pt x="1820721" y="1320800"/>
                  </a:lnTo>
                  <a:lnTo>
                    <a:pt x="1819648" y="1333500"/>
                  </a:lnTo>
                  <a:lnTo>
                    <a:pt x="1815145" y="1346200"/>
                  </a:lnTo>
                  <a:lnTo>
                    <a:pt x="1806185" y="1358900"/>
                  </a:lnTo>
                  <a:lnTo>
                    <a:pt x="1795679" y="1371600"/>
                  </a:lnTo>
                  <a:lnTo>
                    <a:pt x="1786539" y="1371600"/>
                  </a:lnTo>
                  <a:lnTo>
                    <a:pt x="1775363" y="1384300"/>
                  </a:lnTo>
                  <a:lnTo>
                    <a:pt x="1762302" y="1397000"/>
                  </a:lnTo>
                  <a:lnTo>
                    <a:pt x="1786870" y="1397000"/>
                  </a:lnTo>
                  <a:lnTo>
                    <a:pt x="1796046" y="1384300"/>
                  </a:lnTo>
                  <a:lnTo>
                    <a:pt x="1807290" y="1371600"/>
                  </a:lnTo>
                  <a:lnTo>
                    <a:pt x="1819608" y="1358900"/>
                  </a:lnTo>
                  <a:lnTo>
                    <a:pt x="1832005" y="1358900"/>
                  </a:lnTo>
                  <a:lnTo>
                    <a:pt x="1831991" y="1320800"/>
                  </a:lnTo>
                  <a:lnTo>
                    <a:pt x="1832275" y="1308100"/>
                  </a:lnTo>
                  <a:lnTo>
                    <a:pt x="1833529" y="1295400"/>
                  </a:lnTo>
                  <a:lnTo>
                    <a:pt x="1841796" y="1295400"/>
                  </a:lnTo>
                  <a:lnTo>
                    <a:pt x="1853635" y="1282700"/>
                  </a:lnTo>
                  <a:close/>
                </a:path>
                <a:path w="4342130" h="2501900" extrusionOk="0">
                  <a:moveTo>
                    <a:pt x="2564016" y="1384300"/>
                  </a:moveTo>
                  <a:lnTo>
                    <a:pt x="2549352" y="1384300"/>
                  </a:lnTo>
                  <a:lnTo>
                    <a:pt x="2550325" y="1397000"/>
                  </a:lnTo>
                  <a:lnTo>
                    <a:pt x="2562865" y="1397000"/>
                  </a:lnTo>
                  <a:lnTo>
                    <a:pt x="2564016" y="1384300"/>
                  </a:lnTo>
                  <a:close/>
                </a:path>
                <a:path w="4342130" h="2501900" extrusionOk="0">
                  <a:moveTo>
                    <a:pt x="499204" y="1371600"/>
                  </a:moveTo>
                  <a:lnTo>
                    <a:pt x="457015" y="1371600"/>
                  </a:lnTo>
                  <a:lnTo>
                    <a:pt x="453332" y="1384300"/>
                  </a:lnTo>
                  <a:lnTo>
                    <a:pt x="505367" y="1384300"/>
                  </a:lnTo>
                  <a:lnTo>
                    <a:pt x="499204" y="1371600"/>
                  </a:lnTo>
                  <a:close/>
                </a:path>
                <a:path w="4342130" h="2501900" extrusionOk="0">
                  <a:moveTo>
                    <a:pt x="729493" y="1371600"/>
                  </a:moveTo>
                  <a:lnTo>
                    <a:pt x="707014" y="1371600"/>
                  </a:lnTo>
                  <a:lnTo>
                    <a:pt x="710075" y="1384300"/>
                  </a:lnTo>
                  <a:lnTo>
                    <a:pt x="724248" y="1384300"/>
                  </a:lnTo>
                  <a:lnTo>
                    <a:pt x="729493" y="1371600"/>
                  </a:lnTo>
                  <a:close/>
                </a:path>
                <a:path w="4342130" h="2501900" extrusionOk="0">
                  <a:moveTo>
                    <a:pt x="743768" y="1371600"/>
                  </a:moveTo>
                  <a:lnTo>
                    <a:pt x="734802" y="1371600"/>
                  </a:lnTo>
                  <a:lnTo>
                    <a:pt x="736842" y="1384300"/>
                  </a:lnTo>
                  <a:lnTo>
                    <a:pt x="748251" y="1384300"/>
                  </a:lnTo>
                  <a:lnTo>
                    <a:pt x="743768" y="1371600"/>
                  </a:lnTo>
                  <a:close/>
                </a:path>
                <a:path w="4342130" h="2501900" extrusionOk="0">
                  <a:moveTo>
                    <a:pt x="939335" y="1371600"/>
                  </a:moveTo>
                  <a:lnTo>
                    <a:pt x="933328" y="1371600"/>
                  </a:lnTo>
                  <a:lnTo>
                    <a:pt x="932020" y="1384300"/>
                  </a:lnTo>
                  <a:lnTo>
                    <a:pt x="940427" y="1384300"/>
                  </a:lnTo>
                  <a:lnTo>
                    <a:pt x="939335" y="1371600"/>
                  </a:lnTo>
                  <a:close/>
                </a:path>
                <a:path w="4342130" h="2501900" extrusionOk="0">
                  <a:moveTo>
                    <a:pt x="1071489" y="1371600"/>
                  </a:moveTo>
                  <a:lnTo>
                    <a:pt x="1057305" y="1371600"/>
                  </a:lnTo>
                  <a:lnTo>
                    <a:pt x="1061636" y="1384300"/>
                  </a:lnTo>
                  <a:lnTo>
                    <a:pt x="1065941" y="1384300"/>
                  </a:lnTo>
                  <a:lnTo>
                    <a:pt x="1071489" y="1371600"/>
                  </a:lnTo>
                  <a:close/>
                </a:path>
                <a:path w="4342130" h="2501900" extrusionOk="0">
                  <a:moveTo>
                    <a:pt x="1498034" y="1371600"/>
                  </a:moveTo>
                  <a:lnTo>
                    <a:pt x="1468282" y="1371600"/>
                  </a:lnTo>
                  <a:lnTo>
                    <a:pt x="1456606" y="1384300"/>
                  </a:lnTo>
                  <a:lnTo>
                    <a:pt x="1491036" y="1384300"/>
                  </a:lnTo>
                  <a:lnTo>
                    <a:pt x="1498034" y="1371600"/>
                  </a:lnTo>
                  <a:close/>
                </a:path>
                <a:path w="4342130" h="2501900" extrusionOk="0">
                  <a:moveTo>
                    <a:pt x="1680054" y="1358900"/>
                  </a:moveTo>
                  <a:lnTo>
                    <a:pt x="1668239" y="1358900"/>
                  </a:lnTo>
                  <a:lnTo>
                    <a:pt x="1667444" y="1371600"/>
                  </a:lnTo>
                  <a:lnTo>
                    <a:pt x="1672284" y="1384300"/>
                  </a:lnTo>
                  <a:lnTo>
                    <a:pt x="1741658" y="1384300"/>
                  </a:lnTo>
                  <a:lnTo>
                    <a:pt x="1752043" y="1371600"/>
                  </a:lnTo>
                  <a:lnTo>
                    <a:pt x="1691666" y="1371600"/>
                  </a:lnTo>
                  <a:lnTo>
                    <a:pt x="1680054" y="1358900"/>
                  </a:lnTo>
                  <a:close/>
                </a:path>
                <a:path w="4342130" h="2501900" extrusionOk="0">
                  <a:moveTo>
                    <a:pt x="2571204" y="1371600"/>
                  </a:moveTo>
                  <a:lnTo>
                    <a:pt x="2559627" y="1371600"/>
                  </a:lnTo>
                  <a:lnTo>
                    <a:pt x="2554386" y="1384300"/>
                  </a:lnTo>
                  <a:lnTo>
                    <a:pt x="2567070" y="1384300"/>
                  </a:lnTo>
                  <a:lnTo>
                    <a:pt x="2571204" y="1371600"/>
                  </a:lnTo>
                  <a:close/>
                </a:path>
                <a:path w="4342130" h="2501900" extrusionOk="0">
                  <a:moveTo>
                    <a:pt x="482656" y="1117600"/>
                  </a:moveTo>
                  <a:lnTo>
                    <a:pt x="453844" y="1117600"/>
                  </a:lnTo>
                  <a:lnTo>
                    <a:pt x="446879" y="1130300"/>
                  </a:lnTo>
                  <a:lnTo>
                    <a:pt x="439235" y="1143000"/>
                  </a:lnTo>
                  <a:lnTo>
                    <a:pt x="418550" y="1143000"/>
                  </a:lnTo>
                  <a:lnTo>
                    <a:pt x="412996" y="1155700"/>
                  </a:lnTo>
                  <a:lnTo>
                    <a:pt x="402060" y="1168400"/>
                  </a:lnTo>
                  <a:lnTo>
                    <a:pt x="392429" y="1181100"/>
                  </a:lnTo>
                  <a:lnTo>
                    <a:pt x="383064" y="1193800"/>
                  </a:lnTo>
                  <a:lnTo>
                    <a:pt x="372928" y="1219200"/>
                  </a:lnTo>
                  <a:lnTo>
                    <a:pt x="365498" y="1219200"/>
                  </a:lnTo>
                  <a:lnTo>
                    <a:pt x="364914" y="1231900"/>
                  </a:lnTo>
                  <a:lnTo>
                    <a:pt x="371793" y="1244600"/>
                  </a:lnTo>
                  <a:lnTo>
                    <a:pt x="379989" y="1270000"/>
                  </a:lnTo>
                  <a:lnTo>
                    <a:pt x="388042" y="1282700"/>
                  </a:lnTo>
                  <a:lnTo>
                    <a:pt x="394492" y="1308100"/>
                  </a:lnTo>
                  <a:lnTo>
                    <a:pt x="388969" y="1320800"/>
                  </a:lnTo>
                  <a:lnTo>
                    <a:pt x="380557" y="1333500"/>
                  </a:lnTo>
                  <a:lnTo>
                    <a:pt x="422623" y="1333500"/>
                  </a:lnTo>
                  <a:lnTo>
                    <a:pt x="427208" y="1346200"/>
                  </a:lnTo>
                  <a:lnTo>
                    <a:pt x="441343" y="1346200"/>
                  </a:lnTo>
                  <a:lnTo>
                    <a:pt x="447070" y="1358900"/>
                  </a:lnTo>
                  <a:lnTo>
                    <a:pt x="444619" y="1371600"/>
                  </a:lnTo>
                  <a:lnTo>
                    <a:pt x="454348" y="1371600"/>
                  </a:lnTo>
                  <a:lnTo>
                    <a:pt x="448292" y="1358900"/>
                  </a:lnTo>
                  <a:lnTo>
                    <a:pt x="442171" y="1346200"/>
                  </a:lnTo>
                  <a:lnTo>
                    <a:pt x="436856" y="1333500"/>
                  </a:lnTo>
                  <a:lnTo>
                    <a:pt x="433215" y="1320800"/>
                  </a:lnTo>
                  <a:lnTo>
                    <a:pt x="420439" y="1320800"/>
                  </a:lnTo>
                  <a:lnTo>
                    <a:pt x="410382" y="1308100"/>
                  </a:lnTo>
                  <a:lnTo>
                    <a:pt x="402490" y="1282700"/>
                  </a:lnTo>
                  <a:lnTo>
                    <a:pt x="395746" y="1270000"/>
                  </a:lnTo>
                  <a:lnTo>
                    <a:pt x="389133" y="1257300"/>
                  </a:lnTo>
                  <a:lnTo>
                    <a:pt x="383937" y="1244600"/>
                  </a:lnTo>
                  <a:lnTo>
                    <a:pt x="383070" y="1231900"/>
                  </a:lnTo>
                  <a:lnTo>
                    <a:pt x="385780" y="1219200"/>
                  </a:lnTo>
                  <a:lnTo>
                    <a:pt x="393956" y="1206500"/>
                  </a:lnTo>
                  <a:lnTo>
                    <a:pt x="402325" y="1193800"/>
                  </a:lnTo>
                  <a:lnTo>
                    <a:pt x="410994" y="1181100"/>
                  </a:lnTo>
                  <a:lnTo>
                    <a:pt x="420070" y="1168400"/>
                  </a:lnTo>
                  <a:lnTo>
                    <a:pt x="425011" y="1155700"/>
                  </a:lnTo>
                  <a:lnTo>
                    <a:pt x="445356" y="1155700"/>
                  </a:lnTo>
                  <a:lnTo>
                    <a:pt x="454772" y="1143000"/>
                  </a:lnTo>
                  <a:lnTo>
                    <a:pt x="462677" y="1130300"/>
                  </a:lnTo>
                  <a:lnTo>
                    <a:pt x="471247" y="1130300"/>
                  </a:lnTo>
                  <a:lnTo>
                    <a:pt x="482656" y="1117600"/>
                  </a:lnTo>
                  <a:close/>
                </a:path>
                <a:path w="4342130" h="2501900" extrusionOk="0">
                  <a:moveTo>
                    <a:pt x="691672" y="1358900"/>
                  </a:moveTo>
                  <a:lnTo>
                    <a:pt x="670648" y="1358900"/>
                  </a:lnTo>
                  <a:lnTo>
                    <a:pt x="665018" y="1371600"/>
                  </a:lnTo>
                  <a:lnTo>
                    <a:pt x="680631" y="1371600"/>
                  </a:lnTo>
                  <a:lnTo>
                    <a:pt x="691672" y="1358900"/>
                  </a:lnTo>
                  <a:close/>
                </a:path>
                <a:path w="4342130" h="2501900" extrusionOk="0">
                  <a:moveTo>
                    <a:pt x="712729" y="1358900"/>
                  </a:moveTo>
                  <a:lnTo>
                    <a:pt x="695495" y="1358900"/>
                  </a:lnTo>
                  <a:lnTo>
                    <a:pt x="695940" y="1371600"/>
                  </a:lnTo>
                  <a:lnTo>
                    <a:pt x="714151" y="1371600"/>
                  </a:lnTo>
                  <a:lnTo>
                    <a:pt x="712729" y="1358900"/>
                  </a:lnTo>
                  <a:close/>
                </a:path>
                <a:path w="4342130" h="2501900" extrusionOk="0">
                  <a:moveTo>
                    <a:pt x="730903" y="1358900"/>
                  </a:moveTo>
                  <a:lnTo>
                    <a:pt x="725772" y="1371600"/>
                  </a:lnTo>
                  <a:lnTo>
                    <a:pt x="739221" y="1371600"/>
                  </a:lnTo>
                  <a:lnTo>
                    <a:pt x="730903" y="1358900"/>
                  </a:lnTo>
                  <a:close/>
                </a:path>
                <a:path w="4342130" h="2501900" extrusionOk="0">
                  <a:moveTo>
                    <a:pt x="936389" y="1358900"/>
                  </a:moveTo>
                  <a:lnTo>
                    <a:pt x="892840" y="1358900"/>
                  </a:lnTo>
                  <a:lnTo>
                    <a:pt x="892345" y="1371600"/>
                  </a:lnTo>
                  <a:lnTo>
                    <a:pt x="937913" y="1371600"/>
                  </a:lnTo>
                  <a:lnTo>
                    <a:pt x="936389" y="1358900"/>
                  </a:lnTo>
                  <a:close/>
                </a:path>
                <a:path w="4342130" h="2501900" extrusionOk="0">
                  <a:moveTo>
                    <a:pt x="1064481" y="1320800"/>
                  </a:moveTo>
                  <a:lnTo>
                    <a:pt x="1057036" y="1333500"/>
                  </a:lnTo>
                  <a:lnTo>
                    <a:pt x="1052586" y="1346200"/>
                  </a:lnTo>
                  <a:lnTo>
                    <a:pt x="1049438" y="1358900"/>
                  </a:lnTo>
                  <a:lnTo>
                    <a:pt x="1045901" y="1371600"/>
                  </a:lnTo>
                  <a:lnTo>
                    <a:pt x="1056074" y="1371600"/>
                  </a:lnTo>
                  <a:lnTo>
                    <a:pt x="1057935" y="1358900"/>
                  </a:lnTo>
                  <a:lnTo>
                    <a:pt x="1062798" y="1346200"/>
                  </a:lnTo>
                  <a:lnTo>
                    <a:pt x="1071529" y="1333500"/>
                  </a:lnTo>
                  <a:lnTo>
                    <a:pt x="1067364" y="1333500"/>
                  </a:lnTo>
                  <a:lnTo>
                    <a:pt x="1064481" y="1320800"/>
                  </a:lnTo>
                  <a:close/>
                </a:path>
                <a:path w="4342130" h="2501900" extrusionOk="0">
                  <a:moveTo>
                    <a:pt x="1086084" y="1358900"/>
                  </a:moveTo>
                  <a:lnTo>
                    <a:pt x="1076108" y="1358900"/>
                  </a:lnTo>
                  <a:lnTo>
                    <a:pt x="1071220" y="1371600"/>
                  </a:lnTo>
                  <a:lnTo>
                    <a:pt x="1081251" y="1371600"/>
                  </a:lnTo>
                  <a:lnTo>
                    <a:pt x="1086084" y="1358900"/>
                  </a:lnTo>
                  <a:close/>
                </a:path>
                <a:path w="4342130" h="2501900" extrusionOk="0">
                  <a:moveTo>
                    <a:pt x="1536987" y="1346200"/>
                  </a:moveTo>
                  <a:lnTo>
                    <a:pt x="1519341" y="1346200"/>
                  </a:lnTo>
                  <a:lnTo>
                    <a:pt x="1514031" y="1358900"/>
                  </a:lnTo>
                  <a:lnTo>
                    <a:pt x="1491945" y="1358900"/>
                  </a:lnTo>
                  <a:lnTo>
                    <a:pt x="1480141" y="1371600"/>
                  </a:lnTo>
                  <a:lnTo>
                    <a:pt x="1512363" y="1371600"/>
                  </a:lnTo>
                  <a:lnTo>
                    <a:pt x="1524769" y="1358900"/>
                  </a:lnTo>
                  <a:lnTo>
                    <a:pt x="1536987" y="1346200"/>
                  </a:lnTo>
                  <a:close/>
                </a:path>
                <a:path w="4342130" h="2501900" extrusionOk="0">
                  <a:moveTo>
                    <a:pt x="1799329" y="1257300"/>
                  </a:moveTo>
                  <a:lnTo>
                    <a:pt x="1785485" y="1257300"/>
                  </a:lnTo>
                  <a:lnTo>
                    <a:pt x="1786539" y="1270000"/>
                  </a:lnTo>
                  <a:lnTo>
                    <a:pt x="1794246" y="1270000"/>
                  </a:lnTo>
                  <a:lnTo>
                    <a:pt x="1791607" y="1282700"/>
                  </a:lnTo>
                  <a:lnTo>
                    <a:pt x="1794985" y="1282700"/>
                  </a:lnTo>
                  <a:lnTo>
                    <a:pt x="1796077" y="1295400"/>
                  </a:lnTo>
                  <a:lnTo>
                    <a:pt x="1792987" y="1295400"/>
                  </a:lnTo>
                  <a:lnTo>
                    <a:pt x="1789333" y="1308100"/>
                  </a:lnTo>
                  <a:lnTo>
                    <a:pt x="1785566" y="1320800"/>
                  </a:lnTo>
                  <a:lnTo>
                    <a:pt x="1781510" y="1320800"/>
                  </a:lnTo>
                  <a:lnTo>
                    <a:pt x="1781002" y="1333500"/>
                  </a:lnTo>
                  <a:lnTo>
                    <a:pt x="1770944" y="1333500"/>
                  </a:lnTo>
                  <a:lnTo>
                    <a:pt x="1763769" y="1346200"/>
                  </a:lnTo>
                  <a:lnTo>
                    <a:pt x="1757123" y="1346200"/>
                  </a:lnTo>
                  <a:lnTo>
                    <a:pt x="1750520" y="1358900"/>
                  </a:lnTo>
                  <a:lnTo>
                    <a:pt x="1743474" y="1371600"/>
                  </a:lnTo>
                  <a:lnTo>
                    <a:pt x="1752043" y="1371600"/>
                  </a:lnTo>
                  <a:lnTo>
                    <a:pt x="1762428" y="1358900"/>
                  </a:lnTo>
                  <a:lnTo>
                    <a:pt x="1781469" y="1346200"/>
                  </a:lnTo>
                  <a:lnTo>
                    <a:pt x="1797800" y="1320800"/>
                  </a:lnTo>
                  <a:lnTo>
                    <a:pt x="1810441" y="1295400"/>
                  </a:lnTo>
                  <a:lnTo>
                    <a:pt x="1806248" y="1282700"/>
                  </a:lnTo>
                  <a:lnTo>
                    <a:pt x="1802576" y="1270000"/>
                  </a:lnTo>
                  <a:lnTo>
                    <a:pt x="1799329" y="1257300"/>
                  </a:lnTo>
                  <a:close/>
                </a:path>
                <a:path w="4342130" h="2501900" extrusionOk="0">
                  <a:moveTo>
                    <a:pt x="2564910" y="1308100"/>
                  </a:moveTo>
                  <a:lnTo>
                    <a:pt x="2556020" y="1308100"/>
                  </a:lnTo>
                  <a:lnTo>
                    <a:pt x="2559470" y="1320800"/>
                  </a:lnTo>
                  <a:lnTo>
                    <a:pt x="2562279" y="1333500"/>
                  </a:lnTo>
                  <a:lnTo>
                    <a:pt x="2564219" y="1346200"/>
                  </a:lnTo>
                  <a:lnTo>
                    <a:pt x="2565062" y="1358900"/>
                  </a:lnTo>
                  <a:lnTo>
                    <a:pt x="2563658" y="1371600"/>
                  </a:lnTo>
                  <a:lnTo>
                    <a:pt x="2575590" y="1371600"/>
                  </a:lnTo>
                  <a:lnTo>
                    <a:pt x="2576429" y="1358900"/>
                  </a:lnTo>
                  <a:lnTo>
                    <a:pt x="2575692" y="1358900"/>
                  </a:lnTo>
                  <a:lnTo>
                    <a:pt x="2575806" y="1346200"/>
                  </a:lnTo>
                  <a:lnTo>
                    <a:pt x="2568123" y="1346200"/>
                  </a:lnTo>
                  <a:lnTo>
                    <a:pt x="2567069" y="1333500"/>
                  </a:lnTo>
                  <a:lnTo>
                    <a:pt x="2564326" y="1333500"/>
                  </a:lnTo>
                  <a:lnTo>
                    <a:pt x="2563754" y="1320800"/>
                  </a:lnTo>
                  <a:lnTo>
                    <a:pt x="2568339" y="1320800"/>
                  </a:lnTo>
                  <a:lnTo>
                    <a:pt x="2564910" y="1308100"/>
                  </a:lnTo>
                  <a:close/>
                </a:path>
                <a:path w="4342130" h="2501900" extrusionOk="0">
                  <a:moveTo>
                    <a:pt x="441343" y="1346200"/>
                  </a:moveTo>
                  <a:lnTo>
                    <a:pt x="432897" y="1346200"/>
                  </a:lnTo>
                  <a:lnTo>
                    <a:pt x="435298" y="1358900"/>
                  </a:lnTo>
                  <a:lnTo>
                    <a:pt x="441343" y="1346200"/>
                  </a:lnTo>
                  <a:close/>
                </a:path>
                <a:path w="4342130" h="2501900" extrusionOk="0">
                  <a:moveTo>
                    <a:pt x="702569" y="1346200"/>
                  </a:moveTo>
                  <a:lnTo>
                    <a:pt x="678452" y="1346200"/>
                  </a:lnTo>
                  <a:lnTo>
                    <a:pt x="675477" y="1358900"/>
                  </a:lnTo>
                  <a:lnTo>
                    <a:pt x="700156" y="1358900"/>
                  </a:lnTo>
                  <a:lnTo>
                    <a:pt x="702569" y="1346200"/>
                  </a:lnTo>
                  <a:close/>
                </a:path>
                <a:path w="4342130" h="2501900" extrusionOk="0">
                  <a:moveTo>
                    <a:pt x="868060" y="1333500"/>
                  </a:moveTo>
                  <a:lnTo>
                    <a:pt x="858639" y="1333500"/>
                  </a:lnTo>
                  <a:lnTo>
                    <a:pt x="870844" y="1346200"/>
                  </a:lnTo>
                  <a:lnTo>
                    <a:pt x="874565" y="1346200"/>
                  </a:lnTo>
                  <a:lnTo>
                    <a:pt x="879074" y="1358900"/>
                  </a:lnTo>
                  <a:lnTo>
                    <a:pt x="894085" y="1358900"/>
                  </a:lnTo>
                  <a:lnTo>
                    <a:pt x="881869" y="1346200"/>
                  </a:lnTo>
                  <a:lnTo>
                    <a:pt x="868060" y="1333500"/>
                  </a:lnTo>
                  <a:close/>
                </a:path>
                <a:path w="4342130" h="2501900" extrusionOk="0">
                  <a:moveTo>
                    <a:pt x="1087176" y="1346200"/>
                  </a:moveTo>
                  <a:lnTo>
                    <a:pt x="1084636" y="1346200"/>
                  </a:lnTo>
                  <a:lnTo>
                    <a:pt x="1080615" y="1358900"/>
                  </a:lnTo>
                  <a:lnTo>
                    <a:pt x="1091849" y="1358900"/>
                  </a:lnTo>
                  <a:lnTo>
                    <a:pt x="1087176" y="1346200"/>
                  </a:lnTo>
                  <a:close/>
                </a:path>
                <a:path w="4342130" h="2501900" extrusionOk="0">
                  <a:moveTo>
                    <a:pt x="1105146" y="1346200"/>
                  </a:moveTo>
                  <a:lnTo>
                    <a:pt x="1100155" y="1358900"/>
                  </a:lnTo>
                  <a:lnTo>
                    <a:pt x="1111452" y="1358900"/>
                  </a:lnTo>
                  <a:lnTo>
                    <a:pt x="1105146" y="1346200"/>
                  </a:lnTo>
                  <a:close/>
                </a:path>
                <a:path w="4342130" h="2501900" extrusionOk="0">
                  <a:moveTo>
                    <a:pt x="2005754" y="1346200"/>
                  </a:moveTo>
                  <a:lnTo>
                    <a:pt x="2005208" y="1346200"/>
                  </a:lnTo>
                  <a:lnTo>
                    <a:pt x="2003786" y="1358900"/>
                  </a:lnTo>
                  <a:lnTo>
                    <a:pt x="2005754" y="1346200"/>
                  </a:lnTo>
                  <a:close/>
                </a:path>
                <a:path w="4342130" h="2501900" extrusionOk="0">
                  <a:moveTo>
                    <a:pt x="690212" y="1333500"/>
                  </a:moveTo>
                  <a:lnTo>
                    <a:pt x="679099" y="1333500"/>
                  </a:lnTo>
                  <a:lnTo>
                    <a:pt x="680014" y="1346200"/>
                  </a:lnTo>
                  <a:lnTo>
                    <a:pt x="689958" y="1346200"/>
                  </a:lnTo>
                  <a:lnTo>
                    <a:pt x="690212" y="1333500"/>
                  </a:lnTo>
                  <a:close/>
                </a:path>
                <a:path w="4342130" h="2501900" extrusionOk="0">
                  <a:moveTo>
                    <a:pt x="858639" y="1333500"/>
                  </a:moveTo>
                  <a:lnTo>
                    <a:pt x="849381" y="1333500"/>
                  </a:lnTo>
                  <a:lnTo>
                    <a:pt x="853394" y="1346200"/>
                  </a:lnTo>
                  <a:lnTo>
                    <a:pt x="858639" y="1333500"/>
                  </a:lnTo>
                  <a:close/>
                </a:path>
                <a:path w="4342130" h="2501900" extrusionOk="0">
                  <a:moveTo>
                    <a:pt x="1589220" y="1333500"/>
                  </a:moveTo>
                  <a:lnTo>
                    <a:pt x="1539732" y="1333500"/>
                  </a:lnTo>
                  <a:lnTo>
                    <a:pt x="1530673" y="1346200"/>
                  </a:lnTo>
                  <a:lnTo>
                    <a:pt x="1579628" y="1346200"/>
                  </a:lnTo>
                  <a:lnTo>
                    <a:pt x="1589220" y="1333500"/>
                  </a:lnTo>
                  <a:close/>
                </a:path>
                <a:path w="4342130" h="2501900" extrusionOk="0">
                  <a:moveTo>
                    <a:pt x="1874703" y="1270000"/>
                  </a:moveTo>
                  <a:lnTo>
                    <a:pt x="1872112" y="1270000"/>
                  </a:lnTo>
                  <a:lnTo>
                    <a:pt x="1870118" y="1282700"/>
                  </a:lnTo>
                  <a:lnTo>
                    <a:pt x="1853635" y="1282700"/>
                  </a:lnTo>
                  <a:lnTo>
                    <a:pt x="1865267" y="1295400"/>
                  </a:lnTo>
                  <a:lnTo>
                    <a:pt x="1872912" y="1295400"/>
                  </a:lnTo>
                  <a:lnTo>
                    <a:pt x="1876307" y="1308100"/>
                  </a:lnTo>
                  <a:lnTo>
                    <a:pt x="1879162" y="1320800"/>
                  </a:lnTo>
                  <a:lnTo>
                    <a:pt x="1881801" y="1333500"/>
                  </a:lnTo>
                  <a:lnTo>
                    <a:pt x="1884545" y="1346200"/>
                  </a:lnTo>
                  <a:lnTo>
                    <a:pt x="1893099" y="1346200"/>
                  </a:lnTo>
                  <a:lnTo>
                    <a:pt x="1901416" y="1333500"/>
                  </a:lnTo>
                  <a:lnTo>
                    <a:pt x="1916486" y="1333500"/>
                  </a:lnTo>
                  <a:lnTo>
                    <a:pt x="1916092" y="1320800"/>
                  </a:lnTo>
                  <a:lnTo>
                    <a:pt x="1891353" y="1320800"/>
                  </a:lnTo>
                  <a:lnTo>
                    <a:pt x="1888101" y="1308100"/>
                  </a:lnTo>
                  <a:lnTo>
                    <a:pt x="1885009" y="1295400"/>
                  </a:lnTo>
                  <a:lnTo>
                    <a:pt x="1880926" y="1282700"/>
                  </a:lnTo>
                  <a:lnTo>
                    <a:pt x="1874703" y="1270000"/>
                  </a:lnTo>
                  <a:close/>
                </a:path>
                <a:path w="4342130" h="2501900" extrusionOk="0">
                  <a:moveTo>
                    <a:pt x="2002986" y="1270000"/>
                  </a:moveTo>
                  <a:lnTo>
                    <a:pt x="1961774" y="1270000"/>
                  </a:lnTo>
                  <a:lnTo>
                    <a:pt x="1965533" y="1282700"/>
                  </a:lnTo>
                  <a:lnTo>
                    <a:pt x="1998402" y="1282700"/>
                  </a:lnTo>
                  <a:lnTo>
                    <a:pt x="2002087" y="1295400"/>
                  </a:lnTo>
                  <a:lnTo>
                    <a:pt x="2005034" y="1308100"/>
                  </a:lnTo>
                  <a:lnTo>
                    <a:pt x="2006910" y="1320800"/>
                  </a:lnTo>
                  <a:lnTo>
                    <a:pt x="2004361" y="1333500"/>
                  </a:lnTo>
                  <a:lnTo>
                    <a:pt x="2001000" y="1333500"/>
                  </a:lnTo>
                  <a:lnTo>
                    <a:pt x="1997126" y="1346200"/>
                  </a:lnTo>
                  <a:lnTo>
                    <a:pt x="2014162" y="1346200"/>
                  </a:lnTo>
                  <a:lnTo>
                    <a:pt x="2017536" y="1320800"/>
                  </a:lnTo>
                  <a:lnTo>
                    <a:pt x="2014436" y="1308100"/>
                  </a:lnTo>
                  <a:lnTo>
                    <a:pt x="2008405" y="1282700"/>
                  </a:lnTo>
                  <a:lnTo>
                    <a:pt x="2002986" y="1270000"/>
                  </a:lnTo>
                  <a:close/>
                </a:path>
                <a:path w="4342130" h="2501900" extrusionOk="0">
                  <a:moveTo>
                    <a:pt x="680700" y="1320800"/>
                  </a:moveTo>
                  <a:lnTo>
                    <a:pt x="639968" y="1320800"/>
                  </a:lnTo>
                  <a:lnTo>
                    <a:pt x="647337" y="1333500"/>
                  </a:lnTo>
                  <a:lnTo>
                    <a:pt x="679836" y="1333500"/>
                  </a:lnTo>
                  <a:lnTo>
                    <a:pt x="680700" y="1320800"/>
                  </a:lnTo>
                  <a:close/>
                </a:path>
                <a:path w="4342130" h="2501900" extrusionOk="0">
                  <a:moveTo>
                    <a:pt x="844212" y="1320800"/>
                  </a:moveTo>
                  <a:lnTo>
                    <a:pt x="835652" y="1320800"/>
                  </a:lnTo>
                  <a:lnTo>
                    <a:pt x="839081" y="1333500"/>
                  </a:lnTo>
                  <a:lnTo>
                    <a:pt x="844212" y="1320800"/>
                  </a:lnTo>
                  <a:close/>
                </a:path>
                <a:path w="4342130" h="2501900" extrusionOk="0">
                  <a:moveTo>
                    <a:pt x="803285" y="1257300"/>
                  </a:moveTo>
                  <a:lnTo>
                    <a:pt x="795101" y="1257300"/>
                  </a:lnTo>
                  <a:lnTo>
                    <a:pt x="796409" y="1270000"/>
                  </a:lnTo>
                  <a:lnTo>
                    <a:pt x="789932" y="1270000"/>
                  </a:lnTo>
                  <a:lnTo>
                    <a:pt x="791418" y="1282700"/>
                  </a:lnTo>
                  <a:lnTo>
                    <a:pt x="800951" y="1282700"/>
                  </a:lnTo>
                  <a:lnTo>
                    <a:pt x="810283" y="1295400"/>
                  </a:lnTo>
                  <a:lnTo>
                    <a:pt x="819374" y="1308100"/>
                  </a:lnTo>
                  <a:lnTo>
                    <a:pt x="828185" y="1320800"/>
                  </a:lnTo>
                  <a:lnTo>
                    <a:pt x="844212" y="1320800"/>
                  </a:lnTo>
                  <a:lnTo>
                    <a:pt x="852632" y="1333500"/>
                  </a:lnTo>
                  <a:lnTo>
                    <a:pt x="855370" y="1333500"/>
                  </a:lnTo>
                  <a:lnTo>
                    <a:pt x="846511" y="1320800"/>
                  </a:lnTo>
                  <a:lnTo>
                    <a:pt x="832910" y="1308100"/>
                  </a:lnTo>
                  <a:lnTo>
                    <a:pt x="820844" y="1295400"/>
                  </a:lnTo>
                  <a:lnTo>
                    <a:pt x="810046" y="1282700"/>
                  </a:lnTo>
                  <a:lnTo>
                    <a:pt x="800245" y="1270000"/>
                  </a:lnTo>
                  <a:lnTo>
                    <a:pt x="803285" y="1257300"/>
                  </a:lnTo>
                  <a:close/>
                </a:path>
                <a:path w="4342130" h="2501900" extrusionOk="0">
                  <a:moveTo>
                    <a:pt x="1087777" y="1295400"/>
                  </a:moveTo>
                  <a:lnTo>
                    <a:pt x="1080360" y="1295400"/>
                  </a:lnTo>
                  <a:lnTo>
                    <a:pt x="1079708" y="1308100"/>
                  </a:lnTo>
                  <a:lnTo>
                    <a:pt x="1078807" y="1308100"/>
                  </a:lnTo>
                  <a:lnTo>
                    <a:pt x="1083061" y="1320800"/>
                  </a:lnTo>
                  <a:lnTo>
                    <a:pt x="1071187" y="1320800"/>
                  </a:lnTo>
                  <a:lnTo>
                    <a:pt x="1067364" y="1333500"/>
                  </a:lnTo>
                  <a:lnTo>
                    <a:pt x="1086414" y="1333500"/>
                  </a:lnTo>
                  <a:lnTo>
                    <a:pt x="1086357" y="1320800"/>
                  </a:lnTo>
                  <a:lnTo>
                    <a:pt x="1086787" y="1308100"/>
                  </a:lnTo>
                  <a:lnTo>
                    <a:pt x="1087777" y="1295400"/>
                  </a:lnTo>
                  <a:close/>
                </a:path>
                <a:path w="4342130" h="2501900" extrusionOk="0">
                  <a:moveTo>
                    <a:pt x="1578539" y="1320800"/>
                  </a:moveTo>
                  <a:lnTo>
                    <a:pt x="1577447" y="1333500"/>
                  </a:lnTo>
                  <a:lnTo>
                    <a:pt x="1585283" y="1333500"/>
                  </a:lnTo>
                  <a:lnTo>
                    <a:pt x="1578539" y="1320800"/>
                  </a:lnTo>
                  <a:close/>
                </a:path>
                <a:path w="4342130" h="2501900" extrusionOk="0">
                  <a:moveTo>
                    <a:pt x="1628310" y="1295400"/>
                  </a:moveTo>
                  <a:lnTo>
                    <a:pt x="1616105" y="1295400"/>
                  </a:lnTo>
                  <a:lnTo>
                    <a:pt x="1611953" y="1308100"/>
                  </a:lnTo>
                  <a:lnTo>
                    <a:pt x="1606923" y="1308100"/>
                  </a:lnTo>
                  <a:lnTo>
                    <a:pt x="1601793" y="1320800"/>
                  </a:lnTo>
                  <a:lnTo>
                    <a:pt x="1590566" y="1320800"/>
                  </a:lnTo>
                  <a:lnTo>
                    <a:pt x="1585283" y="1333500"/>
                  </a:lnTo>
                  <a:lnTo>
                    <a:pt x="1599428" y="1333500"/>
                  </a:lnTo>
                  <a:lnTo>
                    <a:pt x="1609622" y="1320800"/>
                  </a:lnTo>
                  <a:lnTo>
                    <a:pt x="1619388" y="1308100"/>
                  </a:lnTo>
                  <a:lnTo>
                    <a:pt x="1628310" y="1295400"/>
                  </a:lnTo>
                  <a:close/>
                </a:path>
                <a:path w="4342130" h="2501900" extrusionOk="0">
                  <a:moveTo>
                    <a:pt x="3720143" y="1257300"/>
                  </a:moveTo>
                  <a:lnTo>
                    <a:pt x="3693637" y="1257300"/>
                  </a:lnTo>
                  <a:lnTo>
                    <a:pt x="3688263" y="1270000"/>
                  </a:lnTo>
                  <a:lnTo>
                    <a:pt x="3675188" y="1282700"/>
                  </a:lnTo>
                  <a:lnTo>
                    <a:pt x="3648167" y="1320800"/>
                  </a:lnTo>
                  <a:lnTo>
                    <a:pt x="3635113" y="1333500"/>
                  </a:lnTo>
                  <a:lnTo>
                    <a:pt x="3651623" y="1333500"/>
                  </a:lnTo>
                  <a:lnTo>
                    <a:pt x="3662076" y="1320800"/>
                  </a:lnTo>
                  <a:lnTo>
                    <a:pt x="3673221" y="1295400"/>
                  </a:lnTo>
                  <a:lnTo>
                    <a:pt x="3684969" y="1282700"/>
                  </a:lnTo>
                  <a:lnTo>
                    <a:pt x="3697229" y="1270000"/>
                  </a:lnTo>
                  <a:lnTo>
                    <a:pt x="3711869" y="1270000"/>
                  </a:lnTo>
                  <a:lnTo>
                    <a:pt x="3720143" y="1257300"/>
                  </a:lnTo>
                  <a:close/>
                </a:path>
                <a:path w="4342130" h="2501900" extrusionOk="0">
                  <a:moveTo>
                    <a:pt x="458068" y="1282700"/>
                  </a:moveTo>
                  <a:lnTo>
                    <a:pt x="447698" y="1282700"/>
                  </a:lnTo>
                  <a:lnTo>
                    <a:pt x="446023" y="1295400"/>
                  </a:lnTo>
                  <a:lnTo>
                    <a:pt x="444805" y="1308100"/>
                  </a:lnTo>
                  <a:lnTo>
                    <a:pt x="438210" y="1308100"/>
                  </a:lnTo>
                  <a:lnTo>
                    <a:pt x="432492" y="1320800"/>
                  </a:lnTo>
                  <a:lnTo>
                    <a:pt x="450449" y="1320800"/>
                  </a:lnTo>
                  <a:lnTo>
                    <a:pt x="453255" y="1308100"/>
                  </a:lnTo>
                  <a:lnTo>
                    <a:pt x="454640" y="1295400"/>
                  </a:lnTo>
                  <a:lnTo>
                    <a:pt x="456900" y="1295400"/>
                  </a:lnTo>
                  <a:lnTo>
                    <a:pt x="458068" y="1282700"/>
                  </a:lnTo>
                  <a:close/>
                </a:path>
                <a:path w="4342130" h="2501900" extrusionOk="0">
                  <a:moveTo>
                    <a:pt x="585366" y="1282700"/>
                  </a:moveTo>
                  <a:lnTo>
                    <a:pt x="571657" y="1282700"/>
                  </a:lnTo>
                  <a:lnTo>
                    <a:pt x="559567" y="1295400"/>
                  </a:lnTo>
                  <a:lnTo>
                    <a:pt x="588568" y="1295400"/>
                  </a:lnTo>
                  <a:lnTo>
                    <a:pt x="596034" y="1308100"/>
                  </a:lnTo>
                  <a:lnTo>
                    <a:pt x="603744" y="1320800"/>
                  </a:lnTo>
                  <a:lnTo>
                    <a:pt x="645245" y="1320800"/>
                  </a:lnTo>
                  <a:lnTo>
                    <a:pt x="637467" y="1308100"/>
                  </a:lnTo>
                  <a:lnTo>
                    <a:pt x="606978" y="1308100"/>
                  </a:lnTo>
                  <a:lnTo>
                    <a:pt x="585366" y="1282700"/>
                  </a:lnTo>
                  <a:close/>
                </a:path>
                <a:path w="4342130" h="2501900" extrusionOk="0">
                  <a:moveTo>
                    <a:pt x="662018" y="1308100"/>
                  </a:moveTo>
                  <a:lnTo>
                    <a:pt x="651845" y="1308100"/>
                  </a:lnTo>
                  <a:lnTo>
                    <a:pt x="653204" y="1320800"/>
                  </a:lnTo>
                  <a:lnTo>
                    <a:pt x="660210" y="1320800"/>
                  </a:lnTo>
                  <a:lnTo>
                    <a:pt x="662018" y="1308100"/>
                  </a:lnTo>
                  <a:close/>
                </a:path>
                <a:path w="4342130" h="2501900" extrusionOk="0">
                  <a:moveTo>
                    <a:pt x="1911533" y="1282700"/>
                  </a:moveTo>
                  <a:lnTo>
                    <a:pt x="1892530" y="1282700"/>
                  </a:lnTo>
                  <a:lnTo>
                    <a:pt x="1897728" y="1295400"/>
                  </a:lnTo>
                  <a:lnTo>
                    <a:pt x="1900122" y="1308100"/>
                  </a:lnTo>
                  <a:lnTo>
                    <a:pt x="1901057" y="1308100"/>
                  </a:lnTo>
                  <a:lnTo>
                    <a:pt x="1901449" y="1320800"/>
                  </a:lnTo>
                  <a:lnTo>
                    <a:pt x="1916092" y="1320800"/>
                  </a:lnTo>
                  <a:lnTo>
                    <a:pt x="1914995" y="1308100"/>
                  </a:lnTo>
                  <a:lnTo>
                    <a:pt x="1913405" y="1295400"/>
                  </a:lnTo>
                  <a:lnTo>
                    <a:pt x="1911533" y="1282700"/>
                  </a:lnTo>
                  <a:close/>
                </a:path>
                <a:path w="4342130" h="2501900" extrusionOk="0">
                  <a:moveTo>
                    <a:pt x="558183" y="1295400"/>
                  </a:moveTo>
                  <a:lnTo>
                    <a:pt x="528960" y="1295400"/>
                  </a:lnTo>
                  <a:lnTo>
                    <a:pt x="529189" y="1308100"/>
                  </a:lnTo>
                  <a:lnTo>
                    <a:pt x="551072" y="1308100"/>
                  </a:lnTo>
                  <a:lnTo>
                    <a:pt x="558183" y="1295400"/>
                  </a:lnTo>
                  <a:close/>
                </a:path>
                <a:path w="4342130" h="2501900" extrusionOk="0">
                  <a:moveTo>
                    <a:pt x="649521" y="1295400"/>
                  </a:moveTo>
                  <a:lnTo>
                    <a:pt x="641177" y="1295400"/>
                  </a:lnTo>
                  <a:lnTo>
                    <a:pt x="650143" y="1308100"/>
                  </a:lnTo>
                  <a:lnTo>
                    <a:pt x="655160" y="1308100"/>
                  </a:lnTo>
                  <a:lnTo>
                    <a:pt x="649521" y="1295400"/>
                  </a:lnTo>
                  <a:close/>
                </a:path>
                <a:path w="4342130" h="2501900" extrusionOk="0">
                  <a:moveTo>
                    <a:pt x="2551534" y="1257300"/>
                  </a:moveTo>
                  <a:lnTo>
                    <a:pt x="2532480" y="1257300"/>
                  </a:lnTo>
                  <a:lnTo>
                    <a:pt x="2540932" y="1270000"/>
                  </a:lnTo>
                  <a:lnTo>
                    <a:pt x="2548743" y="1270000"/>
                  </a:lnTo>
                  <a:lnTo>
                    <a:pt x="2550603" y="1282700"/>
                  </a:lnTo>
                  <a:lnTo>
                    <a:pt x="2554195" y="1308100"/>
                  </a:lnTo>
                  <a:lnTo>
                    <a:pt x="2564872" y="1308100"/>
                  </a:lnTo>
                  <a:lnTo>
                    <a:pt x="2565100" y="1295400"/>
                  </a:lnTo>
                  <a:lnTo>
                    <a:pt x="2564072" y="1295400"/>
                  </a:lnTo>
                  <a:lnTo>
                    <a:pt x="2559995" y="1282700"/>
                  </a:lnTo>
                  <a:lnTo>
                    <a:pt x="2557887" y="1270000"/>
                  </a:lnTo>
                  <a:lnTo>
                    <a:pt x="2551534" y="1257300"/>
                  </a:lnTo>
                  <a:close/>
                </a:path>
                <a:path w="4342130" h="2501900" extrusionOk="0">
                  <a:moveTo>
                    <a:pt x="509288" y="1282700"/>
                  </a:moveTo>
                  <a:lnTo>
                    <a:pt x="477995" y="1282700"/>
                  </a:lnTo>
                  <a:lnTo>
                    <a:pt x="487677" y="1295400"/>
                  </a:lnTo>
                  <a:lnTo>
                    <a:pt x="507942" y="1295400"/>
                  </a:lnTo>
                  <a:lnTo>
                    <a:pt x="509288" y="1282700"/>
                  </a:lnTo>
                  <a:close/>
                </a:path>
                <a:path w="4342130" h="2501900" extrusionOk="0">
                  <a:moveTo>
                    <a:pt x="526699" y="1282700"/>
                  </a:moveTo>
                  <a:lnTo>
                    <a:pt x="522623" y="1282700"/>
                  </a:lnTo>
                  <a:lnTo>
                    <a:pt x="519753" y="1295400"/>
                  </a:lnTo>
                  <a:lnTo>
                    <a:pt x="527030" y="1295400"/>
                  </a:lnTo>
                  <a:lnTo>
                    <a:pt x="526699" y="1282700"/>
                  </a:lnTo>
                  <a:close/>
                </a:path>
                <a:path w="4342130" h="2501900" extrusionOk="0">
                  <a:moveTo>
                    <a:pt x="555160" y="1282700"/>
                  </a:moveTo>
                  <a:lnTo>
                    <a:pt x="550829" y="1295400"/>
                  </a:lnTo>
                  <a:lnTo>
                    <a:pt x="559567" y="1295400"/>
                  </a:lnTo>
                  <a:lnTo>
                    <a:pt x="555160" y="1282700"/>
                  </a:lnTo>
                  <a:close/>
                </a:path>
                <a:path w="4342130" h="2501900" extrusionOk="0">
                  <a:moveTo>
                    <a:pt x="622229" y="1219200"/>
                  </a:moveTo>
                  <a:lnTo>
                    <a:pt x="617066" y="1219200"/>
                  </a:lnTo>
                  <a:lnTo>
                    <a:pt x="620959" y="1231900"/>
                  </a:lnTo>
                  <a:lnTo>
                    <a:pt x="623143" y="1231900"/>
                  </a:lnTo>
                  <a:lnTo>
                    <a:pt x="625505" y="1244600"/>
                  </a:lnTo>
                  <a:lnTo>
                    <a:pt x="627436" y="1244600"/>
                  </a:lnTo>
                  <a:lnTo>
                    <a:pt x="634084" y="1257300"/>
                  </a:lnTo>
                  <a:lnTo>
                    <a:pt x="639331" y="1270000"/>
                  </a:lnTo>
                  <a:lnTo>
                    <a:pt x="640989" y="1282700"/>
                  </a:lnTo>
                  <a:lnTo>
                    <a:pt x="636872" y="1295400"/>
                  </a:lnTo>
                  <a:lnTo>
                    <a:pt x="644086" y="1295400"/>
                  </a:lnTo>
                  <a:lnTo>
                    <a:pt x="648137" y="1282700"/>
                  </a:lnTo>
                  <a:lnTo>
                    <a:pt x="660773" y="1282700"/>
                  </a:lnTo>
                  <a:lnTo>
                    <a:pt x="658767" y="1270000"/>
                  </a:lnTo>
                  <a:lnTo>
                    <a:pt x="647984" y="1270000"/>
                  </a:lnTo>
                  <a:lnTo>
                    <a:pt x="641429" y="1257300"/>
                  </a:lnTo>
                  <a:lnTo>
                    <a:pt x="635407" y="1244600"/>
                  </a:lnTo>
                  <a:lnTo>
                    <a:pt x="629234" y="1231900"/>
                  </a:lnTo>
                  <a:lnTo>
                    <a:pt x="622229" y="1219200"/>
                  </a:lnTo>
                  <a:close/>
                </a:path>
                <a:path w="4342130" h="2501900" extrusionOk="0">
                  <a:moveTo>
                    <a:pt x="1082712" y="1257300"/>
                  </a:moveTo>
                  <a:lnTo>
                    <a:pt x="1074555" y="1257300"/>
                  </a:lnTo>
                  <a:lnTo>
                    <a:pt x="1080407" y="1270000"/>
                  </a:lnTo>
                  <a:lnTo>
                    <a:pt x="1082255" y="1282700"/>
                  </a:lnTo>
                  <a:lnTo>
                    <a:pt x="1081724" y="1295400"/>
                  </a:lnTo>
                  <a:lnTo>
                    <a:pt x="1089398" y="1295400"/>
                  </a:lnTo>
                  <a:lnTo>
                    <a:pt x="1089656" y="1282700"/>
                  </a:lnTo>
                  <a:lnTo>
                    <a:pt x="1086636" y="1270000"/>
                  </a:lnTo>
                  <a:lnTo>
                    <a:pt x="1082712" y="1257300"/>
                  </a:lnTo>
                  <a:close/>
                </a:path>
                <a:path w="4342130" h="2501900" extrusionOk="0">
                  <a:moveTo>
                    <a:pt x="1202339" y="1282700"/>
                  </a:moveTo>
                  <a:lnTo>
                    <a:pt x="1169307" y="1282700"/>
                  </a:lnTo>
                  <a:lnTo>
                    <a:pt x="1180739" y="1295400"/>
                  </a:lnTo>
                  <a:lnTo>
                    <a:pt x="1197501" y="1295400"/>
                  </a:lnTo>
                  <a:lnTo>
                    <a:pt x="1202339" y="1282700"/>
                  </a:lnTo>
                  <a:close/>
                </a:path>
                <a:path w="4342130" h="2501900" extrusionOk="0">
                  <a:moveTo>
                    <a:pt x="1594249" y="1257300"/>
                  </a:moveTo>
                  <a:lnTo>
                    <a:pt x="1585181" y="1257300"/>
                  </a:lnTo>
                  <a:lnTo>
                    <a:pt x="1567457" y="1270000"/>
                  </a:lnTo>
                  <a:lnTo>
                    <a:pt x="1550458" y="1282700"/>
                  </a:lnTo>
                  <a:lnTo>
                    <a:pt x="1488331" y="1282700"/>
                  </a:lnTo>
                  <a:lnTo>
                    <a:pt x="1513477" y="1295400"/>
                  </a:lnTo>
                  <a:lnTo>
                    <a:pt x="1545171" y="1295400"/>
                  </a:lnTo>
                  <a:lnTo>
                    <a:pt x="1559770" y="1282700"/>
                  </a:lnTo>
                  <a:lnTo>
                    <a:pt x="1573370" y="1270000"/>
                  </a:lnTo>
                  <a:lnTo>
                    <a:pt x="1587467" y="1270000"/>
                  </a:lnTo>
                  <a:lnTo>
                    <a:pt x="1594249" y="1257300"/>
                  </a:lnTo>
                  <a:close/>
                </a:path>
                <a:path w="4342130" h="2501900" extrusionOk="0">
                  <a:moveTo>
                    <a:pt x="1634978" y="1282700"/>
                  </a:moveTo>
                  <a:lnTo>
                    <a:pt x="1624741" y="1282700"/>
                  </a:lnTo>
                  <a:lnTo>
                    <a:pt x="1623827" y="1295400"/>
                  </a:lnTo>
                  <a:lnTo>
                    <a:pt x="1632615" y="1295400"/>
                  </a:lnTo>
                  <a:lnTo>
                    <a:pt x="1634978" y="1282700"/>
                  </a:lnTo>
                  <a:close/>
                </a:path>
                <a:path w="4342130" h="2501900" extrusionOk="0">
                  <a:moveTo>
                    <a:pt x="3474585" y="1231900"/>
                  </a:moveTo>
                  <a:lnTo>
                    <a:pt x="3465924" y="1231900"/>
                  </a:lnTo>
                  <a:lnTo>
                    <a:pt x="3476138" y="1257300"/>
                  </a:lnTo>
                  <a:lnTo>
                    <a:pt x="3481165" y="1270000"/>
                  </a:lnTo>
                  <a:lnTo>
                    <a:pt x="3486028" y="1270000"/>
                  </a:lnTo>
                  <a:lnTo>
                    <a:pt x="3486314" y="1282700"/>
                  </a:lnTo>
                  <a:lnTo>
                    <a:pt x="3482429" y="1295400"/>
                  </a:lnTo>
                  <a:lnTo>
                    <a:pt x="3488990" y="1295400"/>
                  </a:lnTo>
                  <a:lnTo>
                    <a:pt x="3494195" y="1282700"/>
                  </a:lnTo>
                  <a:lnTo>
                    <a:pt x="3496417" y="1282700"/>
                  </a:lnTo>
                  <a:lnTo>
                    <a:pt x="3491239" y="1270000"/>
                  </a:lnTo>
                  <a:lnTo>
                    <a:pt x="3484972" y="1257300"/>
                  </a:lnTo>
                  <a:lnTo>
                    <a:pt x="3478970" y="1244600"/>
                  </a:lnTo>
                  <a:lnTo>
                    <a:pt x="3474585" y="1231900"/>
                  </a:lnTo>
                  <a:close/>
                </a:path>
                <a:path w="4342130" h="2501900" extrusionOk="0">
                  <a:moveTo>
                    <a:pt x="4138795" y="1181100"/>
                  </a:moveTo>
                  <a:lnTo>
                    <a:pt x="4101051" y="1181100"/>
                  </a:lnTo>
                  <a:lnTo>
                    <a:pt x="4142430" y="1206500"/>
                  </a:lnTo>
                  <a:lnTo>
                    <a:pt x="4183727" y="1219200"/>
                  </a:lnTo>
                  <a:lnTo>
                    <a:pt x="4266566" y="1270000"/>
                  </a:lnTo>
                  <a:lnTo>
                    <a:pt x="4308353" y="1282700"/>
                  </a:lnTo>
                  <a:lnTo>
                    <a:pt x="4316305" y="1295400"/>
                  </a:lnTo>
                  <a:lnTo>
                    <a:pt x="4341094" y="1295400"/>
                  </a:lnTo>
                  <a:lnTo>
                    <a:pt x="4341696" y="1282700"/>
                  </a:lnTo>
                  <a:lnTo>
                    <a:pt x="4316539" y="1282700"/>
                  </a:lnTo>
                  <a:lnTo>
                    <a:pt x="4308944" y="1270000"/>
                  </a:lnTo>
                  <a:lnTo>
                    <a:pt x="4294243" y="1270000"/>
                  </a:lnTo>
                  <a:lnTo>
                    <a:pt x="4281962" y="1257300"/>
                  </a:lnTo>
                  <a:lnTo>
                    <a:pt x="4270863" y="1257300"/>
                  </a:lnTo>
                  <a:lnTo>
                    <a:pt x="4264339" y="1244600"/>
                  </a:lnTo>
                  <a:lnTo>
                    <a:pt x="4244116" y="1244600"/>
                  </a:lnTo>
                  <a:lnTo>
                    <a:pt x="4237639" y="1231900"/>
                  </a:lnTo>
                  <a:lnTo>
                    <a:pt x="4214462" y="1231900"/>
                  </a:lnTo>
                  <a:lnTo>
                    <a:pt x="4211071" y="1219200"/>
                  </a:lnTo>
                  <a:lnTo>
                    <a:pt x="4190340" y="1219200"/>
                  </a:lnTo>
                  <a:lnTo>
                    <a:pt x="4180390" y="1206500"/>
                  </a:lnTo>
                  <a:lnTo>
                    <a:pt x="4163029" y="1206500"/>
                  </a:lnTo>
                  <a:lnTo>
                    <a:pt x="4155626" y="1193800"/>
                  </a:lnTo>
                  <a:lnTo>
                    <a:pt x="4142148" y="1193800"/>
                  </a:lnTo>
                  <a:lnTo>
                    <a:pt x="4138795" y="1181100"/>
                  </a:lnTo>
                  <a:close/>
                </a:path>
                <a:path w="4342130" h="2501900" extrusionOk="0">
                  <a:moveTo>
                    <a:pt x="505719" y="1219200"/>
                  </a:moveTo>
                  <a:lnTo>
                    <a:pt x="493692" y="1219200"/>
                  </a:lnTo>
                  <a:lnTo>
                    <a:pt x="483349" y="1244600"/>
                  </a:lnTo>
                  <a:lnTo>
                    <a:pt x="471524" y="1257300"/>
                  </a:lnTo>
                  <a:lnTo>
                    <a:pt x="459909" y="1270000"/>
                  </a:lnTo>
                  <a:lnTo>
                    <a:pt x="450195" y="1282700"/>
                  </a:lnTo>
                  <a:lnTo>
                    <a:pt x="483710" y="1282700"/>
                  </a:lnTo>
                  <a:lnTo>
                    <a:pt x="483646" y="1270000"/>
                  </a:lnTo>
                  <a:lnTo>
                    <a:pt x="472798" y="1270000"/>
                  </a:lnTo>
                  <a:lnTo>
                    <a:pt x="474431" y="1257300"/>
                  </a:lnTo>
                  <a:lnTo>
                    <a:pt x="480424" y="1257300"/>
                  </a:lnTo>
                  <a:lnTo>
                    <a:pt x="487355" y="1244600"/>
                  </a:lnTo>
                  <a:lnTo>
                    <a:pt x="489908" y="1244600"/>
                  </a:lnTo>
                  <a:lnTo>
                    <a:pt x="493883" y="1231900"/>
                  </a:lnTo>
                  <a:lnTo>
                    <a:pt x="500004" y="1231900"/>
                  </a:lnTo>
                  <a:lnTo>
                    <a:pt x="505719" y="1219200"/>
                  </a:lnTo>
                  <a:close/>
                </a:path>
                <a:path w="4342130" h="2501900" extrusionOk="0">
                  <a:moveTo>
                    <a:pt x="1143395" y="1270000"/>
                  </a:moveTo>
                  <a:lnTo>
                    <a:pt x="1134723" y="1270000"/>
                  </a:lnTo>
                  <a:lnTo>
                    <a:pt x="1137709" y="1282700"/>
                  </a:lnTo>
                  <a:lnTo>
                    <a:pt x="1149876" y="1282700"/>
                  </a:lnTo>
                  <a:lnTo>
                    <a:pt x="1143395" y="1270000"/>
                  </a:lnTo>
                  <a:close/>
                </a:path>
                <a:path w="4342130" h="2501900" extrusionOk="0">
                  <a:moveTo>
                    <a:pt x="1222278" y="1193800"/>
                  </a:moveTo>
                  <a:lnTo>
                    <a:pt x="1206861" y="1193800"/>
                  </a:lnTo>
                  <a:lnTo>
                    <a:pt x="1203787" y="1206500"/>
                  </a:lnTo>
                  <a:lnTo>
                    <a:pt x="1198434" y="1219200"/>
                  </a:lnTo>
                  <a:lnTo>
                    <a:pt x="1193005" y="1231900"/>
                  </a:lnTo>
                  <a:lnTo>
                    <a:pt x="1189703" y="1244600"/>
                  </a:lnTo>
                  <a:lnTo>
                    <a:pt x="1191798" y="1244600"/>
                  </a:lnTo>
                  <a:lnTo>
                    <a:pt x="1194432" y="1257300"/>
                  </a:lnTo>
                  <a:lnTo>
                    <a:pt x="1197216" y="1270000"/>
                  </a:lnTo>
                  <a:lnTo>
                    <a:pt x="1199761" y="1270000"/>
                  </a:lnTo>
                  <a:lnTo>
                    <a:pt x="1197386" y="1282700"/>
                  </a:lnTo>
                  <a:lnTo>
                    <a:pt x="1207013" y="1282700"/>
                  </a:lnTo>
                  <a:lnTo>
                    <a:pt x="1206505" y="1270000"/>
                  </a:lnTo>
                  <a:lnTo>
                    <a:pt x="1203284" y="1257300"/>
                  </a:lnTo>
                  <a:lnTo>
                    <a:pt x="1199803" y="1244600"/>
                  </a:lnTo>
                  <a:lnTo>
                    <a:pt x="1198517" y="1231900"/>
                  </a:lnTo>
                  <a:lnTo>
                    <a:pt x="1203724" y="1219200"/>
                  </a:lnTo>
                  <a:lnTo>
                    <a:pt x="1209383" y="1219200"/>
                  </a:lnTo>
                  <a:lnTo>
                    <a:pt x="1215549" y="1206500"/>
                  </a:lnTo>
                  <a:lnTo>
                    <a:pt x="1222278" y="1193800"/>
                  </a:lnTo>
                  <a:close/>
                </a:path>
                <a:path w="4342130" h="2501900" extrusionOk="0">
                  <a:moveTo>
                    <a:pt x="1463364" y="1270000"/>
                  </a:moveTo>
                  <a:lnTo>
                    <a:pt x="1461481" y="1270000"/>
                  </a:lnTo>
                  <a:lnTo>
                    <a:pt x="1487498" y="1282700"/>
                  </a:lnTo>
                  <a:lnTo>
                    <a:pt x="1488331" y="1282700"/>
                  </a:lnTo>
                  <a:lnTo>
                    <a:pt x="1463364" y="1270000"/>
                  </a:lnTo>
                  <a:close/>
                </a:path>
                <a:path w="4342130" h="2501900" extrusionOk="0">
                  <a:moveTo>
                    <a:pt x="1633162" y="1270000"/>
                  </a:moveTo>
                  <a:lnTo>
                    <a:pt x="1614993" y="1270000"/>
                  </a:lnTo>
                  <a:lnTo>
                    <a:pt x="1619285" y="1282700"/>
                  </a:lnTo>
                  <a:lnTo>
                    <a:pt x="1634355" y="1282700"/>
                  </a:lnTo>
                  <a:lnTo>
                    <a:pt x="1633162" y="1270000"/>
                  </a:lnTo>
                  <a:close/>
                </a:path>
                <a:path w="4342130" h="2501900" extrusionOk="0">
                  <a:moveTo>
                    <a:pt x="1624157" y="1155700"/>
                  </a:moveTo>
                  <a:lnTo>
                    <a:pt x="1610059" y="1155700"/>
                  </a:lnTo>
                  <a:lnTo>
                    <a:pt x="1617283" y="1168400"/>
                  </a:lnTo>
                  <a:lnTo>
                    <a:pt x="1623456" y="1181100"/>
                  </a:lnTo>
                  <a:lnTo>
                    <a:pt x="1628932" y="1193800"/>
                  </a:lnTo>
                  <a:lnTo>
                    <a:pt x="1620898" y="1193800"/>
                  </a:lnTo>
                  <a:lnTo>
                    <a:pt x="1618397" y="1206500"/>
                  </a:lnTo>
                  <a:lnTo>
                    <a:pt x="1644452" y="1206500"/>
                  </a:lnTo>
                  <a:lnTo>
                    <a:pt x="1648097" y="1219200"/>
                  </a:lnTo>
                  <a:lnTo>
                    <a:pt x="1651081" y="1219200"/>
                  </a:lnTo>
                  <a:lnTo>
                    <a:pt x="1661160" y="1231900"/>
                  </a:lnTo>
                  <a:lnTo>
                    <a:pt x="1671343" y="1257300"/>
                  </a:lnTo>
                  <a:lnTo>
                    <a:pt x="1681723" y="1270000"/>
                  </a:lnTo>
                  <a:lnTo>
                    <a:pt x="1692394" y="1282700"/>
                  </a:lnTo>
                  <a:lnTo>
                    <a:pt x="1695455" y="1282700"/>
                  </a:lnTo>
                  <a:lnTo>
                    <a:pt x="1702739" y="1270000"/>
                  </a:lnTo>
                  <a:lnTo>
                    <a:pt x="1709284" y="1257300"/>
                  </a:lnTo>
                  <a:lnTo>
                    <a:pt x="1687810" y="1257300"/>
                  </a:lnTo>
                  <a:lnTo>
                    <a:pt x="1685219" y="1244600"/>
                  </a:lnTo>
                  <a:lnTo>
                    <a:pt x="1669752" y="1231900"/>
                  </a:lnTo>
                  <a:lnTo>
                    <a:pt x="1654402" y="1206500"/>
                  </a:lnTo>
                  <a:lnTo>
                    <a:pt x="1639195" y="1181100"/>
                  </a:lnTo>
                  <a:lnTo>
                    <a:pt x="1624157" y="1155700"/>
                  </a:lnTo>
                  <a:close/>
                </a:path>
                <a:path w="4342130" h="2501900" extrusionOk="0">
                  <a:moveTo>
                    <a:pt x="1857815" y="1270000"/>
                  </a:moveTo>
                  <a:lnTo>
                    <a:pt x="1845131" y="1270000"/>
                  </a:lnTo>
                  <a:lnTo>
                    <a:pt x="1832571" y="1282700"/>
                  </a:lnTo>
                  <a:lnTo>
                    <a:pt x="1870118" y="1282700"/>
                  </a:lnTo>
                  <a:lnTo>
                    <a:pt x="1857815" y="1270000"/>
                  </a:lnTo>
                  <a:close/>
                </a:path>
                <a:path w="4342130" h="2501900" extrusionOk="0">
                  <a:moveTo>
                    <a:pt x="1899290" y="1270000"/>
                  </a:moveTo>
                  <a:lnTo>
                    <a:pt x="1874703" y="1270000"/>
                  </a:lnTo>
                  <a:lnTo>
                    <a:pt x="1881372" y="1282700"/>
                  </a:lnTo>
                  <a:lnTo>
                    <a:pt x="1905602" y="1282700"/>
                  </a:lnTo>
                  <a:lnTo>
                    <a:pt x="1899290" y="1270000"/>
                  </a:lnTo>
                  <a:close/>
                </a:path>
                <a:path w="4342130" h="2501900" extrusionOk="0">
                  <a:moveTo>
                    <a:pt x="4244726" y="1054100"/>
                  </a:moveTo>
                  <a:lnTo>
                    <a:pt x="4232513" y="1054100"/>
                  </a:lnTo>
                  <a:lnTo>
                    <a:pt x="4232656" y="1066800"/>
                  </a:lnTo>
                  <a:lnTo>
                    <a:pt x="4234350" y="1079500"/>
                  </a:lnTo>
                  <a:lnTo>
                    <a:pt x="4243419" y="1092200"/>
                  </a:lnTo>
                  <a:lnTo>
                    <a:pt x="4254427" y="1104900"/>
                  </a:lnTo>
                  <a:lnTo>
                    <a:pt x="4265709" y="1104900"/>
                  </a:lnTo>
                  <a:lnTo>
                    <a:pt x="4275600" y="1117600"/>
                  </a:lnTo>
                  <a:lnTo>
                    <a:pt x="4277391" y="1130300"/>
                  </a:lnTo>
                  <a:lnTo>
                    <a:pt x="4277392" y="1143000"/>
                  </a:lnTo>
                  <a:lnTo>
                    <a:pt x="4276805" y="1155700"/>
                  </a:lnTo>
                  <a:lnTo>
                    <a:pt x="4276832" y="1168400"/>
                  </a:lnTo>
                  <a:lnTo>
                    <a:pt x="4282881" y="1181100"/>
                  </a:lnTo>
                  <a:lnTo>
                    <a:pt x="4290576" y="1193800"/>
                  </a:lnTo>
                  <a:lnTo>
                    <a:pt x="4298095" y="1193800"/>
                  </a:lnTo>
                  <a:lnTo>
                    <a:pt x="4303616" y="1206500"/>
                  </a:lnTo>
                  <a:lnTo>
                    <a:pt x="4313158" y="1219200"/>
                  </a:lnTo>
                  <a:lnTo>
                    <a:pt x="4320469" y="1244600"/>
                  </a:lnTo>
                  <a:lnTo>
                    <a:pt x="4325379" y="1257300"/>
                  </a:lnTo>
                  <a:lnTo>
                    <a:pt x="4327721" y="1282700"/>
                  </a:lnTo>
                  <a:lnTo>
                    <a:pt x="4341696" y="1282700"/>
                  </a:lnTo>
                  <a:lnTo>
                    <a:pt x="4339262" y="1270000"/>
                  </a:lnTo>
                  <a:lnTo>
                    <a:pt x="4335404" y="1257300"/>
                  </a:lnTo>
                  <a:lnTo>
                    <a:pt x="4331734" y="1231900"/>
                  </a:lnTo>
                  <a:lnTo>
                    <a:pt x="4326230" y="1219200"/>
                  </a:lnTo>
                  <a:lnTo>
                    <a:pt x="4317869" y="1206500"/>
                  </a:lnTo>
                  <a:lnTo>
                    <a:pt x="4307559" y="1193800"/>
                  </a:lnTo>
                  <a:lnTo>
                    <a:pt x="4296212" y="1181100"/>
                  </a:lnTo>
                  <a:lnTo>
                    <a:pt x="4293634" y="1181100"/>
                  </a:lnTo>
                  <a:lnTo>
                    <a:pt x="4289176" y="1168400"/>
                  </a:lnTo>
                  <a:lnTo>
                    <a:pt x="4288998" y="1168400"/>
                  </a:lnTo>
                  <a:lnTo>
                    <a:pt x="4288619" y="1155700"/>
                  </a:lnTo>
                  <a:lnTo>
                    <a:pt x="4288736" y="1143000"/>
                  </a:lnTo>
                  <a:lnTo>
                    <a:pt x="4288375" y="1130300"/>
                  </a:lnTo>
                  <a:lnTo>
                    <a:pt x="4286560" y="1117600"/>
                  </a:lnTo>
                  <a:lnTo>
                    <a:pt x="4277523" y="1104900"/>
                  </a:lnTo>
                  <a:lnTo>
                    <a:pt x="4267059" y="1092200"/>
                  </a:lnTo>
                  <a:lnTo>
                    <a:pt x="4256281" y="1092200"/>
                  </a:lnTo>
                  <a:lnTo>
                    <a:pt x="4246301" y="1079500"/>
                  </a:lnTo>
                  <a:lnTo>
                    <a:pt x="4244715" y="1066800"/>
                  </a:lnTo>
                  <a:lnTo>
                    <a:pt x="4244726" y="1054100"/>
                  </a:lnTo>
                  <a:close/>
                </a:path>
                <a:path w="4342130" h="2501900" extrusionOk="0">
                  <a:moveTo>
                    <a:pt x="685957" y="1257300"/>
                  </a:moveTo>
                  <a:lnTo>
                    <a:pt x="669784" y="1257300"/>
                  </a:lnTo>
                  <a:lnTo>
                    <a:pt x="662843" y="1270000"/>
                  </a:lnTo>
                  <a:lnTo>
                    <a:pt x="684129" y="1270000"/>
                  </a:lnTo>
                  <a:lnTo>
                    <a:pt x="685957" y="1257300"/>
                  </a:lnTo>
                  <a:close/>
                </a:path>
                <a:path w="4342130" h="2501900" extrusionOk="0">
                  <a:moveTo>
                    <a:pt x="1132040" y="1257300"/>
                  </a:moveTo>
                  <a:lnTo>
                    <a:pt x="1118151" y="1257300"/>
                  </a:lnTo>
                  <a:lnTo>
                    <a:pt x="1124645" y="1270000"/>
                  </a:lnTo>
                  <a:lnTo>
                    <a:pt x="1137428" y="1270000"/>
                  </a:lnTo>
                  <a:lnTo>
                    <a:pt x="1132040" y="1257300"/>
                  </a:lnTo>
                  <a:close/>
                </a:path>
                <a:path w="4342130" h="2501900" extrusionOk="0">
                  <a:moveTo>
                    <a:pt x="1330114" y="1193800"/>
                  </a:moveTo>
                  <a:lnTo>
                    <a:pt x="1325923" y="1193800"/>
                  </a:lnTo>
                  <a:lnTo>
                    <a:pt x="1334639" y="1206500"/>
                  </a:lnTo>
                  <a:lnTo>
                    <a:pt x="1343414" y="1206500"/>
                  </a:lnTo>
                  <a:lnTo>
                    <a:pt x="1352251" y="1219200"/>
                  </a:lnTo>
                  <a:lnTo>
                    <a:pt x="1362537" y="1219200"/>
                  </a:lnTo>
                  <a:lnTo>
                    <a:pt x="1371370" y="1231900"/>
                  </a:lnTo>
                  <a:lnTo>
                    <a:pt x="1380046" y="1231900"/>
                  </a:lnTo>
                  <a:lnTo>
                    <a:pt x="1388810" y="1244600"/>
                  </a:lnTo>
                  <a:lnTo>
                    <a:pt x="1405412" y="1244600"/>
                  </a:lnTo>
                  <a:lnTo>
                    <a:pt x="1412855" y="1257300"/>
                  </a:lnTo>
                  <a:lnTo>
                    <a:pt x="1413794" y="1257300"/>
                  </a:lnTo>
                  <a:lnTo>
                    <a:pt x="1438533" y="1270000"/>
                  </a:lnTo>
                  <a:lnTo>
                    <a:pt x="1461481" y="1270000"/>
                  </a:lnTo>
                  <a:lnTo>
                    <a:pt x="1410086" y="1244600"/>
                  </a:lnTo>
                  <a:lnTo>
                    <a:pt x="1389527" y="1231900"/>
                  </a:lnTo>
                  <a:lnTo>
                    <a:pt x="1330114" y="1193800"/>
                  </a:lnTo>
                  <a:close/>
                </a:path>
                <a:path w="4342130" h="2501900" extrusionOk="0">
                  <a:moveTo>
                    <a:pt x="1625110" y="1257300"/>
                  </a:moveTo>
                  <a:lnTo>
                    <a:pt x="1615483" y="1257300"/>
                  </a:lnTo>
                  <a:lnTo>
                    <a:pt x="1613260" y="1270000"/>
                  </a:lnTo>
                  <a:lnTo>
                    <a:pt x="1625072" y="1270000"/>
                  </a:lnTo>
                  <a:lnTo>
                    <a:pt x="1625110" y="1257300"/>
                  </a:lnTo>
                  <a:close/>
                </a:path>
                <a:path w="4342130" h="2501900" extrusionOk="0">
                  <a:moveTo>
                    <a:pt x="1876022" y="1257300"/>
                  </a:moveTo>
                  <a:lnTo>
                    <a:pt x="1839668" y="1257300"/>
                  </a:lnTo>
                  <a:lnTo>
                    <a:pt x="1852029" y="1270000"/>
                  </a:lnTo>
                  <a:lnTo>
                    <a:pt x="1884511" y="1270000"/>
                  </a:lnTo>
                  <a:lnTo>
                    <a:pt x="1876022" y="1257300"/>
                  </a:lnTo>
                  <a:close/>
                </a:path>
                <a:path w="4342130" h="2501900" extrusionOk="0">
                  <a:moveTo>
                    <a:pt x="1965660" y="1257300"/>
                  </a:moveTo>
                  <a:lnTo>
                    <a:pt x="1952147" y="1257300"/>
                  </a:lnTo>
                  <a:lnTo>
                    <a:pt x="1957837" y="1270000"/>
                  </a:lnTo>
                  <a:lnTo>
                    <a:pt x="1971617" y="1270000"/>
                  </a:lnTo>
                  <a:lnTo>
                    <a:pt x="1965660" y="1257300"/>
                  </a:lnTo>
                  <a:close/>
                </a:path>
                <a:path w="4342130" h="2501900" extrusionOk="0">
                  <a:moveTo>
                    <a:pt x="727754" y="1206500"/>
                  </a:moveTo>
                  <a:lnTo>
                    <a:pt x="716842" y="1206500"/>
                  </a:lnTo>
                  <a:lnTo>
                    <a:pt x="704829" y="1219200"/>
                  </a:lnTo>
                  <a:lnTo>
                    <a:pt x="693717" y="1231900"/>
                  </a:lnTo>
                  <a:lnTo>
                    <a:pt x="689070" y="1244600"/>
                  </a:lnTo>
                  <a:lnTo>
                    <a:pt x="685953" y="1244600"/>
                  </a:lnTo>
                  <a:lnTo>
                    <a:pt x="682400" y="1257300"/>
                  </a:lnTo>
                  <a:lnTo>
                    <a:pt x="691862" y="1257300"/>
                  </a:lnTo>
                  <a:lnTo>
                    <a:pt x="695809" y="1244600"/>
                  </a:lnTo>
                  <a:lnTo>
                    <a:pt x="700657" y="1231900"/>
                  </a:lnTo>
                  <a:lnTo>
                    <a:pt x="712259" y="1231900"/>
                  </a:lnTo>
                  <a:lnTo>
                    <a:pt x="716826" y="1219200"/>
                  </a:lnTo>
                  <a:lnTo>
                    <a:pt x="722016" y="1219200"/>
                  </a:lnTo>
                  <a:lnTo>
                    <a:pt x="727754" y="1206500"/>
                  </a:lnTo>
                  <a:close/>
                </a:path>
                <a:path w="4342130" h="2501900" extrusionOk="0">
                  <a:moveTo>
                    <a:pt x="826648" y="1219200"/>
                  </a:moveTo>
                  <a:lnTo>
                    <a:pt x="800962" y="1219200"/>
                  </a:lnTo>
                  <a:lnTo>
                    <a:pt x="805453" y="1231900"/>
                  </a:lnTo>
                  <a:lnTo>
                    <a:pt x="803229" y="1244600"/>
                  </a:lnTo>
                  <a:lnTo>
                    <a:pt x="798086" y="1244600"/>
                  </a:lnTo>
                  <a:lnTo>
                    <a:pt x="799800" y="1257300"/>
                  </a:lnTo>
                  <a:lnTo>
                    <a:pt x="807079" y="1257300"/>
                  </a:lnTo>
                  <a:lnTo>
                    <a:pt x="810751" y="1244600"/>
                  </a:lnTo>
                  <a:lnTo>
                    <a:pt x="813427" y="1231900"/>
                  </a:lnTo>
                  <a:lnTo>
                    <a:pt x="819688" y="1231900"/>
                  </a:lnTo>
                  <a:lnTo>
                    <a:pt x="826648" y="1219200"/>
                  </a:lnTo>
                  <a:close/>
                </a:path>
                <a:path w="4342130" h="2501900" extrusionOk="0">
                  <a:moveTo>
                    <a:pt x="1078654" y="1244600"/>
                  </a:moveTo>
                  <a:lnTo>
                    <a:pt x="1069218" y="1244600"/>
                  </a:lnTo>
                  <a:lnTo>
                    <a:pt x="1071763" y="1257300"/>
                  </a:lnTo>
                  <a:lnTo>
                    <a:pt x="1080254" y="1257300"/>
                  </a:lnTo>
                  <a:lnTo>
                    <a:pt x="1078654" y="1244600"/>
                  </a:lnTo>
                  <a:close/>
                </a:path>
                <a:path w="4342130" h="2501900" extrusionOk="0">
                  <a:moveTo>
                    <a:pt x="1112349" y="1244600"/>
                  </a:moveTo>
                  <a:lnTo>
                    <a:pt x="1096434" y="1244600"/>
                  </a:lnTo>
                  <a:lnTo>
                    <a:pt x="1103902" y="1257300"/>
                  </a:lnTo>
                  <a:lnTo>
                    <a:pt x="1124603" y="1257300"/>
                  </a:lnTo>
                  <a:lnTo>
                    <a:pt x="1112349" y="1244600"/>
                  </a:lnTo>
                  <a:close/>
                </a:path>
                <a:path w="4342130" h="2501900" extrusionOk="0">
                  <a:moveTo>
                    <a:pt x="1614251" y="1244600"/>
                  </a:moveTo>
                  <a:lnTo>
                    <a:pt x="1599175" y="1244600"/>
                  </a:lnTo>
                  <a:lnTo>
                    <a:pt x="1592671" y="1257300"/>
                  </a:lnTo>
                  <a:lnTo>
                    <a:pt x="1606784" y="1257300"/>
                  </a:lnTo>
                  <a:lnTo>
                    <a:pt x="1614251" y="1244600"/>
                  </a:lnTo>
                  <a:close/>
                </a:path>
                <a:path w="4342130" h="2501900" extrusionOk="0">
                  <a:moveTo>
                    <a:pt x="1634508" y="1244600"/>
                  </a:moveTo>
                  <a:lnTo>
                    <a:pt x="1620871" y="1244600"/>
                  </a:lnTo>
                  <a:lnTo>
                    <a:pt x="1623378" y="1257300"/>
                  </a:lnTo>
                  <a:lnTo>
                    <a:pt x="1629847" y="1257300"/>
                  </a:lnTo>
                  <a:lnTo>
                    <a:pt x="1634508" y="1244600"/>
                  </a:lnTo>
                  <a:close/>
                </a:path>
                <a:path w="4342130" h="2501900" extrusionOk="0">
                  <a:moveTo>
                    <a:pt x="1708510" y="1193800"/>
                  </a:moveTo>
                  <a:lnTo>
                    <a:pt x="1691557" y="1193800"/>
                  </a:lnTo>
                  <a:lnTo>
                    <a:pt x="1697830" y="1206500"/>
                  </a:lnTo>
                  <a:lnTo>
                    <a:pt x="1695685" y="1219200"/>
                  </a:lnTo>
                  <a:lnTo>
                    <a:pt x="1695060" y="1231900"/>
                  </a:lnTo>
                  <a:lnTo>
                    <a:pt x="1696957" y="1231900"/>
                  </a:lnTo>
                  <a:lnTo>
                    <a:pt x="1702377" y="1244600"/>
                  </a:lnTo>
                  <a:lnTo>
                    <a:pt x="1699976" y="1244600"/>
                  </a:lnTo>
                  <a:lnTo>
                    <a:pt x="1697424" y="1257300"/>
                  </a:lnTo>
                  <a:lnTo>
                    <a:pt x="1713759" y="1257300"/>
                  </a:lnTo>
                  <a:lnTo>
                    <a:pt x="1714835" y="1244600"/>
                  </a:lnTo>
                  <a:lnTo>
                    <a:pt x="1711052" y="1231900"/>
                  </a:lnTo>
                  <a:lnTo>
                    <a:pt x="1709962" y="1219200"/>
                  </a:lnTo>
                  <a:lnTo>
                    <a:pt x="1710553" y="1206500"/>
                  </a:lnTo>
                  <a:lnTo>
                    <a:pt x="1711813" y="1206500"/>
                  </a:lnTo>
                  <a:lnTo>
                    <a:pt x="1708510" y="1193800"/>
                  </a:lnTo>
                  <a:close/>
                </a:path>
                <a:path w="4342130" h="2501900" extrusionOk="0">
                  <a:moveTo>
                    <a:pt x="1816016" y="1181100"/>
                  </a:moveTo>
                  <a:lnTo>
                    <a:pt x="1805704" y="1181100"/>
                  </a:lnTo>
                  <a:lnTo>
                    <a:pt x="1802935" y="1193800"/>
                  </a:lnTo>
                  <a:lnTo>
                    <a:pt x="1800167" y="1193800"/>
                  </a:lnTo>
                  <a:lnTo>
                    <a:pt x="1799976" y="1206500"/>
                  </a:lnTo>
                  <a:lnTo>
                    <a:pt x="1796814" y="1206500"/>
                  </a:lnTo>
                  <a:lnTo>
                    <a:pt x="1795683" y="1219200"/>
                  </a:lnTo>
                  <a:lnTo>
                    <a:pt x="1797930" y="1219200"/>
                  </a:lnTo>
                  <a:lnTo>
                    <a:pt x="1797557" y="1231900"/>
                  </a:lnTo>
                  <a:lnTo>
                    <a:pt x="1789486" y="1231900"/>
                  </a:lnTo>
                  <a:lnTo>
                    <a:pt x="1788394" y="1244600"/>
                  </a:lnTo>
                  <a:lnTo>
                    <a:pt x="1786171" y="1244600"/>
                  </a:lnTo>
                  <a:lnTo>
                    <a:pt x="1785625" y="1257300"/>
                  </a:lnTo>
                  <a:lnTo>
                    <a:pt x="1796407" y="1257300"/>
                  </a:lnTo>
                  <a:lnTo>
                    <a:pt x="1801450" y="1231900"/>
                  </a:lnTo>
                  <a:lnTo>
                    <a:pt x="1807031" y="1219200"/>
                  </a:lnTo>
                  <a:lnTo>
                    <a:pt x="1812202" y="1206500"/>
                  </a:lnTo>
                  <a:lnTo>
                    <a:pt x="1816016" y="1181100"/>
                  </a:lnTo>
                  <a:close/>
                </a:path>
                <a:path w="4342130" h="2501900" extrusionOk="0">
                  <a:moveTo>
                    <a:pt x="1836740" y="1244600"/>
                  </a:moveTo>
                  <a:lnTo>
                    <a:pt x="1821769" y="1244600"/>
                  </a:lnTo>
                  <a:lnTo>
                    <a:pt x="1819255" y="1257300"/>
                  </a:lnTo>
                  <a:lnTo>
                    <a:pt x="1843253" y="1257300"/>
                  </a:lnTo>
                  <a:lnTo>
                    <a:pt x="1836740" y="1244600"/>
                  </a:lnTo>
                  <a:close/>
                </a:path>
                <a:path w="4342130" h="2501900" extrusionOk="0">
                  <a:moveTo>
                    <a:pt x="1951246" y="1231900"/>
                  </a:moveTo>
                  <a:lnTo>
                    <a:pt x="1937288" y="1231900"/>
                  </a:lnTo>
                  <a:lnTo>
                    <a:pt x="1940521" y="1244600"/>
                  </a:lnTo>
                  <a:lnTo>
                    <a:pt x="1945924" y="1257300"/>
                  </a:lnTo>
                  <a:lnTo>
                    <a:pt x="1958874" y="1257300"/>
                  </a:lnTo>
                  <a:lnTo>
                    <a:pt x="1953366" y="1244600"/>
                  </a:lnTo>
                  <a:lnTo>
                    <a:pt x="1951246" y="1231900"/>
                  </a:lnTo>
                  <a:close/>
                </a:path>
                <a:path w="4342130" h="2501900" extrusionOk="0">
                  <a:moveTo>
                    <a:pt x="2540500" y="1231900"/>
                  </a:moveTo>
                  <a:lnTo>
                    <a:pt x="2521965" y="1231900"/>
                  </a:lnTo>
                  <a:lnTo>
                    <a:pt x="2512675" y="1244600"/>
                  </a:lnTo>
                  <a:lnTo>
                    <a:pt x="2523143" y="1257300"/>
                  </a:lnTo>
                  <a:lnTo>
                    <a:pt x="2544417" y="1257300"/>
                  </a:lnTo>
                  <a:lnTo>
                    <a:pt x="2537868" y="1244600"/>
                  </a:lnTo>
                  <a:lnTo>
                    <a:pt x="2534633" y="1244600"/>
                  </a:lnTo>
                  <a:lnTo>
                    <a:pt x="2540500" y="1231900"/>
                  </a:lnTo>
                  <a:close/>
                </a:path>
                <a:path w="4342130" h="2501900" extrusionOk="0">
                  <a:moveTo>
                    <a:pt x="3729068" y="1244600"/>
                  </a:moveTo>
                  <a:lnTo>
                    <a:pt x="3707428" y="1244600"/>
                  </a:lnTo>
                  <a:lnTo>
                    <a:pt x="3700298" y="1257300"/>
                  </a:lnTo>
                  <a:lnTo>
                    <a:pt x="3727976" y="1257300"/>
                  </a:lnTo>
                  <a:lnTo>
                    <a:pt x="3729068" y="1244600"/>
                  </a:lnTo>
                  <a:close/>
                </a:path>
                <a:path w="4342130" h="2501900" extrusionOk="0">
                  <a:moveTo>
                    <a:pt x="1087412" y="1231900"/>
                  </a:moveTo>
                  <a:lnTo>
                    <a:pt x="1073587" y="1231900"/>
                  </a:lnTo>
                  <a:lnTo>
                    <a:pt x="1072457" y="1244600"/>
                  </a:lnTo>
                  <a:lnTo>
                    <a:pt x="1100143" y="1244600"/>
                  </a:lnTo>
                  <a:lnTo>
                    <a:pt x="1087412" y="1231900"/>
                  </a:lnTo>
                  <a:close/>
                </a:path>
                <a:path w="4342130" h="2501900" extrusionOk="0">
                  <a:moveTo>
                    <a:pt x="1611368" y="1231900"/>
                  </a:moveTo>
                  <a:lnTo>
                    <a:pt x="1605228" y="1244600"/>
                  </a:lnTo>
                  <a:lnTo>
                    <a:pt x="1623471" y="1244600"/>
                  </a:lnTo>
                  <a:lnTo>
                    <a:pt x="1611368" y="1231900"/>
                  </a:lnTo>
                  <a:close/>
                </a:path>
                <a:path w="4342130" h="2501900" extrusionOk="0">
                  <a:moveTo>
                    <a:pt x="1630862" y="1206500"/>
                  </a:moveTo>
                  <a:lnTo>
                    <a:pt x="1619636" y="1206500"/>
                  </a:lnTo>
                  <a:lnTo>
                    <a:pt x="1622803" y="1219200"/>
                  </a:lnTo>
                  <a:lnTo>
                    <a:pt x="1625870" y="1231900"/>
                  </a:lnTo>
                  <a:lnTo>
                    <a:pt x="1628307" y="1231900"/>
                  </a:lnTo>
                  <a:lnTo>
                    <a:pt x="1629580" y="1244600"/>
                  </a:lnTo>
                  <a:lnTo>
                    <a:pt x="1639715" y="1244600"/>
                  </a:lnTo>
                  <a:lnTo>
                    <a:pt x="1639113" y="1231900"/>
                  </a:lnTo>
                  <a:lnTo>
                    <a:pt x="1635179" y="1219200"/>
                  </a:lnTo>
                  <a:lnTo>
                    <a:pt x="1630862" y="1206500"/>
                  </a:lnTo>
                  <a:close/>
                </a:path>
                <a:path w="4342130" h="2501900" extrusionOk="0">
                  <a:moveTo>
                    <a:pt x="1878779" y="1079500"/>
                  </a:moveTo>
                  <a:lnTo>
                    <a:pt x="1857728" y="1079500"/>
                  </a:lnTo>
                  <a:lnTo>
                    <a:pt x="1848738" y="1092200"/>
                  </a:lnTo>
                  <a:lnTo>
                    <a:pt x="1840224" y="1104900"/>
                  </a:lnTo>
                  <a:lnTo>
                    <a:pt x="1832221" y="1117600"/>
                  </a:lnTo>
                  <a:lnTo>
                    <a:pt x="1833988" y="1130300"/>
                  </a:lnTo>
                  <a:lnTo>
                    <a:pt x="1837382" y="1143000"/>
                  </a:lnTo>
                  <a:lnTo>
                    <a:pt x="1840946" y="1155700"/>
                  </a:lnTo>
                  <a:lnTo>
                    <a:pt x="1843220" y="1168400"/>
                  </a:lnTo>
                  <a:lnTo>
                    <a:pt x="1838996" y="1181100"/>
                  </a:lnTo>
                  <a:lnTo>
                    <a:pt x="1829979" y="1193800"/>
                  </a:lnTo>
                  <a:lnTo>
                    <a:pt x="1825770" y="1206500"/>
                  </a:lnTo>
                  <a:lnTo>
                    <a:pt x="1821939" y="1206500"/>
                  </a:lnTo>
                  <a:lnTo>
                    <a:pt x="1820717" y="1219200"/>
                  </a:lnTo>
                  <a:lnTo>
                    <a:pt x="1820855" y="1244600"/>
                  </a:lnTo>
                  <a:lnTo>
                    <a:pt x="1832844" y="1244600"/>
                  </a:lnTo>
                  <a:lnTo>
                    <a:pt x="1832000" y="1231900"/>
                  </a:lnTo>
                  <a:lnTo>
                    <a:pt x="1837968" y="1206500"/>
                  </a:lnTo>
                  <a:lnTo>
                    <a:pt x="1847013" y="1193800"/>
                  </a:lnTo>
                  <a:lnTo>
                    <a:pt x="1855399" y="1181100"/>
                  </a:lnTo>
                  <a:lnTo>
                    <a:pt x="1855426" y="1168400"/>
                  </a:lnTo>
                  <a:lnTo>
                    <a:pt x="1852351" y="1155700"/>
                  </a:lnTo>
                  <a:lnTo>
                    <a:pt x="1848723" y="1130300"/>
                  </a:lnTo>
                  <a:lnTo>
                    <a:pt x="1847093" y="1117600"/>
                  </a:lnTo>
                  <a:lnTo>
                    <a:pt x="1847931" y="1117600"/>
                  </a:lnTo>
                  <a:lnTo>
                    <a:pt x="1854332" y="1104900"/>
                  </a:lnTo>
                  <a:lnTo>
                    <a:pt x="1859437" y="1104900"/>
                  </a:lnTo>
                  <a:lnTo>
                    <a:pt x="1865680" y="1092200"/>
                  </a:lnTo>
                  <a:lnTo>
                    <a:pt x="1872049" y="1092200"/>
                  </a:lnTo>
                  <a:lnTo>
                    <a:pt x="1878779" y="1079500"/>
                  </a:lnTo>
                  <a:close/>
                </a:path>
                <a:path w="4342130" h="2501900" extrusionOk="0">
                  <a:moveTo>
                    <a:pt x="3730490" y="1231900"/>
                  </a:moveTo>
                  <a:lnTo>
                    <a:pt x="3713409" y="1231900"/>
                  </a:lnTo>
                  <a:lnTo>
                    <a:pt x="3716216" y="1244600"/>
                  </a:lnTo>
                  <a:lnTo>
                    <a:pt x="3729182" y="1244600"/>
                  </a:lnTo>
                  <a:lnTo>
                    <a:pt x="3730490" y="1231900"/>
                  </a:lnTo>
                  <a:close/>
                </a:path>
                <a:path w="4342130" h="2501900" extrusionOk="0">
                  <a:moveTo>
                    <a:pt x="1969610" y="1219200"/>
                  </a:moveTo>
                  <a:lnTo>
                    <a:pt x="1952968" y="1219200"/>
                  </a:lnTo>
                  <a:lnTo>
                    <a:pt x="1944692" y="1231900"/>
                  </a:lnTo>
                  <a:lnTo>
                    <a:pt x="1962765" y="1231900"/>
                  </a:lnTo>
                  <a:lnTo>
                    <a:pt x="1969610" y="1219200"/>
                  </a:lnTo>
                  <a:close/>
                </a:path>
                <a:path w="4342130" h="2501900" extrusionOk="0">
                  <a:moveTo>
                    <a:pt x="2581267" y="1206500"/>
                  </a:moveTo>
                  <a:lnTo>
                    <a:pt x="2550521" y="1206500"/>
                  </a:lnTo>
                  <a:lnTo>
                    <a:pt x="2531402" y="1231900"/>
                  </a:lnTo>
                  <a:lnTo>
                    <a:pt x="2545314" y="1231900"/>
                  </a:lnTo>
                  <a:lnTo>
                    <a:pt x="2553188" y="1219200"/>
                  </a:lnTo>
                  <a:lnTo>
                    <a:pt x="2577191" y="1219200"/>
                  </a:lnTo>
                  <a:lnTo>
                    <a:pt x="2581267" y="1206500"/>
                  </a:lnTo>
                  <a:close/>
                </a:path>
                <a:path w="4342130" h="2501900" extrusionOk="0">
                  <a:moveTo>
                    <a:pt x="3466610" y="1219200"/>
                  </a:moveTo>
                  <a:lnTo>
                    <a:pt x="3466178" y="1231900"/>
                  </a:lnTo>
                  <a:lnTo>
                    <a:pt x="3471575" y="1231900"/>
                  </a:lnTo>
                  <a:lnTo>
                    <a:pt x="3466610" y="1219200"/>
                  </a:lnTo>
                  <a:close/>
                </a:path>
                <a:path w="4342130" h="2501900" extrusionOk="0">
                  <a:moveTo>
                    <a:pt x="3478967" y="1219200"/>
                  </a:moveTo>
                  <a:lnTo>
                    <a:pt x="3476592" y="1219200"/>
                  </a:lnTo>
                  <a:lnTo>
                    <a:pt x="3471575" y="1231900"/>
                  </a:lnTo>
                  <a:lnTo>
                    <a:pt x="3472985" y="1231900"/>
                  </a:lnTo>
                  <a:lnTo>
                    <a:pt x="3478967" y="1219200"/>
                  </a:lnTo>
                  <a:close/>
                </a:path>
                <a:path w="4342130" h="2501900" extrusionOk="0">
                  <a:moveTo>
                    <a:pt x="3758189" y="1219200"/>
                  </a:moveTo>
                  <a:lnTo>
                    <a:pt x="3728556" y="1219200"/>
                  </a:lnTo>
                  <a:lnTo>
                    <a:pt x="3721346" y="1231900"/>
                  </a:lnTo>
                  <a:lnTo>
                    <a:pt x="3751598" y="1231900"/>
                  </a:lnTo>
                  <a:lnTo>
                    <a:pt x="3758189" y="1219200"/>
                  </a:lnTo>
                  <a:close/>
                </a:path>
                <a:path w="4342130" h="2501900" extrusionOk="0">
                  <a:moveTo>
                    <a:pt x="501680" y="1206500"/>
                  </a:moveTo>
                  <a:lnTo>
                    <a:pt x="492357" y="1206500"/>
                  </a:lnTo>
                  <a:lnTo>
                    <a:pt x="493667" y="1219200"/>
                  </a:lnTo>
                  <a:lnTo>
                    <a:pt x="497705" y="1219200"/>
                  </a:lnTo>
                  <a:lnTo>
                    <a:pt x="501680" y="1206500"/>
                  </a:lnTo>
                  <a:close/>
                </a:path>
                <a:path w="4342130" h="2501900" extrusionOk="0">
                  <a:moveTo>
                    <a:pt x="602085" y="1193800"/>
                  </a:moveTo>
                  <a:lnTo>
                    <a:pt x="588714" y="1193800"/>
                  </a:lnTo>
                  <a:lnTo>
                    <a:pt x="594629" y="1206500"/>
                  </a:lnTo>
                  <a:lnTo>
                    <a:pt x="597148" y="1206500"/>
                  </a:lnTo>
                  <a:lnTo>
                    <a:pt x="598696" y="1219200"/>
                  </a:lnTo>
                  <a:lnTo>
                    <a:pt x="605185" y="1219200"/>
                  </a:lnTo>
                  <a:lnTo>
                    <a:pt x="604306" y="1206500"/>
                  </a:lnTo>
                  <a:lnTo>
                    <a:pt x="602085" y="1193800"/>
                  </a:lnTo>
                  <a:close/>
                </a:path>
                <a:path w="4342130" h="2501900" extrusionOk="0">
                  <a:moveTo>
                    <a:pt x="800799" y="1206500"/>
                  </a:moveTo>
                  <a:lnTo>
                    <a:pt x="783151" y="1206500"/>
                  </a:lnTo>
                  <a:lnTo>
                    <a:pt x="792585" y="1219200"/>
                  </a:lnTo>
                  <a:lnTo>
                    <a:pt x="805644" y="1219200"/>
                  </a:lnTo>
                  <a:lnTo>
                    <a:pt x="800799" y="1206500"/>
                  </a:lnTo>
                  <a:close/>
                </a:path>
                <a:path w="4342130" h="2501900" extrusionOk="0">
                  <a:moveTo>
                    <a:pt x="835324" y="1206500"/>
                  </a:moveTo>
                  <a:lnTo>
                    <a:pt x="825302" y="1206500"/>
                  </a:lnTo>
                  <a:lnTo>
                    <a:pt x="825124" y="1219200"/>
                  </a:lnTo>
                  <a:lnTo>
                    <a:pt x="832515" y="1219200"/>
                  </a:lnTo>
                  <a:lnTo>
                    <a:pt x="835324" y="1206500"/>
                  </a:lnTo>
                  <a:close/>
                </a:path>
                <a:path w="4342130" h="2501900" extrusionOk="0">
                  <a:moveTo>
                    <a:pt x="1989479" y="1168400"/>
                  </a:moveTo>
                  <a:lnTo>
                    <a:pt x="1977316" y="1168400"/>
                  </a:lnTo>
                  <a:lnTo>
                    <a:pt x="1981815" y="1181100"/>
                  </a:lnTo>
                  <a:lnTo>
                    <a:pt x="1977498" y="1193800"/>
                  </a:lnTo>
                  <a:lnTo>
                    <a:pt x="1974437" y="1206500"/>
                  </a:lnTo>
                  <a:lnTo>
                    <a:pt x="1969572" y="1206500"/>
                  </a:lnTo>
                  <a:lnTo>
                    <a:pt x="1961475" y="1219200"/>
                  </a:lnTo>
                  <a:lnTo>
                    <a:pt x="1979140" y="1219200"/>
                  </a:lnTo>
                  <a:lnTo>
                    <a:pt x="1986169" y="1206500"/>
                  </a:lnTo>
                  <a:lnTo>
                    <a:pt x="1990557" y="1193800"/>
                  </a:lnTo>
                  <a:lnTo>
                    <a:pt x="1992165" y="1181100"/>
                  </a:lnTo>
                  <a:lnTo>
                    <a:pt x="1989479" y="1168400"/>
                  </a:lnTo>
                  <a:close/>
                </a:path>
                <a:path w="4342130" h="2501900" extrusionOk="0">
                  <a:moveTo>
                    <a:pt x="3540245" y="1206500"/>
                  </a:moveTo>
                  <a:lnTo>
                    <a:pt x="3522426" y="1206500"/>
                  </a:lnTo>
                  <a:lnTo>
                    <a:pt x="3510875" y="1219200"/>
                  </a:lnTo>
                  <a:lnTo>
                    <a:pt x="3535215" y="1219200"/>
                  </a:lnTo>
                  <a:lnTo>
                    <a:pt x="3540245" y="1206500"/>
                  </a:lnTo>
                  <a:close/>
                </a:path>
                <a:path w="4342130" h="2501900" extrusionOk="0">
                  <a:moveTo>
                    <a:pt x="3663676" y="1206500"/>
                  </a:moveTo>
                  <a:lnTo>
                    <a:pt x="3654237" y="1206500"/>
                  </a:lnTo>
                  <a:lnTo>
                    <a:pt x="3658440" y="1219200"/>
                  </a:lnTo>
                  <a:lnTo>
                    <a:pt x="3665720" y="1219200"/>
                  </a:lnTo>
                  <a:lnTo>
                    <a:pt x="3663676" y="1206500"/>
                  </a:lnTo>
                  <a:close/>
                </a:path>
                <a:path w="4342130" h="2501900" extrusionOk="0">
                  <a:moveTo>
                    <a:pt x="3688081" y="1206500"/>
                  </a:moveTo>
                  <a:lnTo>
                    <a:pt x="3682115" y="1206500"/>
                  </a:lnTo>
                  <a:lnTo>
                    <a:pt x="3665720" y="1219200"/>
                  </a:lnTo>
                  <a:lnTo>
                    <a:pt x="3669949" y="1219200"/>
                  </a:lnTo>
                  <a:lnTo>
                    <a:pt x="3688081" y="1206500"/>
                  </a:lnTo>
                  <a:close/>
                </a:path>
                <a:path w="4342130" h="2501900" extrusionOk="0">
                  <a:moveTo>
                    <a:pt x="3759459" y="1206500"/>
                  </a:moveTo>
                  <a:lnTo>
                    <a:pt x="3747178" y="1206500"/>
                  </a:lnTo>
                  <a:lnTo>
                    <a:pt x="3743519" y="1219200"/>
                  </a:lnTo>
                  <a:lnTo>
                    <a:pt x="3760221" y="1219200"/>
                  </a:lnTo>
                  <a:lnTo>
                    <a:pt x="3759459" y="1206500"/>
                  </a:lnTo>
                  <a:close/>
                </a:path>
                <a:path w="4342130" h="2501900" extrusionOk="0">
                  <a:moveTo>
                    <a:pt x="513987" y="1181100"/>
                  </a:moveTo>
                  <a:lnTo>
                    <a:pt x="493959" y="1181100"/>
                  </a:lnTo>
                  <a:lnTo>
                    <a:pt x="491622" y="1193800"/>
                  </a:lnTo>
                  <a:lnTo>
                    <a:pt x="491197" y="1206500"/>
                  </a:lnTo>
                  <a:lnTo>
                    <a:pt x="498874" y="1206500"/>
                  </a:lnTo>
                  <a:lnTo>
                    <a:pt x="499229" y="1193800"/>
                  </a:lnTo>
                  <a:lnTo>
                    <a:pt x="512539" y="1193800"/>
                  </a:lnTo>
                  <a:lnTo>
                    <a:pt x="513987" y="1181100"/>
                  </a:lnTo>
                  <a:close/>
                </a:path>
                <a:path w="4342130" h="2501900" extrusionOk="0">
                  <a:moveTo>
                    <a:pt x="743188" y="1181100"/>
                  </a:moveTo>
                  <a:lnTo>
                    <a:pt x="737053" y="1181100"/>
                  </a:lnTo>
                  <a:lnTo>
                    <a:pt x="743768" y="1193800"/>
                  </a:lnTo>
                  <a:lnTo>
                    <a:pt x="729806" y="1206500"/>
                  </a:lnTo>
                  <a:lnTo>
                    <a:pt x="769111" y="1206500"/>
                  </a:lnTo>
                  <a:lnTo>
                    <a:pt x="764570" y="1193800"/>
                  </a:lnTo>
                  <a:lnTo>
                    <a:pt x="747030" y="1193800"/>
                  </a:lnTo>
                  <a:lnTo>
                    <a:pt x="743188" y="1181100"/>
                  </a:lnTo>
                  <a:close/>
                </a:path>
                <a:path w="4342130" h="2501900" extrusionOk="0">
                  <a:moveTo>
                    <a:pt x="845050" y="1181100"/>
                  </a:moveTo>
                  <a:lnTo>
                    <a:pt x="833430" y="1181100"/>
                  </a:lnTo>
                  <a:lnTo>
                    <a:pt x="830153" y="1193800"/>
                  </a:lnTo>
                  <a:lnTo>
                    <a:pt x="834738" y="1193800"/>
                  </a:lnTo>
                  <a:lnTo>
                    <a:pt x="832769" y="1206500"/>
                  </a:lnTo>
                  <a:lnTo>
                    <a:pt x="837745" y="1206500"/>
                  </a:lnTo>
                  <a:lnTo>
                    <a:pt x="840684" y="1193800"/>
                  </a:lnTo>
                  <a:lnTo>
                    <a:pt x="845050" y="1181100"/>
                  </a:lnTo>
                  <a:close/>
                </a:path>
                <a:path w="4342130" h="2501900" extrusionOk="0">
                  <a:moveTo>
                    <a:pt x="2630454" y="1104900"/>
                  </a:moveTo>
                  <a:lnTo>
                    <a:pt x="2618948" y="1104900"/>
                  </a:lnTo>
                  <a:lnTo>
                    <a:pt x="2611421" y="1117600"/>
                  </a:lnTo>
                  <a:lnTo>
                    <a:pt x="2603335" y="1130300"/>
                  </a:lnTo>
                  <a:lnTo>
                    <a:pt x="2595604" y="1143000"/>
                  </a:lnTo>
                  <a:lnTo>
                    <a:pt x="2589141" y="1143000"/>
                  </a:lnTo>
                  <a:lnTo>
                    <a:pt x="2585714" y="1155700"/>
                  </a:lnTo>
                  <a:lnTo>
                    <a:pt x="2584399" y="1181100"/>
                  </a:lnTo>
                  <a:lnTo>
                    <a:pt x="2582507" y="1193800"/>
                  </a:lnTo>
                  <a:lnTo>
                    <a:pt x="2577343" y="1206500"/>
                  </a:lnTo>
                  <a:lnTo>
                    <a:pt x="2585357" y="1206500"/>
                  </a:lnTo>
                  <a:lnTo>
                    <a:pt x="2589877" y="1193800"/>
                  </a:lnTo>
                  <a:lnTo>
                    <a:pt x="2592226" y="1181100"/>
                  </a:lnTo>
                  <a:lnTo>
                    <a:pt x="2594363" y="1168400"/>
                  </a:lnTo>
                  <a:lnTo>
                    <a:pt x="2598247" y="1155700"/>
                  </a:lnTo>
                  <a:lnTo>
                    <a:pt x="2606076" y="1143000"/>
                  </a:lnTo>
                  <a:lnTo>
                    <a:pt x="2614513" y="1130300"/>
                  </a:lnTo>
                  <a:lnTo>
                    <a:pt x="2622868" y="1117600"/>
                  </a:lnTo>
                  <a:lnTo>
                    <a:pt x="2630454" y="1104900"/>
                  </a:lnTo>
                  <a:close/>
                </a:path>
                <a:path w="4342130" h="2501900" extrusionOk="0">
                  <a:moveTo>
                    <a:pt x="3547801" y="1193800"/>
                  </a:moveTo>
                  <a:lnTo>
                    <a:pt x="3537465" y="1193800"/>
                  </a:lnTo>
                  <a:lnTo>
                    <a:pt x="3531846" y="1206500"/>
                  </a:lnTo>
                  <a:lnTo>
                    <a:pt x="3544262" y="1206500"/>
                  </a:lnTo>
                  <a:lnTo>
                    <a:pt x="3547801" y="1193800"/>
                  </a:lnTo>
                  <a:close/>
                </a:path>
                <a:path w="4342130" h="2501900" extrusionOk="0">
                  <a:moveTo>
                    <a:pt x="3660767" y="1193800"/>
                  </a:moveTo>
                  <a:lnTo>
                    <a:pt x="3652947" y="1193800"/>
                  </a:lnTo>
                  <a:lnTo>
                    <a:pt x="3650493" y="1206500"/>
                  </a:lnTo>
                  <a:lnTo>
                    <a:pt x="3659701" y="1206500"/>
                  </a:lnTo>
                  <a:lnTo>
                    <a:pt x="3660767" y="1193800"/>
                  </a:lnTo>
                  <a:close/>
                </a:path>
                <a:path w="4342130" h="2501900" extrusionOk="0">
                  <a:moveTo>
                    <a:pt x="3781062" y="1193800"/>
                  </a:moveTo>
                  <a:lnTo>
                    <a:pt x="3752636" y="1193800"/>
                  </a:lnTo>
                  <a:lnTo>
                    <a:pt x="3744596" y="1206500"/>
                  </a:lnTo>
                  <a:lnTo>
                    <a:pt x="3775410" y="1206500"/>
                  </a:lnTo>
                  <a:lnTo>
                    <a:pt x="3781062" y="1193800"/>
                  </a:lnTo>
                  <a:close/>
                </a:path>
                <a:path w="4342130" h="2501900" extrusionOk="0">
                  <a:moveTo>
                    <a:pt x="529977" y="1181100"/>
                  </a:moveTo>
                  <a:lnTo>
                    <a:pt x="517378" y="1181100"/>
                  </a:lnTo>
                  <a:lnTo>
                    <a:pt x="522737" y="1193800"/>
                  </a:lnTo>
                  <a:lnTo>
                    <a:pt x="527106" y="1193800"/>
                  </a:lnTo>
                  <a:lnTo>
                    <a:pt x="529977" y="1181100"/>
                  </a:lnTo>
                  <a:close/>
                </a:path>
                <a:path w="4342130" h="2501900" extrusionOk="0">
                  <a:moveTo>
                    <a:pt x="547521" y="1181100"/>
                  </a:moveTo>
                  <a:lnTo>
                    <a:pt x="539986" y="1181100"/>
                  </a:lnTo>
                  <a:lnTo>
                    <a:pt x="540771" y="1193800"/>
                  </a:lnTo>
                  <a:lnTo>
                    <a:pt x="554899" y="1193800"/>
                  </a:lnTo>
                  <a:lnTo>
                    <a:pt x="547521" y="1181100"/>
                  </a:lnTo>
                  <a:close/>
                </a:path>
                <a:path w="4342130" h="2501900" extrusionOk="0">
                  <a:moveTo>
                    <a:pt x="1317211" y="1181100"/>
                  </a:moveTo>
                  <a:lnTo>
                    <a:pt x="1161884" y="1181100"/>
                  </a:lnTo>
                  <a:lnTo>
                    <a:pt x="1165370" y="1193800"/>
                  </a:lnTo>
                  <a:lnTo>
                    <a:pt x="1323701" y="1193800"/>
                  </a:lnTo>
                  <a:lnTo>
                    <a:pt x="1317211" y="1181100"/>
                  </a:lnTo>
                  <a:close/>
                </a:path>
                <a:path w="4342130" h="2501900" extrusionOk="0">
                  <a:moveTo>
                    <a:pt x="1543748" y="1181100"/>
                  </a:moveTo>
                  <a:lnTo>
                    <a:pt x="1501018" y="1181100"/>
                  </a:lnTo>
                  <a:lnTo>
                    <a:pt x="1515444" y="1193800"/>
                  </a:lnTo>
                  <a:lnTo>
                    <a:pt x="1529949" y="1193800"/>
                  </a:lnTo>
                  <a:lnTo>
                    <a:pt x="1543748" y="1181100"/>
                  </a:lnTo>
                  <a:close/>
                </a:path>
                <a:path w="4342130" h="2501900" extrusionOk="0">
                  <a:moveTo>
                    <a:pt x="1720620" y="1117600"/>
                  </a:moveTo>
                  <a:lnTo>
                    <a:pt x="1701457" y="1117600"/>
                  </a:lnTo>
                  <a:lnTo>
                    <a:pt x="1703408" y="1130300"/>
                  </a:lnTo>
                  <a:lnTo>
                    <a:pt x="1704878" y="1130300"/>
                  </a:lnTo>
                  <a:lnTo>
                    <a:pt x="1703100" y="1143000"/>
                  </a:lnTo>
                  <a:lnTo>
                    <a:pt x="1697586" y="1155700"/>
                  </a:lnTo>
                  <a:lnTo>
                    <a:pt x="1690664" y="1155700"/>
                  </a:lnTo>
                  <a:lnTo>
                    <a:pt x="1675351" y="1181100"/>
                  </a:lnTo>
                  <a:lnTo>
                    <a:pt x="1680181" y="1181100"/>
                  </a:lnTo>
                  <a:lnTo>
                    <a:pt x="1685628" y="1193800"/>
                  </a:lnTo>
                  <a:lnTo>
                    <a:pt x="1698406" y="1193800"/>
                  </a:lnTo>
                  <a:lnTo>
                    <a:pt x="1693525" y="1181100"/>
                  </a:lnTo>
                  <a:lnTo>
                    <a:pt x="1702375" y="1168400"/>
                  </a:lnTo>
                  <a:lnTo>
                    <a:pt x="1710378" y="1155700"/>
                  </a:lnTo>
                  <a:lnTo>
                    <a:pt x="1717342" y="1143000"/>
                  </a:lnTo>
                  <a:lnTo>
                    <a:pt x="1723078" y="1130300"/>
                  </a:lnTo>
                  <a:lnTo>
                    <a:pt x="1720620" y="1117600"/>
                  </a:lnTo>
                  <a:close/>
                </a:path>
                <a:path w="4342130" h="2501900" extrusionOk="0">
                  <a:moveTo>
                    <a:pt x="3580649" y="1181100"/>
                  </a:moveTo>
                  <a:lnTo>
                    <a:pt x="3546036" y="1181100"/>
                  </a:lnTo>
                  <a:lnTo>
                    <a:pt x="3541923" y="1193800"/>
                  </a:lnTo>
                  <a:lnTo>
                    <a:pt x="3581342" y="1193800"/>
                  </a:lnTo>
                  <a:lnTo>
                    <a:pt x="3580649" y="1181100"/>
                  </a:lnTo>
                  <a:close/>
                </a:path>
                <a:path w="4342130" h="2501900" extrusionOk="0">
                  <a:moveTo>
                    <a:pt x="3668857" y="1181100"/>
                  </a:moveTo>
                  <a:lnTo>
                    <a:pt x="3660835" y="1181100"/>
                  </a:lnTo>
                  <a:lnTo>
                    <a:pt x="3656645" y="1193800"/>
                  </a:lnTo>
                  <a:lnTo>
                    <a:pt x="3663930" y="1193800"/>
                  </a:lnTo>
                  <a:lnTo>
                    <a:pt x="3668857" y="1181100"/>
                  </a:lnTo>
                  <a:close/>
                </a:path>
                <a:path w="4342130" h="2501900" extrusionOk="0">
                  <a:moveTo>
                    <a:pt x="3773734" y="1155700"/>
                  </a:moveTo>
                  <a:lnTo>
                    <a:pt x="3762520" y="1155700"/>
                  </a:lnTo>
                  <a:lnTo>
                    <a:pt x="3764149" y="1168400"/>
                  </a:lnTo>
                  <a:lnTo>
                    <a:pt x="3766034" y="1168400"/>
                  </a:lnTo>
                  <a:lnTo>
                    <a:pt x="3767620" y="1181100"/>
                  </a:lnTo>
                  <a:lnTo>
                    <a:pt x="3768349" y="1193800"/>
                  </a:lnTo>
                  <a:lnTo>
                    <a:pt x="3782833" y="1193800"/>
                  </a:lnTo>
                  <a:lnTo>
                    <a:pt x="3780965" y="1181100"/>
                  </a:lnTo>
                  <a:lnTo>
                    <a:pt x="3777313" y="1168400"/>
                  </a:lnTo>
                  <a:lnTo>
                    <a:pt x="3773734" y="1155700"/>
                  </a:lnTo>
                  <a:close/>
                </a:path>
                <a:path w="4342130" h="2501900" extrusionOk="0">
                  <a:moveTo>
                    <a:pt x="516536" y="1104900"/>
                  </a:moveTo>
                  <a:lnTo>
                    <a:pt x="471874" y="1104900"/>
                  </a:lnTo>
                  <a:lnTo>
                    <a:pt x="461664" y="1117600"/>
                  </a:lnTo>
                  <a:lnTo>
                    <a:pt x="493591" y="1117600"/>
                  </a:lnTo>
                  <a:lnTo>
                    <a:pt x="496067" y="1130300"/>
                  </a:lnTo>
                  <a:lnTo>
                    <a:pt x="502123" y="1143000"/>
                  </a:lnTo>
                  <a:lnTo>
                    <a:pt x="505760" y="1155700"/>
                  </a:lnTo>
                  <a:lnTo>
                    <a:pt x="508040" y="1168400"/>
                  </a:lnTo>
                  <a:lnTo>
                    <a:pt x="510024" y="1181100"/>
                  </a:lnTo>
                  <a:lnTo>
                    <a:pt x="517594" y="1181100"/>
                  </a:lnTo>
                  <a:lnTo>
                    <a:pt x="515385" y="1168400"/>
                  </a:lnTo>
                  <a:lnTo>
                    <a:pt x="511413" y="1143000"/>
                  </a:lnTo>
                  <a:lnTo>
                    <a:pt x="507373" y="1130300"/>
                  </a:lnTo>
                  <a:lnTo>
                    <a:pt x="504957" y="1117600"/>
                  </a:lnTo>
                  <a:lnTo>
                    <a:pt x="516536" y="1104900"/>
                  </a:lnTo>
                  <a:close/>
                </a:path>
                <a:path w="4342130" h="2501900" extrusionOk="0">
                  <a:moveTo>
                    <a:pt x="721857" y="1155700"/>
                  </a:moveTo>
                  <a:lnTo>
                    <a:pt x="716336" y="1155700"/>
                  </a:lnTo>
                  <a:lnTo>
                    <a:pt x="723337" y="1168400"/>
                  </a:lnTo>
                  <a:lnTo>
                    <a:pt x="730242" y="1181100"/>
                  </a:lnTo>
                  <a:lnTo>
                    <a:pt x="739983" y="1181100"/>
                  </a:lnTo>
                  <a:lnTo>
                    <a:pt x="739361" y="1168400"/>
                  </a:lnTo>
                  <a:lnTo>
                    <a:pt x="727236" y="1168400"/>
                  </a:lnTo>
                  <a:lnTo>
                    <a:pt x="721857" y="1155700"/>
                  </a:lnTo>
                  <a:close/>
                </a:path>
                <a:path w="4342130" h="2501900" extrusionOk="0">
                  <a:moveTo>
                    <a:pt x="849599" y="1168400"/>
                  </a:moveTo>
                  <a:lnTo>
                    <a:pt x="842560" y="1168400"/>
                  </a:lnTo>
                  <a:lnTo>
                    <a:pt x="842939" y="1181100"/>
                  </a:lnTo>
                  <a:lnTo>
                    <a:pt x="848890" y="1181100"/>
                  </a:lnTo>
                  <a:lnTo>
                    <a:pt x="849599" y="1168400"/>
                  </a:lnTo>
                  <a:close/>
                </a:path>
                <a:path w="4342130" h="2501900" extrusionOk="0">
                  <a:moveTo>
                    <a:pt x="1151670" y="1143000"/>
                  </a:moveTo>
                  <a:lnTo>
                    <a:pt x="1145145" y="1143000"/>
                  </a:lnTo>
                  <a:lnTo>
                    <a:pt x="1148352" y="1155700"/>
                  </a:lnTo>
                  <a:lnTo>
                    <a:pt x="1150358" y="1155700"/>
                  </a:lnTo>
                  <a:lnTo>
                    <a:pt x="1154602" y="1168400"/>
                  </a:lnTo>
                  <a:lnTo>
                    <a:pt x="1158304" y="1181100"/>
                  </a:lnTo>
                  <a:lnTo>
                    <a:pt x="1167614" y="1181100"/>
                  </a:lnTo>
                  <a:lnTo>
                    <a:pt x="1163911" y="1168400"/>
                  </a:lnTo>
                  <a:lnTo>
                    <a:pt x="1160515" y="1168400"/>
                  </a:lnTo>
                  <a:lnTo>
                    <a:pt x="1151670" y="1143000"/>
                  </a:lnTo>
                  <a:close/>
                </a:path>
                <a:path w="4342130" h="2501900" extrusionOk="0">
                  <a:moveTo>
                    <a:pt x="1512423" y="1143000"/>
                  </a:moveTo>
                  <a:lnTo>
                    <a:pt x="1376582" y="1143000"/>
                  </a:lnTo>
                  <a:lnTo>
                    <a:pt x="1384681" y="1155700"/>
                  </a:lnTo>
                  <a:lnTo>
                    <a:pt x="1501856" y="1155700"/>
                  </a:lnTo>
                  <a:lnTo>
                    <a:pt x="1501386" y="1168400"/>
                  </a:lnTo>
                  <a:lnTo>
                    <a:pt x="1501056" y="1181100"/>
                  </a:lnTo>
                  <a:lnTo>
                    <a:pt x="1515445" y="1181100"/>
                  </a:lnTo>
                  <a:lnTo>
                    <a:pt x="1513946" y="1168400"/>
                  </a:lnTo>
                  <a:lnTo>
                    <a:pt x="1512948" y="1168400"/>
                  </a:lnTo>
                  <a:lnTo>
                    <a:pt x="1512443" y="1155700"/>
                  </a:lnTo>
                  <a:lnTo>
                    <a:pt x="1512423" y="1143000"/>
                  </a:lnTo>
                  <a:close/>
                </a:path>
                <a:path w="4342130" h="2501900" extrusionOk="0">
                  <a:moveTo>
                    <a:pt x="1560987" y="1117600"/>
                  </a:moveTo>
                  <a:lnTo>
                    <a:pt x="1546268" y="1117600"/>
                  </a:lnTo>
                  <a:lnTo>
                    <a:pt x="1541163" y="1130300"/>
                  </a:lnTo>
                  <a:lnTo>
                    <a:pt x="1540205" y="1143000"/>
                  </a:lnTo>
                  <a:lnTo>
                    <a:pt x="1540034" y="1143000"/>
                  </a:lnTo>
                  <a:lnTo>
                    <a:pt x="1539389" y="1155700"/>
                  </a:lnTo>
                  <a:lnTo>
                    <a:pt x="1537010" y="1168400"/>
                  </a:lnTo>
                  <a:lnTo>
                    <a:pt x="1531727" y="1181100"/>
                  </a:lnTo>
                  <a:lnTo>
                    <a:pt x="1556060" y="1181100"/>
                  </a:lnTo>
                  <a:lnTo>
                    <a:pt x="1555111" y="1168400"/>
                  </a:lnTo>
                  <a:lnTo>
                    <a:pt x="1553698" y="1155700"/>
                  </a:lnTo>
                  <a:lnTo>
                    <a:pt x="1553485" y="1143000"/>
                  </a:lnTo>
                  <a:lnTo>
                    <a:pt x="1556136" y="1130300"/>
                  </a:lnTo>
                  <a:lnTo>
                    <a:pt x="1573977" y="1130300"/>
                  </a:lnTo>
                  <a:lnTo>
                    <a:pt x="1560987" y="1117600"/>
                  </a:lnTo>
                  <a:close/>
                </a:path>
                <a:path w="4342130" h="2501900" extrusionOk="0">
                  <a:moveTo>
                    <a:pt x="1837871" y="1079500"/>
                  </a:moveTo>
                  <a:lnTo>
                    <a:pt x="1825592" y="1079500"/>
                  </a:lnTo>
                  <a:lnTo>
                    <a:pt x="1821634" y="1092200"/>
                  </a:lnTo>
                  <a:lnTo>
                    <a:pt x="1811317" y="1104900"/>
                  </a:lnTo>
                  <a:lnTo>
                    <a:pt x="1807380" y="1104900"/>
                  </a:lnTo>
                  <a:lnTo>
                    <a:pt x="1808376" y="1117600"/>
                  </a:lnTo>
                  <a:lnTo>
                    <a:pt x="1811192" y="1130300"/>
                  </a:lnTo>
                  <a:lnTo>
                    <a:pt x="1813686" y="1143000"/>
                  </a:lnTo>
                  <a:lnTo>
                    <a:pt x="1814479" y="1155700"/>
                  </a:lnTo>
                  <a:lnTo>
                    <a:pt x="1813387" y="1155700"/>
                  </a:lnTo>
                  <a:lnTo>
                    <a:pt x="1810403" y="1168400"/>
                  </a:lnTo>
                  <a:lnTo>
                    <a:pt x="1807698" y="1168400"/>
                  </a:lnTo>
                  <a:lnTo>
                    <a:pt x="1807558" y="1181100"/>
                  </a:lnTo>
                  <a:lnTo>
                    <a:pt x="1818682" y="1181100"/>
                  </a:lnTo>
                  <a:lnTo>
                    <a:pt x="1822134" y="1168400"/>
                  </a:lnTo>
                  <a:lnTo>
                    <a:pt x="1825696" y="1155700"/>
                  </a:lnTo>
                  <a:lnTo>
                    <a:pt x="1828691" y="1143000"/>
                  </a:lnTo>
                  <a:lnTo>
                    <a:pt x="1826259" y="1130300"/>
                  </a:lnTo>
                  <a:lnTo>
                    <a:pt x="1823295" y="1130300"/>
                  </a:lnTo>
                  <a:lnTo>
                    <a:pt x="1821124" y="1117600"/>
                  </a:lnTo>
                  <a:lnTo>
                    <a:pt x="1821071" y="1104900"/>
                  </a:lnTo>
                  <a:lnTo>
                    <a:pt x="1829214" y="1092200"/>
                  </a:lnTo>
                  <a:lnTo>
                    <a:pt x="1837871" y="1079500"/>
                  </a:lnTo>
                  <a:close/>
                </a:path>
                <a:path w="4342130" h="2501900" extrusionOk="0">
                  <a:moveTo>
                    <a:pt x="3572014" y="1130300"/>
                  </a:moveTo>
                  <a:lnTo>
                    <a:pt x="3565200" y="1130300"/>
                  </a:lnTo>
                  <a:lnTo>
                    <a:pt x="3567130" y="1143000"/>
                  </a:lnTo>
                  <a:lnTo>
                    <a:pt x="3569202" y="1155700"/>
                  </a:lnTo>
                  <a:lnTo>
                    <a:pt x="3570667" y="1168400"/>
                  </a:lnTo>
                  <a:lnTo>
                    <a:pt x="3570775" y="1181100"/>
                  </a:lnTo>
                  <a:lnTo>
                    <a:pt x="3579922" y="1181100"/>
                  </a:lnTo>
                  <a:lnTo>
                    <a:pt x="3579306" y="1168400"/>
                  </a:lnTo>
                  <a:lnTo>
                    <a:pt x="3578941" y="1168400"/>
                  </a:lnTo>
                  <a:lnTo>
                    <a:pt x="3584550" y="1155700"/>
                  </a:lnTo>
                  <a:lnTo>
                    <a:pt x="3576681" y="1155700"/>
                  </a:lnTo>
                  <a:lnTo>
                    <a:pt x="3574136" y="1143000"/>
                  </a:lnTo>
                  <a:lnTo>
                    <a:pt x="3572014" y="1130300"/>
                  </a:lnTo>
                  <a:close/>
                </a:path>
                <a:path w="4342130" h="2501900" extrusionOk="0">
                  <a:moveTo>
                    <a:pt x="3642425" y="1143000"/>
                  </a:moveTo>
                  <a:lnTo>
                    <a:pt x="3622788" y="1143000"/>
                  </a:lnTo>
                  <a:lnTo>
                    <a:pt x="3639673" y="1155700"/>
                  </a:lnTo>
                  <a:lnTo>
                    <a:pt x="3654005" y="1168400"/>
                  </a:lnTo>
                  <a:lnTo>
                    <a:pt x="3664768" y="1181100"/>
                  </a:lnTo>
                  <a:lnTo>
                    <a:pt x="3673150" y="1181100"/>
                  </a:lnTo>
                  <a:lnTo>
                    <a:pt x="3668631" y="1168400"/>
                  </a:lnTo>
                  <a:lnTo>
                    <a:pt x="3663963" y="1168400"/>
                  </a:lnTo>
                  <a:lnTo>
                    <a:pt x="3658878" y="1155700"/>
                  </a:lnTo>
                  <a:lnTo>
                    <a:pt x="3653109" y="1155700"/>
                  </a:lnTo>
                  <a:lnTo>
                    <a:pt x="3642425" y="1143000"/>
                  </a:lnTo>
                  <a:close/>
                </a:path>
                <a:path w="4342130" h="2501900" extrusionOk="0">
                  <a:moveTo>
                    <a:pt x="4107788" y="1168400"/>
                  </a:moveTo>
                  <a:lnTo>
                    <a:pt x="4085365" y="1168400"/>
                  </a:lnTo>
                  <a:lnTo>
                    <a:pt x="4092552" y="1181100"/>
                  </a:lnTo>
                  <a:lnTo>
                    <a:pt x="4121066" y="1181100"/>
                  </a:lnTo>
                  <a:lnTo>
                    <a:pt x="4107788" y="1168400"/>
                  </a:lnTo>
                  <a:close/>
                </a:path>
                <a:path w="4342130" h="2501900" extrusionOk="0">
                  <a:moveTo>
                    <a:pt x="640847" y="1066800"/>
                  </a:moveTo>
                  <a:lnTo>
                    <a:pt x="626280" y="1066800"/>
                  </a:lnTo>
                  <a:lnTo>
                    <a:pt x="629633" y="1079500"/>
                  </a:lnTo>
                  <a:lnTo>
                    <a:pt x="633240" y="1079500"/>
                  </a:lnTo>
                  <a:lnTo>
                    <a:pt x="652971" y="1130300"/>
                  </a:lnTo>
                  <a:lnTo>
                    <a:pt x="662692" y="1143000"/>
                  </a:lnTo>
                  <a:lnTo>
                    <a:pt x="672102" y="1168400"/>
                  </a:lnTo>
                  <a:lnTo>
                    <a:pt x="685399" y="1168400"/>
                  </a:lnTo>
                  <a:lnTo>
                    <a:pt x="678630" y="1155700"/>
                  </a:lnTo>
                  <a:lnTo>
                    <a:pt x="676077" y="1155700"/>
                  </a:lnTo>
                  <a:lnTo>
                    <a:pt x="670739" y="1143000"/>
                  </a:lnTo>
                  <a:lnTo>
                    <a:pt x="665569" y="1130300"/>
                  </a:lnTo>
                  <a:lnTo>
                    <a:pt x="661173" y="1130300"/>
                  </a:lnTo>
                  <a:lnTo>
                    <a:pt x="658157" y="1117600"/>
                  </a:lnTo>
                  <a:lnTo>
                    <a:pt x="657611" y="1117600"/>
                  </a:lnTo>
                  <a:lnTo>
                    <a:pt x="653558" y="1104900"/>
                  </a:lnTo>
                  <a:lnTo>
                    <a:pt x="650550" y="1104900"/>
                  </a:lnTo>
                  <a:lnTo>
                    <a:pt x="648456" y="1092200"/>
                  </a:lnTo>
                  <a:lnTo>
                    <a:pt x="639539" y="1092200"/>
                  </a:lnTo>
                  <a:lnTo>
                    <a:pt x="636148" y="1079500"/>
                  </a:lnTo>
                  <a:lnTo>
                    <a:pt x="640847" y="1066800"/>
                  </a:lnTo>
                  <a:close/>
                </a:path>
                <a:path w="4342130" h="2501900" extrusionOk="0">
                  <a:moveTo>
                    <a:pt x="716336" y="1155700"/>
                  </a:moveTo>
                  <a:lnTo>
                    <a:pt x="697133" y="1155700"/>
                  </a:lnTo>
                  <a:lnTo>
                    <a:pt x="693311" y="1168400"/>
                  </a:lnTo>
                  <a:lnTo>
                    <a:pt x="710583" y="1168400"/>
                  </a:lnTo>
                  <a:lnTo>
                    <a:pt x="716336" y="1155700"/>
                  </a:lnTo>
                  <a:close/>
                </a:path>
                <a:path w="4342130" h="2501900" extrusionOk="0">
                  <a:moveTo>
                    <a:pt x="853263" y="1117600"/>
                  </a:moveTo>
                  <a:lnTo>
                    <a:pt x="843639" y="1117600"/>
                  </a:lnTo>
                  <a:lnTo>
                    <a:pt x="838167" y="1130300"/>
                  </a:lnTo>
                  <a:lnTo>
                    <a:pt x="837507" y="1130300"/>
                  </a:lnTo>
                  <a:lnTo>
                    <a:pt x="838751" y="1143000"/>
                  </a:lnTo>
                  <a:lnTo>
                    <a:pt x="837507" y="1155700"/>
                  </a:lnTo>
                  <a:lnTo>
                    <a:pt x="839043" y="1155700"/>
                  </a:lnTo>
                  <a:lnTo>
                    <a:pt x="839475" y="1168400"/>
                  </a:lnTo>
                  <a:lnTo>
                    <a:pt x="848253" y="1168400"/>
                  </a:lnTo>
                  <a:lnTo>
                    <a:pt x="845927" y="1155700"/>
                  </a:lnTo>
                  <a:lnTo>
                    <a:pt x="844173" y="1143000"/>
                  </a:lnTo>
                  <a:lnTo>
                    <a:pt x="847092" y="1130300"/>
                  </a:lnTo>
                  <a:lnTo>
                    <a:pt x="853263" y="1117600"/>
                  </a:lnTo>
                  <a:close/>
                </a:path>
                <a:path w="4342130" h="2501900" extrusionOk="0">
                  <a:moveTo>
                    <a:pt x="1946471" y="1155700"/>
                  </a:moveTo>
                  <a:lnTo>
                    <a:pt x="1920956" y="1155700"/>
                  </a:lnTo>
                  <a:lnTo>
                    <a:pt x="1936095" y="1168400"/>
                  </a:lnTo>
                  <a:lnTo>
                    <a:pt x="1943054" y="1168400"/>
                  </a:lnTo>
                  <a:lnTo>
                    <a:pt x="1946471" y="1155700"/>
                  </a:lnTo>
                  <a:close/>
                </a:path>
                <a:path w="4342130" h="2501900" extrusionOk="0">
                  <a:moveTo>
                    <a:pt x="1974779" y="1143000"/>
                  </a:moveTo>
                  <a:lnTo>
                    <a:pt x="1959552" y="1143000"/>
                  </a:lnTo>
                  <a:lnTo>
                    <a:pt x="1965586" y="1155700"/>
                  </a:lnTo>
                  <a:lnTo>
                    <a:pt x="1971707" y="1168400"/>
                  </a:lnTo>
                  <a:lnTo>
                    <a:pt x="1984839" y="1168400"/>
                  </a:lnTo>
                  <a:lnTo>
                    <a:pt x="1979515" y="1155700"/>
                  </a:lnTo>
                  <a:lnTo>
                    <a:pt x="1974779" y="1143000"/>
                  </a:lnTo>
                  <a:close/>
                </a:path>
                <a:path w="4342130" h="2501900" extrusionOk="0">
                  <a:moveTo>
                    <a:pt x="4031489" y="1054100"/>
                  </a:moveTo>
                  <a:lnTo>
                    <a:pt x="4013519" y="1054100"/>
                  </a:lnTo>
                  <a:lnTo>
                    <a:pt x="4019507" y="1066800"/>
                  </a:lnTo>
                  <a:lnTo>
                    <a:pt x="4024686" y="1066800"/>
                  </a:lnTo>
                  <a:lnTo>
                    <a:pt x="4028837" y="1079500"/>
                  </a:lnTo>
                  <a:lnTo>
                    <a:pt x="4031387" y="1092200"/>
                  </a:lnTo>
                  <a:lnTo>
                    <a:pt x="4033710" y="1104900"/>
                  </a:lnTo>
                  <a:lnTo>
                    <a:pt x="4037183" y="1117600"/>
                  </a:lnTo>
                  <a:lnTo>
                    <a:pt x="4045568" y="1130300"/>
                  </a:lnTo>
                  <a:lnTo>
                    <a:pt x="4054440" y="1143000"/>
                  </a:lnTo>
                  <a:lnTo>
                    <a:pt x="4063463" y="1143000"/>
                  </a:lnTo>
                  <a:lnTo>
                    <a:pt x="4072298" y="1155700"/>
                  </a:lnTo>
                  <a:lnTo>
                    <a:pt x="4078832" y="1168400"/>
                  </a:lnTo>
                  <a:lnTo>
                    <a:pt x="4095520" y="1168400"/>
                  </a:lnTo>
                  <a:lnTo>
                    <a:pt x="4084833" y="1155700"/>
                  </a:lnTo>
                  <a:lnTo>
                    <a:pt x="4079880" y="1155700"/>
                  </a:lnTo>
                  <a:lnTo>
                    <a:pt x="4075905" y="1143000"/>
                  </a:lnTo>
                  <a:lnTo>
                    <a:pt x="4070246" y="1130300"/>
                  </a:lnTo>
                  <a:lnTo>
                    <a:pt x="4064012" y="1130300"/>
                  </a:lnTo>
                  <a:lnTo>
                    <a:pt x="4058315" y="1117600"/>
                  </a:lnTo>
                  <a:lnTo>
                    <a:pt x="4050348" y="1104900"/>
                  </a:lnTo>
                  <a:lnTo>
                    <a:pt x="4046127" y="1092200"/>
                  </a:lnTo>
                  <a:lnTo>
                    <a:pt x="4042453" y="1079500"/>
                  </a:lnTo>
                  <a:lnTo>
                    <a:pt x="4036129" y="1066800"/>
                  </a:lnTo>
                  <a:lnTo>
                    <a:pt x="4031489" y="1054100"/>
                  </a:lnTo>
                  <a:close/>
                </a:path>
                <a:path w="4342130" h="2501900" extrusionOk="0">
                  <a:moveTo>
                    <a:pt x="597451" y="1117600"/>
                  </a:moveTo>
                  <a:lnTo>
                    <a:pt x="558737" y="1117600"/>
                  </a:lnTo>
                  <a:lnTo>
                    <a:pt x="562799" y="1130300"/>
                  </a:lnTo>
                  <a:lnTo>
                    <a:pt x="565071" y="1143000"/>
                  </a:lnTo>
                  <a:lnTo>
                    <a:pt x="567581" y="1155700"/>
                  </a:lnTo>
                  <a:lnTo>
                    <a:pt x="581536" y="1155700"/>
                  </a:lnTo>
                  <a:lnTo>
                    <a:pt x="572978" y="1143000"/>
                  </a:lnTo>
                  <a:lnTo>
                    <a:pt x="571657" y="1143000"/>
                  </a:lnTo>
                  <a:lnTo>
                    <a:pt x="570794" y="1130300"/>
                  </a:lnTo>
                  <a:lnTo>
                    <a:pt x="597096" y="1130300"/>
                  </a:lnTo>
                  <a:lnTo>
                    <a:pt x="597451" y="1117600"/>
                  </a:lnTo>
                  <a:close/>
                </a:path>
                <a:path w="4342130" h="2501900" extrusionOk="0">
                  <a:moveTo>
                    <a:pt x="622322" y="1130300"/>
                  </a:moveTo>
                  <a:lnTo>
                    <a:pt x="613555" y="1130300"/>
                  </a:lnTo>
                  <a:lnTo>
                    <a:pt x="610469" y="1143000"/>
                  </a:lnTo>
                  <a:lnTo>
                    <a:pt x="607256" y="1155700"/>
                  </a:lnTo>
                  <a:lnTo>
                    <a:pt x="615081" y="1155700"/>
                  </a:lnTo>
                  <a:lnTo>
                    <a:pt x="619255" y="1143000"/>
                  </a:lnTo>
                  <a:lnTo>
                    <a:pt x="622322" y="1130300"/>
                  </a:lnTo>
                  <a:close/>
                </a:path>
                <a:path w="4342130" h="2501900" extrusionOk="0">
                  <a:moveTo>
                    <a:pt x="1613261" y="1143000"/>
                  </a:moveTo>
                  <a:lnTo>
                    <a:pt x="1585106" y="1143000"/>
                  </a:lnTo>
                  <a:lnTo>
                    <a:pt x="1593302" y="1155700"/>
                  </a:lnTo>
                  <a:lnTo>
                    <a:pt x="1617960" y="1155700"/>
                  </a:lnTo>
                  <a:lnTo>
                    <a:pt x="1613261" y="1143000"/>
                  </a:lnTo>
                  <a:close/>
                </a:path>
                <a:path w="4342130" h="2501900" extrusionOk="0">
                  <a:moveTo>
                    <a:pt x="1903110" y="1130300"/>
                  </a:moveTo>
                  <a:lnTo>
                    <a:pt x="1877941" y="1130300"/>
                  </a:lnTo>
                  <a:lnTo>
                    <a:pt x="1906346" y="1155700"/>
                  </a:lnTo>
                  <a:lnTo>
                    <a:pt x="1949646" y="1155700"/>
                  </a:lnTo>
                  <a:lnTo>
                    <a:pt x="1942231" y="1143000"/>
                  </a:lnTo>
                  <a:lnTo>
                    <a:pt x="1911484" y="1143000"/>
                  </a:lnTo>
                  <a:lnTo>
                    <a:pt x="1903110" y="1130300"/>
                  </a:lnTo>
                  <a:close/>
                </a:path>
                <a:path w="4342130" h="2501900" extrusionOk="0">
                  <a:moveTo>
                    <a:pt x="3597358" y="1143000"/>
                  </a:moveTo>
                  <a:lnTo>
                    <a:pt x="3584048" y="1143000"/>
                  </a:lnTo>
                  <a:lnTo>
                    <a:pt x="3576681" y="1155700"/>
                  </a:lnTo>
                  <a:lnTo>
                    <a:pt x="3590721" y="1155700"/>
                  </a:lnTo>
                  <a:lnTo>
                    <a:pt x="3597358" y="1143000"/>
                  </a:lnTo>
                  <a:close/>
                </a:path>
                <a:path w="4342130" h="2501900" extrusionOk="0">
                  <a:moveTo>
                    <a:pt x="3796387" y="1143000"/>
                  </a:moveTo>
                  <a:lnTo>
                    <a:pt x="3771410" y="1143000"/>
                  </a:lnTo>
                  <a:lnTo>
                    <a:pt x="3767689" y="1155700"/>
                  </a:lnTo>
                  <a:lnTo>
                    <a:pt x="3784442" y="1155700"/>
                  </a:lnTo>
                  <a:lnTo>
                    <a:pt x="3796387" y="1143000"/>
                  </a:lnTo>
                  <a:close/>
                </a:path>
                <a:path w="4342130" h="2501900" extrusionOk="0">
                  <a:moveTo>
                    <a:pt x="3891917" y="1066800"/>
                  </a:moveTo>
                  <a:lnTo>
                    <a:pt x="3881252" y="1066800"/>
                  </a:lnTo>
                  <a:lnTo>
                    <a:pt x="3870428" y="1079500"/>
                  </a:lnTo>
                  <a:lnTo>
                    <a:pt x="3863866" y="1104900"/>
                  </a:lnTo>
                  <a:lnTo>
                    <a:pt x="3858628" y="1130300"/>
                  </a:lnTo>
                  <a:lnTo>
                    <a:pt x="3851775" y="1143000"/>
                  </a:lnTo>
                  <a:lnTo>
                    <a:pt x="3820362" y="1143000"/>
                  </a:lnTo>
                  <a:lnTo>
                    <a:pt x="3821446" y="1155700"/>
                  </a:lnTo>
                  <a:lnTo>
                    <a:pt x="3858011" y="1155700"/>
                  </a:lnTo>
                  <a:lnTo>
                    <a:pt x="3866421" y="1143000"/>
                  </a:lnTo>
                  <a:lnTo>
                    <a:pt x="3871837" y="1117600"/>
                  </a:lnTo>
                  <a:lnTo>
                    <a:pt x="3877397" y="1104900"/>
                  </a:lnTo>
                  <a:lnTo>
                    <a:pt x="3886243" y="1079500"/>
                  </a:lnTo>
                  <a:lnTo>
                    <a:pt x="3891917" y="1066800"/>
                  </a:lnTo>
                  <a:close/>
                </a:path>
                <a:path w="4342130" h="2501900" extrusionOk="0">
                  <a:moveTo>
                    <a:pt x="126929" y="1054100"/>
                  </a:moveTo>
                  <a:lnTo>
                    <a:pt x="106792" y="1054100"/>
                  </a:lnTo>
                  <a:lnTo>
                    <a:pt x="111705" y="1066800"/>
                  </a:lnTo>
                  <a:lnTo>
                    <a:pt x="117327" y="1079500"/>
                  </a:lnTo>
                  <a:lnTo>
                    <a:pt x="122890" y="1079500"/>
                  </a:lnTo>
                  <a:lnTo>
                    <a:pt x="133244" y="1104900"/>
                  </a:lnTo>
                  <a:lnTo>
                    <a:pt x="143566" y="1117600"/>
                  </a:lnTo>
                  <a:lnTo>
                    <a:pt x="154469" y="1130300"/>
                  </a:lnTo>
                  <a:lnTo>
                    <a:pt x="166566" y="1143000"/>
                  </a:lnTo>
                  <a:lnTo>
                    <a:pt x="216083" y="1143000"/>
                  </a:lnTo>
                  <a:lnTo>
                    <a:pt x="214485" y="1130300"/>
                  </a:lnTo>
                  <a:lnTo>
                    <a:pt x="168394" y="1130300"/>
                  </a:lnTo>
                  <a:lnTo>
                    <a:pt x="149641" y="1104900"/>
                  </a:lnTo>
                  <a:lnTo>
                    <a:pt x="140432" y="1092200"/>
                  </a:lnTo>
                  <a:lnTo>
                    <a:pt x="131488" y="1079500"/>
                  </a:lnTo>
                  <a:lnTo>
                    <a:pt x="128135" y="1066800"/>
                  </a:lnTo>
                  <a:lnTo>
                    <a:pt x="127627" y="1066800"/>
                  </a:lnTo>
                  <a:lnTo>
                    <a:pt x="126929" y="1054100"/>
                  </a:lnTo>
                  <a:close/>
                </a:path>
                <a:path w="4342130" h="2501900" extrusionOk="0">
                  <a:moveTo>
                    <a:pt x="1138293" y="1117600"/>
                  </a:moveTo>
                  <a:lnTo>
                    <a:pt x="1131232" y="1117600"/>
                  </a:lnTo>
                  <a:lnTo>
                    <a:pt x="1135997" y="1130300"/>
                  </a:lnTo>
                  <a:lnTo>
                    <a:pt x="1140830" y="1143000"/>
                  </a:lnTo>
                  <a:lnTo>
                    <a:pt x="1146177" y="1143000"/>
                  </a:lnTo>
                  <a:lnTo>
                    <a:pt x="1141441" y="1130300"/>
                  </a:lnTo>
                  <a:lnTo>
                    <a:pt x="1138293" y="1117600"/>
                  </a:lnTo>
                  <a:close/>
                </a:path>
                <a:path w="4342130" h="2501900" extrusionOk="0">
                  <a:moveTo>
                    <a:pt x="1390353" y="1130300"/>
                  </a:moveTo>
                  <a:lnTo>
                    <a:pt x="1369167" y="1130300"/>
                  </a:lnTo>
                  <a:lnTo>
                    <a:pt x="1370785" y="1143000"/>
                  </a:lnTo>
                  <a:lnTo>
                    <a:pt x="1382464" y="1143000"/>
                  </a:lnTo>
                  <a:lnTo>
                    <a:pt x="1390353" y="1130300"/>
                  </a:lnTo>
                  <a:close/>
                </a:path>
                <a:path w="4342130" h="2501900" extrusionOk="0">
                  <a:moveTo>
                    <a:pt x="1587057" y="1130300"/>
                  </a:moveTo>
                  <a:lnTo>
                    <a:pt x="1564886" y="1130300"/>
                  </a:lnTo>
                  <a:lnTo>
                    <a:pt x="1568493" y="1143000"/>
                  </a:lnTo>
                  <a:lnTo>
                    <a:pt x="1600171" y="1143000"/>
                  </a:lnTo>
                  <a:lnTo>
                    <a:pt x="1587057" y="1130300"/>
                  </a:lnTo>
                  <a:close/>
                </a:path>
                <a:path w="4342130" h="2501900" extrusionOk="0">
                  <a:moveTo>
                    <a:pt x="1945072" y="1079500"/>
                  </a:moveTo>
                  <a:lnTo>
                    <a:pt x="1916425" y="1079500"/>
                  </a:lnTo>
                  <a:lnTo>
                    <a:pt x="1907696" y="1092200"/>
                  </a:lnTo>
                  <a:lnTo>
                    <a:pt x="1902089" y="1104900"/>
                  </a:lnTo>
                  <a:lnTo>
                    <a:pt x="1900243" y="1117600"/>
                  </a:lnTo>
                  <a:lnTo>
                    <a:pt x="1907346" y="1117600"/>
                  </a:lnTo>
                  <a:lnTo>
                    <a:pt x="1915122" y="1130300"/>
                  </a:lnTo>
                  <a:lnTo>
                    <a:pt x="1922701" y="1143000"/>
                  </a:lnTo>
                  <a:lnTo>
                    <a:pt x="1942231" y="1143000"/>
                  </a:lnTo>
                  <a:lnTo>
                    <a:pt x="1931086" y="1130300"/>
                  </a:lnTo>
                  <a:lnTo>
                    <a:pt x="1920715" y="1117600"/>
                  </a:lnTo>
                  <a:lnTo>
                    <a:pt x="1915622" y="1104900"/>
                  </a:lnTo>
                  <a:lnTo>
                    <a:pt x="1951284" y="1104900"/>
                  </a:lnTo>
                  <a:lnTo>
                    <a:pt x="1948731" y="1092200"/>
                  </a:lnTo>
                  <a:lnTo>
                    <a:pt x="1945072" y="1079500"/>
                  </a:lnTo>
                  <a:close/>
                </a:path>
                <a:path w="4342130" h="2501900" extrusionOk="0">
                  <a:moveTo>
                    <a:pt x="1989143" y="1117600"/>
                  </a:moveTo>
                  <a:lnTo>
                    <a:pt x="1975627" y="1117600"/>
                  </a:lnTo>
                  <a:lnTo>
                    <a:pt x="1968030" y="1130300"/>
                  </a:lnTo>
                  <a:lnTo>
                    <a:pt x="1961122" y="1143000"/>
                  </a:lnTo>
                  <a:lnTo>
                    <a:pt x="1975401" y="1143000"/>
                  </a:lnTo>
                  <a:lnTo>
                    <a:pt x="1979376" y="1130300"/>
                  </a:lnTo>
                  <a:lnTo>
                    <a:pt x="1984405" y="1130300"/>
                  </a:lnTo>
                  <a:lnTo>
                    <a:pt x="1989143" y="1117600"/>
                  </a:lnTo>
                  <a:close/>
                </a:path>
                <a:path w="4342130" h="2501900" extrusionOk="0">
                  <a:moveTo>
                    <a:pt x="3604583" y="1130300"/>
                  </a:moveTo>
                  <a:lnTo>
                    <a:pt x="3597444" y="1143000"/>
                  </a:lnTo>
                  <a:lnTo>
                    <a:pt x="3617646" y="1143000"/>
                  </a:lnTo>
                  <a:lnTo>
                    <a:pt x="3604583" y="1130300"/>
                  </a:lnTo>
                  <a:close/>
                </a:path>
                <a:path w="4342130" h="2501900" extrusionOk="0">
                  <a:moveTo>
                    <a:pt x="3821689" y="1130300"/>
                  </a:moveTo>
                  <a:lnTo>
                    <a:pt x="3796576" y="1130300"/>
                  </a:lnTo>
                  <a:lnTo>
                    <a:pt x="3783895" y="1143000"/>
                  </a:lnTo>
                  <a:lnTo>
                    <a:pt x="3808995" y="1143000"/>
                  </a:lnTo>
                  <a:lnTo>
                    <a:pt x="3821689" y="1130300"/>
                  </a:lnTo>
                  <a:close/>
                </a:path>
                <a:path w="4342130" h="2501900" extrusionOk="0">
                  <a:moveTo>
                    <a:pt x="3837534" y="1130300"/>
                  </a:moveTo>
                  <a:lnTo>
                    <a:pt x="3821689" y="1130300"/>
                  </a:lnTo>
                  <a:lnTo>
                    <a:pt x="3821287" y="1143000"/>
                  </a:lnTo>
                  <a:lnTo>
                    <a:pt x="3837069" y="1143000"/>
                  </a:lnTo>
                  <a:lnTo>
                    <a:pt x="3837534" y="1130300"/>
                  </a:lnTo>
                  <a:close/>
                </a:path>
                <a:path w="4342130" h="2501900" extrusionOk="0">
                  <a:moveTo>
                    <a:pt x="191597" y="1054100"/>
                  </a:moveTo>
                  <a:lnTo>
                    <a:pt x="184320" y="1054100"/>
                  </a:lnTo>
                  <a:lnTo>
                    <a:pt x="177830" y="1066800"/>
                  </a:lnTo>
                  <a:lnTo>
                    <a:pt x="157206" y="1066800"/>
                  </a:lnTo>
                  <a:lnTo>
                    <a:pt x="161295" y="1079500"/>
                  </a:lnTo>
                  <a:lnTo>
                    <a:pt x="190950" y="1079500"/>
                  </a:lnTo>
                  <a:lnTo>
                    <a:pt x="192918" y="1092200"/>
                  </a:lnTo>
                  <a:lnTo>
                    <a:pt x="193756" y="1092200"/>
                  </a:lnTo>
                  <a:lnTo>
                    <a:pt x="196478" y="1104900"/>
                  </a:lnTo>
                  <a:lnTo>
                    <a:pt x="198631" y="1117600"/>
                  </a:lnTo>
                  <a:lnTo>
                    <a:pt x="200287" y="1117600"/>
                  </a:lnTo>
                  <a:lnTo>
                    <a:pt x="201516" y="1130300"/>
                  </a:lnTo>
                  <a:lnTo>
                    <a:pt x="214485" y="1130300"/>
                  </a:lnTo>
                  <a:lnTo>
                    <a:pt x="212887" y="1117600"/>
                  </a:lnTo>
                  <a:lnTo>
                    <a:pt x="207407" y="1092200"/>
                  </a:lnTo>
                  <a:lnTo>
                    <a:pt x="200143" y="1079500"/>
                  </a:lnTo>
                  <a:lnTo>
                    <a:pt x="191597" y="1054100"/>
                  </a:lnTo>
                  <a:close/>
                </a:path>
                <a:path w="4342130" h="2501900" extrusionOk="0">
                  <a:moveTo>
                    <a:pt x="614889" y="1117600"/>
                  </a:moveTo>
                  <a:lnTo>
                    <a:pt x="604309" y="1117600"/>
                  </a:lnTo>
                  <a:lnTo>
                    <a:pt x="610570" y="1130300"/>
                  </a:lnTo>
                  <a:lnTo>
                    <a:pt x="624274" y="1130300"/>
                  </a:lnTo>
                  <a:lnTo>
                    <a:pt x="614889" y="1117600"/>
                  </a:lnTo>
                  <a:close/>
                </a:path>
                <a:path w="4342130" h="2501900" extrusionOk="0">
                  <a:moveTo>
                    <a:pt x="918774" y="1117600"/>
                  </a:moveTo>
                  <a:lnTo>
                    <a:pt x="893255" y="1117600"/>
                  </a:lnTo>
                  <a:lnTo>
                    <a:pt x="898786" y="1130300"/>
                  </a:lnTo>
                  <a:lnTo>
                    <a:pt x="912381" y="1130300"/>
                  </a:lnTo>
                  <a:lnTo>
                    <a:pt x="918774" y="1117600"/>
                  </a:lnTo>
                  <a:close/>
                </a:path>
                <a:path w="4342130" h="2501900" extrusionOk="0">
                  <a:moveTo>
                    <a:pt x="955587" y="1054100"/>
                  </a:moveTo>
                  <a:lnTo>
                    <a:pt x="943564" y="1054100"/>
                  </a:lnTo>
                  <a:lnTo>
                    <a:pt x="945529" y="1066800"/>
                  </a:lnTo>
                  <a:lnTo>
                    <a:pt x="946911" y="1066800"/>
                  </a:lnTo>
                  <a:lnTo>
                    <a:pt x="947511" y="1079500"/>
                  </a:lnTo>
                  <a:lnTo>
                    <a:pt x="947133" y="1079500"/>
                  </a:lnTo>
                  <a:lnTo>
                    <a:pt x="947349" y="1092200"/>
                  </a:lnTo>
                  <a:lnTo>
                    <a:pt x="950371" y="1092200"/>
                  </a:lnTo>
                  <a:lnTo>
                    <a:pt x="951400" y="1104900"/>
                  </a:lnTo>
                  <a:lnTo>
                    <a:pt x="968996" y="1117600"/>
                  </a:lnTo>
                  <a:lnTo>
                    <a:pt x="978461" y="1130300"/>
                  </a:lnTo>
                  <a:lnTo>
                    <a:pt x="998873" y="1130300"/>
                  </a:lnTo>
                  <a:lnTo>
                    <a:pt x="1003381" y="1117600"/>
                  </a:lnTo>
                  <a:lnTo>
                    <a:pt x="980064" y="1117600"/>
                  </a:lnTo>
                  <a:lnTo>
                    <a:pt x="974971" y="1104900"/>
                  </a:lnTo>
                  <a:lnTo>
                    <a:pt x="970628" y="1104900"/>
                  </a:lnTo>
                  <a:lnTo>
                    <a:pt x="961438" y="1092200"/>
                  </a:lnTo>
                  <a:lnTo>
                    <a:pt x="957922" y="1066800"/>
                  </a:lnTo>
                  <a:lnTo>
                    <a:pt x="955587" y="1054100"/>
                  </a:lnTo>
                  <a:close/>
                </a:path>
                <a:path w="4342130" h="2501900" extrusionOk="0">
                  <a:moveTo>
                    <a:pt x="1087328" y="1066800"/>
                  </a:moveTo>
                  <a:lnTo>
                    <a:pt x="1031877" y="1066800"/>
                  </a:lnTo>
                  <a:lnTo>
                    <a:pt x="1013770" y="1079500"/>
                  </a:lnTo>
                  <a:lnTo>
                    <a:pt x="1083761" y="1079500"/>
                  </a:lnTo>
                  <a:lnTo>
                    <a:pt x="1090173" y="1092200"/>
                  </a:lnTo>
                  <a:lnTo>
                    <a:pt x="1096996" y="1092200"/>
                  </a:lnTo>
                  <a:lnTo>
                    <a:pt x="1102130" y="1104900"/>
                  </a:lnTo>
                  <a:lnTo>
                    <a:pt x="1107579" y="1117600"/>
                  </a:lnTo>
                  <a:lnTo>
                    <a:pt x="1115344" y="1130300"/>
                  </a:lnTo>
                  <a:lnTo>
                    <a:pt x="1125911" y="1130300"/>
                  </a:lnTo>
                  <a:lnTo>
                    <a:pt x="1131232" y="1117600"/>
                  </a:lnTo>
                  <a:lnTo>
                    <a:pt x="1145291" y="1117600"/>
                  </a:lnTo>
                  <a:lnTo>
                    <a:pt x="1152289" y="1104900"/>
                  </a:lnTo>
                  <a:lnTo>
                    <a:pt x="1111326" y="1104900"/>
                  </a:lnTo>
                  <a:lnTo>
                    <a:pt x="1106053" y="1092200"/>
                  </a:lnTo>
                  <a:lnTo>
                    <a:pt x="1099415" y="1079500"/>
                  </a:lnTo>
                  <a:lnTo>
                    <a:pt x="1087328" y="1066800"/>
                  </a:lnTo>
                  <a:close/>
                </a:path>
                <a:path w="4342130" h="2501900" extrusionOk="0">
                  <a:moveTo>
                    <a:pt x="1196224" y="1066800"/>
                  </a:moveTo>
                  <a:lnTo>
                    <a:pt x="1176622" y="1066800"/>
                  </a:lnTo>
                  <a:lnTo>
                    <a:pt x="1173485" y="1079500"/>
                  </a:lnTo>
                  <a:lnTo>
                    <a:pt x="1174439" y="1092200"/>
                  </a:lnTo>
                  <a:lnTo>
                    <a:pt x="1175841" y="1104900"/>
                  </a:lnTo>
                  <a:lnTo>
                    <a:pt x="1177814" y="1117600"/>
                  </a:lnTo>
                  <a:lnTo>
                    <a:pt x="1180483" y="1130300"/>
                  </a:lnTo>
                  <a:lnTo>
                    <a:pt x="1225723" y="1130300"/>
                  </a:lnTo>
                  <a:lnTo>
                    <a:pt x="1233062" y="1117600"/>
                  </a:lnTo>
                  <a:lnTo>
                    <a:pt x="1189487" y="1117600"/>
                  </a:lnTo>
                  <a:lnTo>
                    <a:pt x="1187477" y="1104900"/>
                  </a:lnTo>
                  <a:lnTo>
                    <a:pt x="1186110" y="1092200"/>
                  </a:lnTo>
                  <a:lnTo>
                    <a:pt x="1184928" y="1092200"/>
                  </a:lnTo>
                  <a:lnTo>
                    <a:pt x="1183467" y="1079500"/>
                  </a:lnTo>
                  <a:lnTo>
                    <a:pt x="1189651" y="1079500"/>
                  </a:lnTo>
                  <a:lnTo>
                    <a:pt x="1196224" y="1066800"/>
                  </a:lnTo>
                  <a:close/>
                </a:path>
                <a:path w="4342130" h="2501900" extrusionOk="0">
                  <a:moveTo>
                    <a:pt x="1408533" y="1117600"/>
                  </a:moveTo>
                  <a:lnTo>
                    <a:pt x="1383434" y="1117600"/>
                  </a:lnTo>
                  <a:lnTo>
                    <a:pt x="1376080" y="1130300"/>
                  </a:lnTo>
                  <a:lnTo>
                    <a:pt x="1399280" y="1130300"/>
                  </a:lnTo>
                  <a:lnTo>
                    <a:pt x="1408533" y="1117600"/>
                  </a:lnTo>
                  <a:close/>
                </a:path>
                <a:path w="4342130" h="2501900" extrusionOk="0">
                  <a:moveTo>
                    <a:pt x="1893499" y="1117600"/>
                  </a:moveTo>
                  <a:lnTo>
                    <a:pt x="1880164" y="1117600"/>
                  </a:lnTo>
                  <a:lnTo>
                    <a:pt x="1878526" y="1130300"/>
                  </a:lnTo>
                  <a:lnTo>
                    <a:pt x="1890921" y="1130300"/>
                  </a:lnTo>
                  <a:lnTo>
                    <a:pt x="1893499" y="1117600"/>
                  </a:lnTo>
                  <a:close/>
                </a:path>
                <a:path w="4342130" h="2501900" extrusionOk="0">
                  <a:moveTo>
                    <a:pt x="2091610" y="1003300"/>
                  </a:moveTo>
                  <a:lnTo>
                    <a:pt x="2001563" y="1003300"/>
                  </a:lnTo>
                  <a:lnTo>
                    <a:pt x="1998164" y="1016000"/>
                  </a:lnTo>
                  <a:lnTo>
                    <a:pt x="1996248" y="1028700"/>
                  </a:lnTo>
                  <a:lnTo>
                    <a:pt x="1995523" y="1054100"/>
                  </a:lnTo>
                  <a:lnTo>
                    <a:pt x="1995696" y="1066800"/>
                  </a:lnTo>
                  <a:lnTo>
                    <a:pt x="2002689" y="1079500"/>
                  </a:lnTo>
                  <a:lnTo>
                    <a:pt x="2012182" y="1092200"/>
                  </a:lnTo>
                  <a:lnTo>
                    <a:pt x="2020143" y="1104900"/>
                  </a:lnTo>
                  <a:lnTo>
                    <a:pt x="2022544" y="1117600"/>
                  </a:lnTo>
                  <a:lnTo>
                    <a:pt x="2003709" y="1117600"/>
                  </a:lnTo>
                  <a:lnTo>
                    <a:pt x="2007494" y="1130300"/>
                  </a:lnTo>
                  <a:lnTo>
                    <a:pt x="2033987" y="1130300"/>
                  </a:lnTo>
                  <a:lnTo>
                    <a:pt x="2033920" y="1117600"/>
                  </a:lnTo>
                  <a:lnTo>
                    <a:pt x="2033637" y="1104900"/>
                  </a:lnTo>
                  <a:lnTo>
                    <a:pt x="2033034" y="1092200"/>
                  </a:lnTo>
                  <a:lnTo>
                    <a:pt x="2024148" y="1079500"/>
                  </a:lnTo>
                  <a:lnTo>
                    <a:pt x="2014903" y="1079500"/>
                  </a:lnTo>
                  <a:lnTo>
                    <a:pt x="2008733" y="1066800"/>
                  </a:lnTo>
                  <a:lnTo>
                    <a:pt x="2009069" y="1041400"/>
                  </a:lnTo>
                  <a:lnTo>
                    <a:pt x="2010153" y="1041400"/>
                  </a:lnTo>
                  <a:lnTo>
                    <a:pt x="2010982" y="1028700"/>
                  </a:lnTo>
                  <a:lnTo>
                    <a:pt x="2012175" y="1028700"/>
                  </a:lnTo>
                  <a:lnTo>
                    <a:pt x="2014352" y="1016000"/>
                  </a:lnTo>
                  <a:lnTo>
                    <a:pt x="2073042" y="1016000"/>
                  </a:lnTo>
                  <a:lnTo>
                    <a:pt x="2091610" y="1003300"/>
                  </a:lnTo>
                  <a:close/>
                </a:path>
                <a:path w="4342130" h="2501900" extrusionOk="0">
                  <a:moveTo>
                    <a:pt x="3533361" y="1079500"/>
                  </a:moveTo>
                  <a:lnTo>
                    <a:pt x="3525125" y="1079500"/>
                  </a:lnTo>
                  <a:lnTo>
                    <a:pt x="3529015" y="1092200"/>
                  </a:lnTo>
                  <a:lnTo>
                    <a:pt x="3533691" y="1104900"/>
                  </a:lnTo>
                  <a:lnTo>
                    <a:pt x="3541345" y="1104900"/>
                  </a:lnTo>
                  <a:lnTo>
                    <a:pt x="3557496" y="1130300"/>
                  </a:lnTo>
                  <a:lnTo>
                    <a:pt x="3569391" y="1130300"/>
                  </a:lnTo>
                  <a:lnTo>
                    <a:pt x="3560280" y="1117600"/>
                  </a:lnTo>
                  <a:lnTo>
                    <a:pt x="3550704" y="1104900"/>
                  </a:lnTo>
                  <a:lnTo>
                    <a:pt x="3541464" y="1092200"/>
                  </a:lnTo>
                  <a:lnTo>
                    <a:pt x="3533361" y="1079500"/>
                  </a:lnTo>
                  <a:close/>
                </a:path>
                <a:path w="4342130" h="2501900" extrusionOk="0">
                  <a:moveTo>
                    <a:pt x="3839685" y="1117600"/>
                  </a:moveTo>
                  <a:lnTo>
                    <a:pt x="3822705" y="1117600"/>
                  </a:lnTo>
                  <a:lnTo>
                    <a:pt x="3809498" y="1130300"/>
                  </a:lnTo>
                  <a:lnTo>
                    <a:pt x="3838983" y="1130300"/>
                  </a:lnTo>
                  <a:lnTo>
                    <a:pt x="3839685" y="1117600"/>
                  </a:lnTo>
                  <a:close/>
                </a:path>
                <a:path w="4342130" h="2501900" extrusionOk="0">
                  <a:moveTo>
                    <a:pt x="565009" y="1104900"/>
                  </a:moveTo>
                  <a:lnTo>
                    <a:pt x="528401" y="1104900"/>
                  </a:lnTo>
                  <a:lnTo>
                    <a:pt x="540019" y="1117600"/>
                  </a:lnTo>
                  <a:lnTo>
                    <a:pt x="577093" y="1117600"/>
                  </a:lnTo>
                  <a:lnTo>
                    <a:pt x="565009" y="1104900"/>
                  </a:lnTo>
                  <a:close/>
                </a:path>
                <a:path w="4342130" h="2501900" extrusionOk="0">
                  <a:moveTo>
                    <a:pt x="694035" y="1054100"/>
                  </a:moveTo>
                  <a:lnTo>
                    <a:pt x="570641" y="1054100"/>
                  </a:lnTo>
                  <a:lnTo>
                    <a:pt x="572826" y="1066800"/>
                  </a:lnTo>
                  <a:lnTo>
                    <a:pt x="569415" y="1079500"/>
                  </a:lnTo>
                  <a:lnTo>
                    <a:pt x="570945" y="1092200"/>
                  </a:lnTo>
                  <a:lnTo>
                    <a:pt x="574481" y="1104900"/>
                  </a:lnTo>
                  <a:lnTo>
                    <a:pt x="577093" y="1117600"/>
                  </a:lnTo>
                  <a:lnTo>
                    <a:pt x="604443" y="1117600"/>
                  </a:lnTo>
                  <a:lnTo>
                    <a:pt x="594720" y="1104900"/>
                  </a:lnTo>
                  <a:lnTo>
                    <a:pt x="587507" y="1092200"/>
                  </a:lnTo>
                  <a:lnTo>
                    <a:pt x="586087" y="1079500"/>
                  </a:lnTo>
                  <a:lnTo>
                    <a:pt x="592643" y="1066800"/>
                  </a:lnTo>
                  <a:lnTo>
                    <a:pt x="691711" y="1066800"/>
                  </a:lnTo>
                  <a:lnTo>
                    <a:pt x="694035" y="1054100"/>
                  </a:lnTo>
                  <a:close/>
                </a:path>
                <a:path w="4342130" h="2501900" extrusionOk="0">
                  <a:moveTo>
                    <a:pt x="867529" y="1104900"/>
                  </a:moveTo>
                  <a:lnTo>
                    <a:pt x="854915" y="1104900"/>
                  </a:lnTo>
                  <a:lnTo>
                    <a:pt x="849137" y="1117600"/>
                  </a:lnTo>
                  <a:lnTo>
                    <a:pt x="861268" y="1117600"/>
                  </a:lnTo>
                  <a:lnTo>
                    <a:pt x="867529" y="1104900"/>
                  </a:lnTo>
                  <a:close/>
                </a:path>
                <a:path w="4342130" h="2501900" extrusionOk="0">
                  <a:moveTo>
                    <a:pt x="931652" y="990600"/>
                  </a:moveTo>
                  <a:lnTo>
                    <a:pt x="909096" y="990600"/>
                  </a:lnTo>
                  <a:lnTo>
                    <a:pt x="906734" y="1003300"/>
                  </a:lnTo>
                  <a:lnTo>
                    <a:pt x="900288" y="1003300"/>
                  </a:lnTo>
                  <a:lnTo>
                    <a:pt x="895806" y="1016000"/>
                  </a:lnTo>
                  <a:lnTo>
                    <a:pt x="890676" y="1016000"/>
                  </a:lnTo>
                  <a:lnTo>
                    <a:pt x="884725" y="1028700"/>
                  </a:lnTo>
                  <a:lnTo>
                    <a:pt x="880534" y="1028700"/>
                  </a:lnTo>
                  <a:lnTo>
                    <a:pt x="876203" y="1041400"/>
                  </a:lnTo>
                  <a:lnTo>
                    <a:pt x="872927" y="1041400"/>
                  </a:lnTo>
                  <a:lnTo>
                    <a:pt x="874236" y="1054100"/>
                  </a:lnTo>
                  <a:lnTo>
                    <a:pt x="877253" y="1066800"/>
                  </a:lnTo>
                  <a:lnTo>
                    <a:pt x="880530" y="1079500"/>
                  </a:lnTo>
                  <a:lnTo>
                    <a:pt x="882617" y="1104900"/>
                  </a:lnTo>
                  <a:lnTo>
                    <a:pt x="883265" y="1104900"/>
                  </a:lnTo>
                  <a:lnTo>
                    <a:pt x="888221" y="1117600"/>
                  </a:lnTo>
                  <a:lnTo>
                    <a:pt x="901537" y="1117600"/>
                  </a:lnTo>
                  <a:lnTo>
                    <a:pt x="896968" y="1104900"/>
                  </a:lnTo>
                  <a:lnTo>
                    <a:pt x="892925" y="1092200"/>
                  </a:lnTo>
                  <a:lnTo>
                    <a:pt x="889048" y="1079500"/>
                  </a:lnTo>
                  <a:lnTo>
                    <a:pt x="885997" y="1054100"/>
                  </a:lnTo>
                  <a:lnTo>
                    <a:pt x="884433" y="1041400"/>
                  </a:lnTo>
                  <a:lnTo>
                    <a:pt x="895042" y="1028700"/>
                  </a:lnTo>
                  <a:lnTo>
                    <a:pt x="906304" y="1016000"/>
                  </a:lnTo>
                  <a:lnTo>
                    <a:pt x="918436" y="1003300"/>
                  </a:lnTo>
                  <a:lnTo>
                    <a:pt x="931652" y="990600"/>
                  </a:lnTo>
                  <a:close/>
                </a:path>
                <a:path w="4342130" h="2501900" extrusionOk="0">
                  <a:moveTo>
                    <a:pt x="949940" y="1041400"/>
                  </a:moveTo>
                  <a:lnTo>
                    <a:pt x="925676" y="1041400"/>
                  </a:lnTo>
                  <a:lnTo>
                    <a:pt x="918456" y="1054100"/>
                  </a:lnTo>
                  <a:lnTo>
                    <a:pt x="915751" y="1066800"/>
                  </a:lnTo>
                  <a:lnTo>
                    <a:pt x="914389" y="1079500"/>
                  </a:lnTo>
                  <a:lnTo>
                    <a:pt x="915294" y="1092200"/>
                  </a:lnTo>
                  <a:lnTo>
                    <a:pt x="914104" y="1104900"/>
                  </a:lnTo>
                  <a:lnTo>
                    <a:pt x="908384" y="1104900"/>
                  </a:lnTo>
                  <a:lnTo>
                    <a:pt x="901537" y="1117600"/>
                  </a:lnTo>
                  <a:lnTo>
                    <a:pt x="924481" y="1117600"/>
                  </a:lnTo>
                  <a:lnTo>
                    <a:pt x="929569" y="1104900"/>
                  </a:lnTo>
                  <a:lnTo>
                    <a:pt x="929438" y="1092200"/>
                  </a:lnTo>
                  <a:lnTo>
                    <a:pt x="928583" y="1079500"/>
                  </a:lnTo>
                  <a:lnTo>
                    <a:pt x="929106" y="1066800"/>
                  </a:lnTo>
                  <a:lnTo>
                    <a:pt x="933112" y="1054100"/>
                  </a:lnTo>
                  <a:lnTo>
                    <a:pt x="955587" y="1054100"/>
                  </a:lnTo>
                  <a:lnTo>
                    <a:pt x="949940" y="1041400"/>
                  </a:lnTo>
                  <a:close/>
                </a:path>
                <a:path w="4342130" h="2501900" extrusionOk="0">
                  <a:moveTo>
                    <a:pt x="1028831" y="1079500"/>
                  </a:moveTo>
                  <a:lnTo>
                    <a:pt x="1003399" y="1079500"/>
                  </a:lnTo>
                  <a:lnTo>
                    <a:pt x="997106" y="1092200"/>
                  </a:lnTo>
                  <a:lnTo>
                    <a:pt x="992515" y="1104900"/>
                  </a:lnTo>
                  <a:lnTo>
                    <a:pt x="987252" y="1117600"/>
                  </a:lnTo>
                  <a:lnTo>
                    <a:pt x="1003902" y="1117600"/>
                  </a:lnTo>
                  <a:lnTo>
                    <a:pt x="1005995" y="1104900"/>
                  </a:lnTo>
                  <a:lnTo>
                    <a:pt x="1009720" y="1104900"/>
                  </a:lnTo>
                  <a:lnTo>
                    <a:pt x="1015162" y="1092200"/>
                  </a:lnTo>
                  <a:lnTo>
                    <a:pt x="1022406" y="1092200"/>
                  </a:lnTo>
                  <a:lnTo>
                    <a:pt x="1028831" y="1079500"/>
                  </a:lnTo>
                  <a:close/>
                </a:path>
                <a:path w="4342130" h="2501900" extrusionOk="0">
                  <a:moveTo>
                    <a:pt x="1248174" y="1104900"/>
                  </a:moveTo>
                  <a:lnTo>
                    <a:pt x="1227622" y="1104900"/>
                  </a:lnTo>
                  <a:lnTo>
                    <a:pt x="1219849" y="1117600"/>
                  </a:lnTo>
                  <a:lnTo>
                    <a:pt x="1240300" y="1117600"/>
                  </a:lnTo>
                  <a:lnTo>
                    <a:pt x="1248174" y="1104900"/>
                  </a:lnTo>
                  <a:close/>
                </a:path>
                <a:path w="4342130" h="2501900" extrusionOk="0">
                  <a:moveTo>
                    <a:pt x="1421224" y="1104900"/>
                  </a:moveTo>
                  <a:lnTo>
                    <a:pt x="1396853" y="1104900"/>
                  </a:lnTo>
                  <a:lnTo>
                    <a:pt x="1390575" y="1117600"/>
                  </a:lnTo>
                  <a:lnTo>
                    <a:pt x="1422545" y="1117600"/>
                  </a:lnTo>
                  <a:lnTo>
                    <a:pt x="1421224" y="1104900"/>
                  </a:lnTo>
                  <a:close/>
                </a:path>
                <a:path w="4342130" h="2501900" extrusionOk="0">
                  <a:moveTo>
                    <a:pt x="1745774" y="1079500"/>
                  </a:moveTo>
                  <a:lnTo>
                    <a:pt x="1721458" y="1079500"/>
                  </a:lnTo>
                  <a:lnTo>
                    <a:pt x="1714622" y="1092200"/>
                  </a:lnTo>
                  <a:lnTo>
                    <a:pt x="1705107" y="1092200"/>
                  </a:lnTo>
                  <a:lnTo>
                    <a:pt x="1703291" y="1104900"/>
                  </a:lnTo>
                  <a:lnTo>
                    <a:pt x="1701792" y="1117600"/>
                  </a:lnTo>
                  <a:lnTo>
                    <a:pt x="1718588" y="1117600"/>
                  </a:lnTo>
                  <a:lnTo>
                    <a:pt x="1718681" y="1104900"/>
                  </a:lnTo>
                  <a:lnTo>
                    <a:pt x="1722595" y="1104900"/>
                  </a:lnTo>
                  <a:lnTo>
                    <a:pt x="1733971" y="1092200"/>
                  </a:lnTo>
                  <a:lnTo>
                    <a:pt x="1745774" y="1079500"/>
                  </a:lnTo>
                  <a:close/>
                </a:path>
                <a:path w="4342130" h="2501900" extrusionOk="0">
                  <a:moveTo>
                    <a:pt x="1913070" y="1041400"/>
                  </a:moveTo>
                  <a:lnTo>
                    <a:pt x="1893651" y="1041400"/>
                  </a:lnTo>
                  <a:lnTo>
                    <a:pt x="1899056" y="1054100"/>
                  </a:lnTo>
                  <a:lnTo>
                    <a:pt x="1900268" y="1054100"/>
                  </a:lnTo>
                  <a:lnTo>
                    <a:pt x="1899527" y="1066800"/>
                  </a:lnTo>
                  <a:lnTo>
                    <a:pt x="1872620" y="1066800"/>
                  </a:lnTo>
                  <a:lnTo>
                    <a:pt x="1867159" y="1079500"/>
                  </a:lnTo>
                  <a:lnTo>
                    <a:pt x="1896399" y="1079500"/>
                  </a:lnTo>
                  <a:lnTo>
                    <a:pt x="1894775" y="1092200"/>
                  </a:lnTo>
                  <a:lnTo>
                    <a:pt x="1888114" y="1092200"/>
                  </a:lnTo>
                  <a:lnTo>
                    <a:pt x="1889600" y="1104900"/>
                  </a:lnTo>
                  <a:lnTo>
                    <a:pt x="1884393" y="1104900"/>
                  </a:lnTo>
                  <a:lnTo>
                    <a:pt x="1885739" y="1117600"/>
                  </a:lnTo>
                  <a:lnTo>
                    <a:pt x="1895036" y="1117600"/>
                  </a:lnTo>
                  <a:lnTo>
                    <a:pt x="1900519" y="1092200"/>
                  </a:lnTo>
                  <a:lnTo>
                    <a:pt x="1905710" y="1079500"/>
                  </a:lnTo>
                  <a:lnTo>
                    <a:pt x="1909862" y="1066800"/>
                  </a:lnTo>
                  <a:lnTo>
                    <a:pt x="1913070" y="1041400"/>
                  </a:lnTo>
                  <a:close/>
                </a:path>
                <a:path w="4342130" h="2501900" extrusionOk="0">
                  <a:moveTo>
                    <a:pt x="1944185" y="1104900"/>
                  </a:moveTo>
                  <a:lnTo>
                    <a:pt x="1930481" y="1104900"/>
                  </a:lnTo>
                  <a:lnTo>
                    <a:pt x="1936742" y="1117600"/>
                  </a:lnTo>
                  <a:lnTo>
                    <a:pt x="1939701" y="1117600"/>
                  </a:lnTo>
                  <a:lnTo>
                    <a:pt x="1944185" y="1104900"/>
                  </a:lnTo>
                  <a:close/>
                </a:path>
                <a:path w="4342130" h="2501900" extrusionOk="0">
                  <a:moveTo>
                    <a:pt x="1984213" y="1079500"/>
                  </a:moveTo>
                  <a:lnTo>
                    <a:pt x="1976277" y="1079500"/>
                  </a:lnTo>
                  <a:lnTo>
                    <a:pt x="1984151" y="1092200"/>
                  </a:lnTo>
                  <a:lnTo>
                    <a:pt x="1982615" y="1104900"/>
                  </a:lnTo>
                  <a:lnTo>
                    <a:pt x="1972640" y="1104900"/>
                  </a:lnTo>
                  <a:lnTo>
                    <a:pt x="1979262" y="1117600"/>
                  </a:lnTo>
                  <a:lnTo>
                    <a:pt x="2013006" y="1117600"/>
                  </a:lnTo>
                  <a:lnTo>
                    <a:pt x="2005054" y="1104900"/>
                  </a:lnTo>
                  <a:lnTo>
                    <a:pt x="1997785" y="1092200"/>
                  </a:lnTo>
                  <a:lnTo>
                    <a:pt x="1990298" y="1092200"/>
                  </a:lnTo>
                  <a:lnTo>
                    <a:pt x="1984213" y="1079500"/>
                  </a:lnTo>
                  <a:close/>
                </a:path>
                <a:path w="4342130" h="2501900" extrusionOk="0">
                  <a:moveTo>
                    <a:pt x="529620" y="1092200"/>
                  </a:moveTo>
                  <a:lnTo>
                    <a:pt x="514883" y="1092200"/>
                  </a:lnTo>
                  <a:lnTo>
                    <a:pt x="500395" y="1104900"/>
                  </a:lnTo>
                  <a:lnTo>
                    <a:pt x="541683" y="1104900"/>
                  </a:lnTo>
                  <a:lnTo>
                    <a:pt x="529620" y="1092200"/>
                  </a:lnTo>
                  <a:close/>
                </a:path>
                <a:path w="4342130" h="2501900" extrusionOk="0">
                  <a:moveTo>
                    <a:pt x="1158909" y="1079500"/>
                  </a:moveTo>
                  <a:lnTo>
                    <a:pt x="1143997" y="1079500"/>
                  </a:lnTo>
                  <a:lnTo>
                    <a:pt x="1144593" y="1092200"/>
                  </a:lnTo>
                  <a:lnTo>
                    <a:pt x="1138561" y="1104900"/>
                  </a:lnTo>
                  <a:lnTo>
                    <a:pt x="1159350" y="1104900"/>
                  </a:lnTo>
                  <a:lnTo>
                    <a:pt x="1159277" y="1092200"/>
                  </a:lnTo>
                  <a:lnTo>
                    <a:pt x="1158909" y="1079500"/>
                  </a:lnTo>
                  <a:close/>
                </a:path>
                <a:path w="4342130" h="2501900" extrusionOk="0">
                  <a:moveTo>
                    <a:pt x="1406276" y="1092200"/>
                  </a:moveTo>
                  <a:lnTo>
                    <a:pt x="1244059" y="1092200"/>
                  </a:lnTo>
                  <a:lnTo>
                    <a:pt x="1235333" y="1104900"/>
                  </a:lnTo>
                  <a:lnTo>
                    <a:pt x="1421961" y="1104900"/>
                  </a:lnTo>
                  <a:lnTo>
                    <a:pt x="1406276" y="1092200"/>
                  </a:lnTo>
                  <a:close/>
                </a:path>
                <a:path w="4342130" h="2501900" extrusionOk="0">
                  <a:moveTo>
                    <a:pt x="1969318" y="1092200"/>
                  </a:moveTo>
                  <a:lnTo>
                    <a:pt x="1959211" y="1092200"/>
                  </a:lnTo>
                  <a:lnTo>
                    <a:pt x="1965913" y="1104900"/>
                  </a:lnTo>
                  <a:lnTo>
                    <a:pt x="1976900" y="1104900"/>
                  </a:lnTo>
                  <a:lnTo>
                    <a:pt x="1969318" y="1092200"/>
                  </a:lnTo>
                  <a:close/>
                </a:path>
                <a:path w="4342130" h="2501900" extrusionOk="0">
                  <a:moveTo>
                    <a:pt x="2560109" y="977900"/>
                  </a:moveTo>
                  <a:lnTo>
                    <a:pt x="2549136" y="977900"/>
                  </a:lnTo>
                  <a:lnTo>
                    <a:pt x="2552584" y="990600"/>
                  </a:lnTo>
                  <a:lnTo>
                    <a:pt x="2556172" y="1003300"/>
                  </a:lnTo>
                  <a:lnTo>
                    <a:pt x="2562227" y="1028700"/>
                  </a:lnTo>
                  <a:lnTo>
                    <a:pt x="2573076" y="1041400"/>
                  </a:lnTo>
                  <a:lnTo>
                    <a:pt x="2585833" y="1054100"/>
                  </a:lnTo>
                  <a:lnTo>
                    <a:pt x="2597628" y="1066800"/>
                  </a:lnTo>
                  <a:lnTo>
                    <a:pt x="2608495" y="1079500"/>
                  </a:lnTo>
                  <a:lnTo>
                    <a:pt x="2618466" y="1104900"/>
                  </a:lnTo>
                  <a:lnTo>
                    <a:pt x="2631877" y="1104900"/>
                  </a:lnTo>
                  <a:lnTo>
                    <a:pt x="2628600" y="1092200"/>
                  </a:lnTo>
                  <a:lnTo>
                    <a:pt x="2625933" y="1092200"/>
                  </a:lnTo>
                  <a:lnTo>
                    <a:pt x="2615279" y="1079500"/>
                  </a:lnTo>
                  <a:lnTo>
                    <a:pt x="2604051" y="1054100"/>
                  </a:lnTo>
                  <a:lnTo>
                    <a:pt x="2592290" y="1041400"/>
                  </a:lnTo>
                  <a:lnTo>
                    <a:pt x="2580035" y="1028700"/>
                  </a:lnTo>
                  <a:lnTo>
                    <a:pt x="2574498" y="1028700"/>
                  </a:lnTo>
                  <a:lnTo>
                    <a:pt x="2570155" y="1016000"/>
                  </a:lnTo>
                  <a:lnTo>
                    <a:pt x="2568707" y="1016000"/>
                  </a:lnTo>
                  <a:lnTo>
                    <a:pt x="2565458" y="1003300"/>
                  </a:lnTo>
                  <a:lnTo>
                    <a:pt x="2562803" y="990600"/>
                  </a:lnTo>
                  <a:lnTo>
                    <a:pt x="2560951" y="990600"/>
                  </a:lnTo>
                  <a:lnTo>
                    <a:pt x="2560109" y="977900"/>
                  </a:lnTo>
                  <a:close/>
                </a:path>
                <a:path w="4342130" h="2501900" extrusionOk="0">
                  <a:moveTo>
                    <a:pt x="646537" y="1079500"/>
                  </a:moveTo>
                  <a:lnTo>
                    <a:pt x="639539" y="1092200"/>
                  </a:lnTo>
                  <a:lnTo>
                    <a:pt x="647146" y="1092200"/>
                  </a:lnTo>
                  <a:lnTo>
                    <a:pt x="646537" y="1079500"/>
                  </a:lnTo>
                  <a:close/>
                </a:path>
                <a:path w="4342130" h="2501900" extrusionOk="0">
                  <a:moveTo>
                    <a:pt x="1970633" y="1066800"/>
                  </a:moveTo>
                  <a:lnTo>
                    <a:pt x="1958383" y="1066800"/>
                  </a:lnTo>
                  <a:lnTo>
                    <a:pt x="1953290" y="1079500"/>
                  </a:lnTo>
                  <a:lnTo>
                    <a:pt x="1952668" y="1092200"/>
                  </a:lnTo>
                  <a:lnTo>
                    <a:pt x="1970410" y="1092200"/>
                  </a:lnTo>
                  <a:lnTo>
                    <a:pt x="1976277" y="1079500"/>
                  </a:lnTo>
                  <a:lnTo>
                    <a:pt x="1977308" y="1079500"/>
                  </a:lnTo>
                  <a:lnTo>
                    <a:pt x="1970633" y="1066800"/>
                  </a:lnTo>
                  <a:close/>
                </a:path>
                <a:path w="4342130" h="2501900" extrusionOk="0">
                  <a:moveTo>
                    <a:pt x="1207153" y="1016000"/>
                  </a:moveTo>
                  <a:lnTo>
                    <a:pt x="1191265" y="1016000"/>
                  </a:lnTo>
                  <a:lnTo>
                    <a:pt x="1182695" y="1028700"/>
                  </a:lnTo>
                  <a:lnTo>
                    <a:pt x="1170748" y="1041400"/>
                  </a:lnTo>
                  <a:lnTo>
                    <a:pt x="1156982" y="1054100"/>
                  </a:lnTo>
                  <a:lnTo>
                    <a:pt x="1142954" y="1054100"/>
                  </a:lnTo>
                  <a:lnTo>
                    <a:pt x="1143207" y="1066800"/>
                  </a:lnTo>
                  <a:lnTo>
                    <a:pt x="1143545" y="1079500"/>
                  </a:lnTo>
                  <a:lnTo>
                    <a:pt x="1158278" y="1079500"/>
                  </a:lnTo>
                  <a:lnTo>
                    <a:pt x="1157420" y="1066800"/>
                  </a:lnTo>
                  <a:lnTo>
                    <a:pt x="1174499" y="1054100"/>
                  </a:lnTo>
                  <a:lnTo>
                    <a:pt x="1190306" y="1041400"/>
                  </a:lnTo>
                  <a:lnTo>
                    <a:pt x="1202104" y="1028700"/>
                  </a:lnTo>
                  <a:lnTo>
                    <a:pt x="1207153" y="1016000"/>
                  </a:lnTo>
                  <a:close/>
                </a:path>
                <a:path w="4342130" h="2501900" extrusionOk="0">
                  <a:moveTo>
                    <a:pt x="1237367" y="1066800"/>
                  </a:moveTo>
                  <a:lnTo>
                    <a:pt x="1202941" y="1066800"/>
                  </a:lnTo>
                  <a:lnTo>
                    <a:pt x="1209553" y="1079500"/>
                  </a:lnTo>
                  <a:lnTo>
                    <a:pt x="1231702" y="1079500"/>
                  </a:lnTo>
                  <a:lnTo>
                    <a:pt x="1237367" y="1066800"/>
                  </a:lnTo>
                  <a:close/>
                </a:path>
                <a:path w="4342130" h="2501900" extrusionOk="0">
                  <a:moveTo>
                    <a:pt x="1815452" y="1003300"/>
                  </a:moveTo>
                  <a:lnTo>
                    <a:pt x="1800776" y="1003300"/>
                  </a:lnTo>
                  <a:lnTo>
                    <a:pt x="1784997" y="1016000"/>
                  </a:lnTo>
                  <a:lnTo>
                    <a:pt x="1770364" y="1041400"/>
                  </a:lnTo>
                  <a:lnTo>
                    <a:pt x="1754701" y="1054100"/>
                  </a:lnTo>
                  <a:lnTo>
                    <a:pt x="1735828" y="1066800"/>
                  </a:lnTo>
                  <a:lnTo>
                    <a:pt x="1728685" y="1079500"/>
                  </a:lnTo>
                  <a:lnTo>
                    <a:pt x="1757637" y="1079500"/>
                  </a:lnTo>
                  <a:lnTo>
                    <a:pt x="1769191" y="1066800"/>
                  </a:lnTo>
                  <a:lnTo>
                    <a:pt x="1773332" y="1054100"/>
                  </a:lnTo>
                  <a:lnTo>
                    <a:pt x="1781500" y="1054100"/>
                  </a:lnTo>
                  <a:lnTo>
                    <a:pt x="1785841" y="1041400"/>
                  </a:lnTo>
                  <a:lnTo>
                    <a:pt x="1789479" y="1041400"/>
                  </a:lnTo>
                  <a:lnTo>
                    <a:pt x="1793942" y="1028700"/>
                  </a:lnTo>
                  <a:lnTo>
                    <a:pt x="1799155" y="1028700"/>
                  </a:lnTo>
                  <a:lnTo>
                    <a:pt x="1805043" y="1016000"/>
                  </a:lnTo>
                  <a:lnTo>
                    <a:pt x="1830115" y="1016000"/>
                  </a:lnTo>
                  <a:lnTo>
                    <a:pt x="1815452" y="1003300"/>
                  </a:lnTo>
                  <a:close/>
                </a:path>
                <a:path w="4342130" h="2501900" extrusionOk="0">
                  <a:moveTo>
                    <a:pt x="1858420" y="1028700"/>
                  </a:moveTo>
                  <a:lnTo>
                    <a:pt x="1847055" y="1028700"/>
                  </a:lnTo>
                  <a:lnTo>
                    <a:pt x="1846785" y="1041400"/>
                  </a:lnTo>
                  <a:lnTo>
                    <a:pt x="1845098" y="1054100"/>
                  </a:lnTo>
                  <a:lnTo>
                    <a:pt x="1841245" y="1066800"/>
                  </a:lnTo>
                  <a:lnTo>
                    <a:pt x="1832145" y="1066800"/>
                  </a:lnTo>
                  <a:lnTo>
                    <a:pt x="1834050" y="1079500"/>
                  </a:lnTo>
                  <a:lnTo>
                    <a:pt x="1846097" y="1079500"/>
                  </a:lnTo>
                  <a:lnTo>
                    <a:pt x="1852948" y="1066800"/>
                  </a:lnTo>
                  <a:lnTo>
                    <a:pt x="1855977" y="1054100"/>
                  </a:lnTo>
                  <a:lnTo>
                    <a:pt x="1857777" y="1041400"/>
                  </a:lnTo>
                  <a:lnTo>
                    <a:pt x="1858420" y="1028700"/>
                  </a:lnTo>
                  <a:close/>
                </a:path>
                <a:path w="4342130" h="2501900" extrusionOk="0">
                  <a:moveTo>
                    <a:pt x="1940717" y="1066800"/>
                  </a:moveTo>
                  <a:lnTo>
                    <a:pt x="1920575" y="1066800"/>
                  </a:lnTo>
                  <a:lnTo>
                    <a:pt x="1925084" y="1079500"/>
                  </a:lnTo>
                  <a:lnTo>
                    <a:pt x="1941877" y="1079500"/>
                  </a:lnTo>
                  <a:lnTo>
                    <a:pt x="1940717" y="1066800"/>
                  </a:lnTo>
                  <a:close/>
                </a:path>
                <a:path w="4342130" h="2501900" extrusionOk="0">
                  <a:moveTo>
                    <a:pt x="3532520" y="1028700"/>
                  </a:moveTo>
                  <a:lnTo>
                    <a:pt x="3515581" y="1028700"/>
                  </a:lnTo>
                  <a:lnTo>
                    <a:pt x="3515494" y="1041400"/>
                  </a:lnTo>
                  <a:lnTo>
                    <a:pt x="3515294" y="1054100"/>
                  </a:lnTo>
                  <a:lnTo>
                    <a:pt x="3515729" y="1066800"/>
                  </a:lnTo>
                  <a:lnTo>
                    <a:pt x="3517549" y="1066800"/>
                  </a:lnTo>
                  <a:lnTo>
                    <a:pt x="3521482" y="1079500"/>
                  </a:lnTo>
                  <a:lnTo>
                    <a:pt x="3527879" y="1079500"/>
                  </a:lnTo>
                  <a:lnTo>
                    <a:pt x="3524654" y="1066800"/>
                  </a:lnTo>
                  <a:lnTo>
                    <a:pt x="3523340" y="1054100"/>
                  </a:lnTo>
                  <a:lnTo>
                    <a:pt x="3523595" y="1041400"/>
                  </a:lnTo>
                  <a:lnTo>
                    <a:pt x="3532520" y="1028700"/>
                  </a:lnTo>
                  <a:close/>
                </a:path>
                <a:path w="4342130" h="2501900" extrusionOk="0">
                  <a:moveTo>
                    <a:pt x="164674" y="1054100"/>
                  </a:moveTo>
                  <a:lnTo>
                    <a:pt x="144055" y="1054100"/>
                  </a:lnTo>
                  <a:lnTo>
                    <a:pt x="151328" y="1066800"/>
                  </a:lnTo>
                  <a:lnTo>
                    <a:pt x="169893" y="1066800"/>
                  </a:lnTo>
                  <a:lnTo>
                    <a:pt x="164674" y="1054100"/>
                  </a:lnTo>
                  <a:close/>
                </a:path>
                <a:path w="4342130" h="2501900" extrusionOk="0">
                  <a:moveTo>
                    <a:pt x="1199246" y="1054100"/>
                  </a:moveTo>
                  <a:lnTo>
                    <a:pt x="1190389" y="1066800"/>
                  </a:lnTo>
                  <a:lnTo>
                    <a:pt x="1208196" y="1066800"/>
                  </a:lnTo>
                  <a:lnTo>
                    <a:pt x="1199246" y="1054100"/>
                  </a:lnTo>
                  <a:close/>
                </a:path>
                <a:path w="4342130" h="2501900" extrusionOk="0">
                  <a:moveTo>
                    <a:pt x="1246036" y="1054100"/>
                  </a:moveTo>
                  <a:lnTo>
                    <a:pt x="1233830" y="1054100"/>
                  </a:lnTo>
                  <a:lnTo>
                    <a:pt x="1226241" y="1066800"/>
                  </a:lnTo>
                  <a:lnTo>
                    <a:pt x="1242478" y="1066800"/>
                  </a:lnTo>
                  <a:lnTo>
                    <a:pt x="1246036" y="1054100"/>
                  </a:lnTo>
                  <a:close/>
                </a:path>
                <a:path w="4342130" h="2501900" extrusionOk="0">
                  <a:moveTo>
                    <a:pt x="1892157" y="1054100"/>
                  </a:moveTo>
                  <a:lnTo>
                    <a:pt x="1881256" y="1054100"/>
                  </a:lnTo>
                  <a:lnTo>
                    <a:pt x="1880024" y="1066800"/>
                  </a:lnTo>
                  <a:lnTo>
                    <a:pt x="1893403" y="1066800"/>
                  </a:lnTo>
                  <a:lnTo>
                    <a:pt x="1892157" y="1054100"/>
                  </a:lnTo>
                  <a:close/>
                </a:path>
                <a:path w="4342130" h="2501900" extrusionOk="0">
                  <a:moveTo>
                    <a:pt x="1962142" y="1054100"/>
                  </a:moveTo>
                  <a:lnTo>
                    <a:pt x="1931261" y="1054100"/>
                  </a:lnTo>
                  <a:lnTo>
                    <a:pt x="1924322" y="1066800"/>
                  </a:lnTo>
                  <a:lnTo>
                    <a:pt x="1965241" y="1066800"/>
                  </a:lnTo>
                  <a:lnTo>
                    <a:pt x="1962142" y="1054100"/>
                  </a:lnTo>
                  <a:close/>
                </a:path>
                <a:path w="4342130" h="2501900" extrusionOk="0">
                  <a:moveTo>
                    <a:pt x="3903976" y="1054100"/>
                  </a:moveTo>
                  <a:lnTo>
                    <a:pt x="3889645" y="1054100"/>
                  </a:lnTo>
                  <a:lnTo>
                    <a:pt x="3885354" y="1066800"/>
                  </a:lnTo>
                  <a:lnTo>
                    <a:pt x="3898053" y="1066800"/>
                  </a:lnTo>
                  <a:lnTo>
                    <a:pt x="3903976" y="1054100"/>
                  </a:lnTo>
                  <a:close/>
                </a:path>
                <a:path w="4342130" h="2501900" extrusionOk="0">
                  <a:moveTo>
                    <a:pt x="147477" y="1041400"/>
                  </a:moveTo>
                  <a:lnTo>
                    <a:pt x="125284" y="1041400"/>
                  </a:lnTo>
                  <a:lnTo>
                    <a:pt x="114270" y="1054100"/>
                  </a:lnTo>
                  <a:lnTo>
                    <a:pt x="154646" y="1054100"/>
                  </a:lnTo>
                  <a:lnTo>
                    <a:pt x="147477" y="1041400"/>
                  </a:lnTo>
                  <a:close/>
                </a:path>
                <a:path w="4342130" h="2501900" extrusionOk="0">
                  <a:moveTo>
                    <a:pt x="752226" y="1041400"/>
                  </a:moveTo>
                  <a:lnTo>
                    <a:pt x="696754" y="1041400"/>
                  </a:lnTo>
                  <a:lnTo>
                    <a:pt x="677013" y="1054100"/>
                  </a:lnTo>
                  <a:lnTo>
                    <a:pt x="743788" y="1054100"/>
                  </a:lnTo>
                  <a:lnTo>
                    <a:pt x="752226" y="1041400"/>
                  </a:lnTo>
                  <a:close/>
                </a:path>
                <a:path w="4342130" h="2501900" extrusionOk="0">
                  <a:moveTo>
                    <a:pt x="1097670" y="1041400"/>
                  </a:moveTo>
                  <a:lnTo>
                    <a:pt x="1029284" y="1041400"/>
                  </a:lnTo>
                  <a:lnTo>
                    <a:pt x="1043427" y="1054100"/>
                  </a:lnTo>
                  <a:lnTo>
                    <a:pt x="1084801" y="1054100"/>
                  </a:lnTo>
                  <a:lnTo>
                    <a:pt x="1097670" y="1041400"/>
                  </a:lnTo>
                  <a:close/>
                </a:path>
                <a:path w="4342130" h="2501900" extrusionOk="0">
                  <a:moveTo>
                    <a:pt x="1203114" y="990600"/>
                  </a:moveTo>
                  <a:lnTo>
                    <a:pt x="1197510" y="990600"/>
                  </a:lnTo>
                  <a:lnTo>
                    <a:pt x="1195223" y="1003300"/>
                  </a:lnTo>
                  <a:lnTo>
                    <a:pt x="1193918" y="1016000"/>
                  </a:lnTo>
                  <a:lnTo>
                    <a:pt x="1225016" y="1016000"/>
                  </a:lnTo>
                  <a:lnTo>
                    <a:pt x="1229048" y="1028700"/>
                  </a:lnTo>
                  <a:lnTo>
                    <a:pt x="1233331" y="1041400"/>
                  </a:lnTo>
                  <a:lnTo>
                    <a:pt x="1235559" y="1054100"/>
                  </a:lnTo>
                  <a:lnTo>
                    <a:pt x="1247043" y="1054100"/>
                  </a:lnTo>
                  <a:lnTo>
                    <a:pt x="1243012" y="1028700"/>
                  </a:lnTo>
                  <a:lnTo>
                    <a:pt x="1233451" y="1016000"/>
                  </a:lnTo>
                  <a:lnTo>
                    <a:pt x="1219704" y="1003300"/>
                  </a:lnTo>
                  <a:lnTo>
                    <a:pt x="1203114" y="990600"/>
                  </a:lnTo>
                  <a:close/>
                </a:path>
                <a:path w="4342130" h="2501900" extrusionOk="0">
                  <a:moveTo>
                    <a:pt x="1910187" y="1028700"/>
                  </a:moveTo>
                  <a:lnTo>
                    <a:pt x="1886069" y="1028700"/>
                  </a:lnTo>
                  <a:lnTo>
                    <a:pt x="1883604" y="1041400"/>
                  </a:lnTo>
                  <a:lnTo>
                    <a:pt x="1882708" y="1054100"/>
                  </a:lnTo>
                  <a:lnTo>
                    <a:pt x="1893014" y="1054100"/>
                  </a:lnTo>
                  <a:lnTo>
                    <a:pt x="1893651" y="1041400"/>
                  </a:lnTo>
                  <a:lnTo>
                    <a:pt x="1913070" y="1041400"/>
                  </a:lnTo>
                  <a:lnTo>
                    <a:pt x="1910187" y="1028700"/>
                  </a:lnTo>
                  <a:close/>
                </a:path>
                <a:path w="4342130" h="2501900" extrusionOk="0">
                  <a:moveTo>
                    <a:pt x="3859573" y="825500"/>
                  </a:moveTo>
                  <a:lnTo>
                    <a:pt x="3829391" y="863600"/>
                  </a:lnTo>
                  <a:lnTo>
                    <a:pt x="3811085" y="901700"/>
                  </a:lnTo>
                  <a:lnTo>
                    <a:pt x="3814183" y="901700"/>
                  </a:lnTo>
                  <a:lnTo>
                    <a:pt x="3821067" y="927100"/>
                  </a:lnTo>
                  <a:lnTo>
                    <a:pt x="3836592" y="977900"/>
                  </a:lnTo>
                  <a:lnTo>
                    <a:pt x="3849916" y="1016000"/>
                  </a:lnTo>
                  <a:lnTo>
                    <a:pt x="3873962" y="1054100"/>
                  </a:lnTo>
                  <a:lnTo>
                    <a:pt x="3887259" y="1054100"/>
                  </a:lnTo>
                  <a:lnTo>
                    <a:pt x="3894371" y="1041400"/>
                  </a:lnTo>
                  <a:lnTo>
                    <a:pt x="3874038" y="1041400"/>
                  </a:lnTo>
                  <a:lnTo>
                    <a:pt x="3866953" y="1028700"/>
                  </a:lnTo>
                  <a:lnTo>
                    <a:pt x="3862083" y="1016000"/>
                  </a:lnTo>
                  <a:lnTo>
                    <a:pt x="3858435" y="1003300"/>
                  </a:lnTo>
                  <a:lnTo>
                    <a:pt x="3855014" y="1003300"/>
                  </a:lnTo>
                  <a:lnTo>
                    <a:pt x="3847122" y="977900"/>
                  </a:lnTo>
                  <a:lnTo>
                    <a:pt x="3839340" y="952500"/>
                  </a:lnTo>
                  <a:lnTo>
                    <a:pt x="3832166" y="927100"/>
                  </a:lnTo>
                  <a:lnTo>
                    <a:pt x="3826096" y="901700"/>
                  </a:lnTo>
                  <a:lnTo>
                    <a:pt x="3830136" y="889000"/>
                  </a:lnTo>
                  <a:lnTo>
                    <a:pt x="3835940" y="876300"/>
                  </a:lnTo>
                  <a:lnTo>
                    <a:pt x="3842632" y="863600"/>
                  </a:lnTo>
                  <a:lnTo>
                    <a:pt x="3849337" y="863600"/>
                  </a:lnTo>
                  <a:lnTo>
                    <a:pt x="3852944" y="850900"/>
                  </a:lnTo>
                  <a:lnTo>
                    <a:pt x="3885021" y="850900"/>
                  </a:lnTo>
                  <a:lnTo>
                    <a:pt x="3877085" y="838200"/>
                  </a:lnTo>
                  <a:lnTo>
                    <a:pt x="3868937" y="838200"/>
                  </a:lnTo>
                  <a:lnTo>
                    <a:pt x="3859573" y="825500"/>
                  </a:lnTo>
                  <a:close/>
                </a:path>
                <a:path w="4342130" h="2501900" extrusionOk="0">
                  <a:moveTo>
                    <a:pt x="3907187" y="1041400"/>
                  </a:moveTo>
                  <a:lnTo>
                    <a:pt x="3894371" y="1041400"/>
                  </a:lnTo>
                  <a:lnTo>
                    <a:pt x="3893020" y="1054100"/>
                  </a:lnTo>
                  <a:lnTo>
                    <a:pt x="3909014" y="1054100"/>
                  </a:lnTo>
                  <a:lnTo>
                    <a:pt x="3907187" y="1041400"/>
                  </a:lnTo>
                  <a:close/>
                </a:path>
                <a:path w="4342130" h="2501900" extrusionOk="0">
                  <a:moveTo>
                    <a:pt x="3919670" y="723900"/>
                  </a:moveTo>
                  <a:lnTo>
                    <a:pt x="3894917" y="723900"/>
                  </a:lnTo>
                  <a:lnTo>
                    <a:pt x="3906166" y="736600"/>
                  </a:lnTo>
                  <a:lnTo>
                    <a:pt x="3918344" y="749300"/>
                  </a:lnTo>
                  <a:lnTo>
                    <a:pt x="3930420" y="749300"/>
                  </a:lnTo>
                  <a:lnTo>
                    <a:pt x="3941361" y="762000"/>
                  </a:lnTo>
                  <a:lnTo>
                    <a:pt x="3946134" y="774700"/>
                  </a:lnTo>
                  <a:lnTo>
                    <a:pt x="3948152" y="787400"/>
                  </a:lnTo>
                  <a:lnTo>
                    <a:pt x="3948880" y="800100"/>
                  </a:lnTo>
                  <a:lnTo>
                    <a:pt x="3949781" y="812800"/>
                  </a:lnTo>
                  <a:lnTo>
                    <a:pt x="3952246" y="825500"/>
                  </a:lnTo>
                  <a:lnTo>
                    <a:pt x="3957285" y="850900"/>
                  </a:lnTo>
                  <a:lnTo>
                    <a:pt x="3963828" y="876300"/>
                  </a:lnTo>
                  <a:lnTo>
                    <a:pt x="3970800" y="889000"/>
                  </a:lnTo>
                  <a:lnTo>
                    <a:pt x="3980774" y="914400"/>
                  </a:lnTo>
                  <a:lnTo>
                    <a:pt x="3990815" y="952500"/>
                  </a:lnTo>
                  <a:lnTo>
                    <a:pt x="4000703" y="977900"/>
                  </a:lnTo>
                  <a:lnTo>
                    <a:pt x="4010221" y="1003300"/>
                  </a:lnTo>
                  <a:lnTo>
                    <a:pt x="4007229" y="1016000"/>
                  </a:lnTo>
                  <a:lnTo>
                    <a:pt x="4004282" y="1028700"/>
                  </a:lnTo>
                  <a:lnTo>
                    <a:pt x="4002475" y="1041400"/>
                  </a:lnTo>
                  <a:lnTo>
                    <a:pt x="4002905" y="1054100"/>
                  </a:lnTo>
                  <a:lnTo>
                    <a:pt x="4026596" y="1054100"/>
                  </a:lnTo>
                  <a:lnTo>
                    <a:pt x="4021614" y="1041400"/>
                  </a:lnTo>
                  <a:lnTo>
                    <a:pt x="4016710" y="1041400"/>
                  </a:lnTo>
                  <a:lnTo>
                    <a:pt x="4018737" y="1028700"/>
                  </a:lnTo>
                  <a:lnTo>
                    <a:pt x="4020995" y="1028700"/>
                  </a:lnTo>
                  <a:lnTo>
                    <a:pt x="4022584" y="1016000"/>
                  </a:lnTo>
                  <a:lnTo>
                    <a:pt x="4022603" y="1003300"/>
                  </a:lnTo>
                  <a:lnTo>
                    <a:pt x="4018804" y="990600"/>
                  </a:lnTo>
                  <a:lnTo>
                    <a:pt x="4013450" y="965200"/>
                  </a:lnTo>
                  <a:lnTo>
                    <a:pt x="4007662" y="952500"/>
                  </a:lnTo>
                  <a:lnTo>
                    <a:pt x="4002562" y="939800"/>
                  </a:lnTo>
                  <a:lnTo>
                    <a:pt x="3999286" y="939800"/>
                  </a:lnTo>
                  <a:lnTo>
                    <a:pt x="3997330" y="927100"/>
                  </a:lnTo>
                  <a:lnTo>
                    <a:pt x="3993749" y="927100"/>
                  </a:lnTo>
                  <a:lnTo>
                    <a:pt x="3995285" y="914400"/>
                  </a:lnTo>
                  <a:lnTo>
                    <a:pt x="3990078" y="914400"/>
                  </a:lnTo>
                  <a:lnTo>
                    <a:pt x="3991501" y="901700"/>
                  </a:lnTo>
                  <a:lnTo>
                    <a:pt x="3988288" y="901700"/>
                  </a:lnTo>
                  <a:lnTo>
                    <a:pt x="3985163" y="889000"/>
                  </a:lnTo>
                  <a:lnTo>
                    <a:pt x="3981912" y="876300"/>
                  </a:lnTo>
                  <a:lnTo>
                    <a:pt x="3975537" y="876300"/>
                  </a:lnTo>
                  <a:lnTo>
                    <a:pt x="3977035" y="863600"/>
                  </a:lnTo>
                  <a:lnTo>
                    <a:pt x="3971892" y="863600"/>
                  </a:lnTo>
                  <a:lnTo>
                    <a:pt x="3973352" y="850900"/>
                  </a:lnTo>
                  <a:lnTo>
                    <a:pt x="3969923" y="850900"/>
                  </a:lnTo>
                  <a:lnTo>
                    <a:pt x="3968501" y="838200"/>
                  </a:lnTo>
                  <a:lnTo>
                    <a:pt x="3964407" y="825500"/>
                  </a:lnTo>
                  <a:lnTo>
                    <a:pt x="3963169" y="812800"/>
                  </a:lnTo>
                  <a:lnTo>
                    <a:pt x="3963324" y="800100"/>
                  </a:lnTo>
                  <a:lnTo>
                    <a:pt x="3963408" y="787400"/>
                  </a:lnTo>
                  <a:lnTo>
                    <a:pt x="3961148" y="774700"/>
                  </a:lnTo>
                  <a:lnTo>
                    <a:pt x="3959840" y="774700"/>
                  </a:lnTo>
                  <a:lnTo>
                    <a:pt x="3957579" y="762000"/>
                  </a:lnTo>
                  <a:lnTo>
                    <a:pt x="3956296" y="762000"/>
                  </a:lnTo>
                  <a:lnTo>
                    <a:pt x="3944866" y="749300"/>
                  </a:lnTo>
                  <a:lnTo>
                    <a:pt x="3919670" y="723900"/>
                  </a:lnTo>
                  <a:close/>
                </a:path>
                <a:path w="4342130" h="2501900" extrusionOk="0">
                  <a:moveTo>
                    <a:pt x="4245459" y="990600"/>
                  </a:moveTo>
                  <a:lnTo>
                    <a:pt x="4202372" y="990600"/>
                  </a:lnTo>
                  <a:lnTo>
                    <a:pt x="4206778" y="1003300"/>
                  </a:lnTo>
                  <a:lnTo>
                    <a:pt x="4234249" y="1003300"/>
                  </a:lnTo>
                  <a:lnTo>
                    <a:pt x="4243248" y="1016000"/>
                  </a:lnTo>
                  <a:lnTo>
                    <a:pt x="4247364" y="1016000"/>
                  </a:lnTo>
                  <a:lnTo>
                    <a:pt x="4246761" y="1028700"/>
                  </a:lnTo>
                  <a:lnTo>
                    <a:pt x="4241602" y="1041400"/>
                  </a:lnTo>
                  <a:lnTo>
                    <a:pt x="4235102" y="1054100"/>
                  </a:lnTo>
                  <a:lnTo>
                    <a:pt x="4247119" y="1054100"/>
                  </a:lnTo>
                  <a:lnTo>
                    <a:pt x="4252676" y="1041400"/>
                  </a:lnTo>
                  <a:lnTo>
                    <a:pt x="4258096" y="1028700"/>
                  </a:lnTo>
                  <a:lnTo>
                    <a:pt x="4259237" y="1028700"/>
                  </a:lnTo>
                  <a:lnTo>
                    <a:pt x="4257371" y="1016000"/>
                  </a:lnTo>
                  <a:lnTo>
                    <a:pt x="4253768" y="1003300"/>
                  </a:lnTo>
                  <a:lnTo>
                    <a:pt x="4245459" y="990600"/>
                  </a:lnTo>
                  <a:close/>
                </a:path>
                <a:path w="4342130" h="2501900" extrusionOk="0">
                  <a:moveTo>
                    <a:pt x="831846" y="914400"/>
                  </a:moveTo>
                  <a:lnTo>
                    <a:pt x="806912" y="914400"/>
                  </a:lnTo>
                  <a:lnTo>
                    <a:pt x="798544" y="927100"/>
                  </a:lnTo>
                  <a:lnTo>
                    <a:pt x="784968" y="952500"/>
                  </a:lnTo>
                  <a:lnTo>
                    <a:pt x="776521" y="965200"/>
                  </a:lnTo>
                  <a:lnTo>
                    <a:pt x="763791" y="965200"/>
                  </a:lnTo>
                  <a:lnTo>
                    <a:pt x="757128" y="977900"/>
                  </a:lnTo>
                  <a:lnTo>
                    <a:pt x="750727" y="977900"/>
                  </a:lnTo>
                  <a:lnTo>
                    <a:pt x="746226" y="990600"/>
                  </a:lnTo>
                  <a:lnTo>
                    <a:pt x="743173" y="1003300"/>
                  </a:lnTo>
                  <a:lnTo>
                    <a:pt x="740189" y="1016000"/>
                  </a:lnTo>
                  <a:lnTo>
                    <a:pt x="735894" y="1041400"/>
                  </a:lnTo>
                  <a:lnTo>
                    <a:pt x="752772" y="1041400"/>
                  </a:lnTo>
                  <a:lnTo>
                    <a:pt x="753824" y="1028700"/>
                  </a:lnTo>
                  <a:lnTo>
                    <a:pt x="756046" y="1016000"/>
                  </a:lnTo>
                  <a:lnTo>
                    <a:pt x="759005" y="1003300"/>
                  </a:lnTo>
                  <a:lnTo>
                    <a:pt x="762272" y="990600"/>
                  </a:lnTo>
                  <a:lnTo>
                    <a:pt x="773168" y="990600"/>
                  </a:lnTo>
                  <a:lnTo>
                    <a:pt x="787926" y="977900"/>
                  </a:lnTo>
                  <a:lnTo>
                    <a:pt x="798087" y="965200"/>
                  </a:lnTo>
                  <a:lnTo>
                    <a:pt x="807174" y="939800"/>
                  </a:lnTo>
                  <a:lnTo>
                    <a:pt x="818711" y="927100"/>
                  </a:lnTo>
                  <a:lnTo>
                    <a:pt x="826044" y="927100"/>
                  </a:lnTo>
                  <a:lnTo>
                    <a:pt x="831846" y="914400"/>
                  </a:lnTo>
                  <a:close/>
                </a:path>
                <a:path w="4342130" h="2501900" extrusionOk="0">
                  <a:moveTo>
                    <a:pt x="964659" y="901700"/>
                  </a:moveTo>
                  <a:lnTo>
                    <a:pt x="944288" y="901700"/>
                  </a:lnTo>
                  <a:lnTo>
                    <a:pt x="950638" y="914400"/>
                  </a:lnTo>
                  <a:lnTo>
                    <a:pt x="952685" y="914400"/>
                  </a:lnTo>
                  <a:lnTo>
                    <a:pt x="954277" y="927100"/>
                  </a:lnTo>
                  <a:lnTo>
                    <a:pt x="955707" y="927100"/>
                  </a:lnTo>
                  <a:lnTo>
                    <a:pt x="957268" y="939800"/>
                  </a:lnTo>
                  <a:lnTo>
                    <a:pt x="964329" y="965200"/>
                  </a:lnTo>
                  <a:lnTo>
                    <a:pt x="974432" y="990600"/>
                  </a:lnTo>
                  <a:lnTo>
                    <a:pt x="987582" y="1016000"/>
                  </a:lnTo>
                  <a:lnTo>
                    <a:pt x="1003788" y="1028700"/>
                  </a:lnTo>
                  <a:lnTo>
                    <a:pt x="1015983" y="1041400"/>
                  </a:lnTo>
                  <a:lnTo>
                    <a:pt x="1040950" y="1041400"/>
                  </a:lnTo>
                  <a:lnTo>
                    <a:pt x="1027321" y="1028700"/>
                  </a:lnTo>
                  <a:lnTo>
                    <a:pt x="1011717" y="1016000"/>
                  </a:lnTo>
                  <a:lnTo>
                    <a:pt x="999201" y="1003300"/>
                  </a:lnTo>
                  <a:lnTo>
                    <a:pt x="989178" y="990600"/>
                  </a:lnTo>
                  <a:lnTo>
                    <a:pt x="981055" y="965200"/>
                  </a:lnTo>
                  <a:lnTo>
                    <a:pt x="974637" y="952500"/>
                  </a:lnTo>
                  <a:lnTo>
                    <a:pt x="970414" y="939800"/>
                  </a:lnTo>
                  <a:lnTo>
                    <a:pt x="967412" y="914400"/>
                  </a:lnTo>
                  <a:lnTo>
                    <a:pt x="964659" y="901700"/>
                  </a:lnTo>
                  <a:close/>
                </a:path>
                <a:path w="4342130" h="2501900" extrusionOk="0">
                  <a:moveTo>
                    <a:pt x="1087216" y="774700"/>
                  </a:moveTo>
                  <a:lnTo>
                    <a:pt x="1059820" y="774700"/>
                  </a:lnTo>
                  <a:lnTo>
                    <a:pt x="1061713" y="787400"/>
                  </a:lnTo>
                  <a:lnTo>
                    <a:pt x="1067627" y="812800"/>
                  </a:lnTo>
                  <a:lnTo>
                    <a:pt x="1075633" y="825500"/>
                  </a:lnTo>
                  <a:lnTo>
                    <a:pt x="1083798" y="850900"/>
                  </a:lnTo>
                  <a:lnTo>
                    <a:pt x="1087455" y="850900"/>
                  </a:lnTo>
                  <a:lnTo>
                    <a:pt x="1090608" y="863600"/>
                  </a:lnTo>
                  <a:lnTo>
                    <a:pt x="1092584" y="863600"/>
                  </a:lnTo>
                  <a:lnTo>
                    <a:pt x="1092713" y="876300"/>
                  </a:lnTo>
                  <a:lnTo>
                    <a:pt x="1093666" y="876300"/>
                  </a:lnTo>
                  <a:lnTo>
                    <a:pt x="1096495" y="889000"/>
                  </a:lnTo>
                  <a:lnTo>
                    <a:pt x="1098319" y="901700"/>
                  </a:lnTo>
                  <a:lnTo>
                    <a:pt x="1099882" y="914400"/>
                  </a:lnTo>
                  <a:lnTo>
                    <a:pt x="1101933" y="927100"/>
                  </a:lnTo>
                  <a:lnTo>
                    <a:pt x="1104656" y="939800"/>
                  </a:lnTo>
                  <a:lnTo>
                    <a:pt x="1107745" y="952500"/>
                  </a:lnTo>
                  <a:lnTo>
                    <a:pt x="1109979" y="965200"/>
                  </a:lnTo>
                  <a:lnTo>
                    <a:pt x="1106767" y="1003300"/>
                  </a:lnTo>
                  <a:lnTo>
                    <a:pt x="1102340" y="1028700"/>
                  </a:lnTo>
                  <a:lnTo>
                    <a:pt x="1101209" y="1041400"/>
                  </a:lnTo>
                  <a:lnTo>
                    <a:pt x="1109401" y="1041400"/>
                  </a:lnTo>
                  <a:lnTo>
                    <a:pt x="1115167" y="1016000"/>
                  </a:lnTo>
                  <a:lnTo>
                    <a:pt x="1120005" y="990600"/>
                  </a:lnTo>
                  <a:lnTo>
                    <a:pt x="1121309" y="965200"/>
                  </a:lnTo>
                  <a:lnTo>
                    <a:pt x="1116475" y="939800"/>
                  </a:lnTo>
                  <a:lnTo>
                    <a:pt x="1112359" y="927100"/>
                  </a:lnTo>
                  <a:lnTo>
                    <a:pt x="1109502" y="901700"/>
                  </a:lnTo>
                  <a:lnTo>
                    <a:pt x="1099104" y="850900"/>
                  </a:lnTo>
                  <a:lnTo>
                    <a:pt x="1080374" y="812800"/>
                  </a:lnTo>
                  <a:lnTo>
                    <a:pt x="1073003" y="787400"/>
                  </a:lnTo>
                  <a:lnTo>
                    <a:pt x="1082383" y="787400"/>
                  </a:lnTo>
                  <a:lnTo>
                    <a:pt x="1087216" y="774700"/>
                  </a:lnTo>
                  <a:close/>
                </a:path>
                <a:path w="4342130" h="2501900" extrusionOk="0">
                  <a:moveTo>
                    <a:pt x="3898427" y="1028700"/>
                  </a:moveTo>
                  <a:lnTo>
                    <a:pt x="3880122" y="1028700"/>
                  </a:lnTo>
                  <a:lnTo>
                    <a:pt x="3874038" y="1041400"/>
                  </a:lnTo>
                  <a:lnTo>
                    <a:pt x="3903483" y="1041400"/>
                  </a:lnTo>
                  <a:lnTo>
                    <a:pt x="3898427" y="1028700"/>
                  </a:lnTo>
                  <a:close/>
                </a:path>
                <a:path w="4342130" h="2501900" extrusionOk="0">
                  <a:moveTo>
                    <a:pt x="1844408" y="1016000"/>
                  </a:moveTo>
                  <a:lnTo>
                    <a:pt x="1826592" y="1016000"/>
                  </a:lnTo>
                  <a:lnTo>
                    <a:pt x="1836972" y="1028700"/>
                  </a:lnTo>
                  <a:lnTo>
                    <a:pt x="1857977" y="1028700"/>
                  </a:lnTo>
                  <a:lnTo>
                    <a:pt x="1844408" y="1016000"/>
                  </a:lnTo>
                  <a:close/>
                </a:path>
                <a:path w="4342130" h="2501900" extrusionOk="0">
                  <a:moveTo>
                    <a:pt x="3551991" y="1016000"/>
                  </a:moveTo>
                  <a:lnTo>
                    <a:pt x="3531800" y="1016000"/>
                  </a:lnTo>
                  <a:lnTo>
                    <a:pt x="3523769" y="1028700"/>
                  </a:lnTo>
                  <a:lnTo>
                    <a:pt x="3542270" y="1028700"/>
                  </a:lnTo>
                  <a:lnTo>
                    <a:pt x="3551991" y="1016000"/>
                  </a:lnTo>
                  <a:close/>
                </a:path>
                <a:path w="4342130" h="2501900" extrusionOk="0">
                  <a:moveTo>
                    <a:pt x="2511836" y="1003300"/>
                  </a:moveTo>
                  <a:lnTo>
                    <a:pt x="2466105" y="1003300"/>
                  </a:lnTo>
                  <a:lnTo>
                    <a:pt x="2465494" y="1016000"/>
                  </a:lnTo>
                  <a:lnTo>
                    <a:pt x="2501410" y="1016000"/>
                  </a:lnTo>
                  <a:lnTo>
                    <a:pt x="2511836" y="1003300"/>
                  </a:lnTo>
                  <a:close/>
                </a:path>
                <a:path w="4342130" h="2501900" extrusionOk="0">
                  <a:moveTo>
                    <a:pt x="3556055" y="1003300"/>
                  </a:moveTo>
                  <a:lnTo>
                    <a:pt x="3543029" y="1003300"/>
                  </a:lnTo>
                  <a:lnTo>
                    <a:pt x="3547534" y="1016000"/>
                  </a:lnTo>
                  <a:lnTo>
                    <a:pt x="3560831" y="1016000"/>
                  </a:lnTo>
                  <a:lnTo>
                    <a:pt x="3556055" y="1003300"/>
                  </a:lnTo>
                  <a:close/>
                </a:path>
                <a:path w="4342130" h="2501900" extrusionOk="0">
                  <a:moveTo>
                    <a:pt x="2123937" y="977900"/>
                  </a:moveTo>
                  <a:lnTo>
                    <a:pt x="2108293" y="977900"/>
                  </a:lnTo>
                  <a:lnTo>
                    <a:pt x="2110605" y="990600"/>
                  </a:lnTo>
                  <a:lnTo>
                    <a:pt x="2063684" y="990600"/>
                  </a:lnTo>
                  <a:lnTo>
                    <a:pt x="2040141" y="1003300"/>
                  </a:lnTo>
                  <a:lnTo>
                    <a:pt x="2127547" y="1003300"/>
                  </a:lnTo>
                  <a:lnTo>
                    <a:pt x="2127436" y="990600"/>
                  </a:lnTo>
                  <a:lnTo>
                    <a:pt x="2123937" y="977900"/>
                  </a:lnTo>
                  <a:close/>
                </a:path>
                <a:path w="4342130" h="2501900" extrusionOk="0">
                  <a:moveTo>
                    <a:pt x="2536611" y="774700"/>
                  </a:moveTo>
                  <a:lnTo>
                    <a:pt x="2515507" y="774700"/>
                  </a:lnTo>
                  <a:lnTo>
                    <a:pt x="2527516" y="787400"/>
                  </a:lnTo>
                  <a:lnTo>
                    <a:pt x="2538668" y="800100"/>
                  </a:lnTo>
                  <a:lnTo>
                    <a:pt x="2546739" y="812800"/>
                  </a:lnTo>
                  <a:lnTo>
                    <a:pt x="2549505" y="825500"/>
                  </a:lnTo>
                  <a:lnTo>
                    <a:pt x="2549640" y="838200"/>
                  </a:lnTo>
                  <a:lnTo>
                    <a:pt x="2550122" y="850900"/>
                  </a:lnTo>
                  <a:lnTo>
                    <a:pt x="2549921" y="863600"/>
                  </a:lnTo>
                  <a:lnTo>
                    <a:pt x="2548006" y="876300"/>
                  </a:lnTo>
                  <a:lnTo>
                    <a:pt x="2531631" y="901700"/>
                  </a:lnTo>
                  <a:lnTo>
                    <a:pt x="2515888" y="927100"/>
                  </a:lnTo>
                  <a:lnTo>
                    <a:pt x="2500582" y="952500"/>
                  </a:lnTo>
                  <a:lnTo>
                    <a:pt x="2485522" y="977900"/>
                  </a:lnTo>
                  <a:lnTo>
                    <a:pt x="2481039" y="977900"/>
                  </a:lnTo>
                  <a:lnTo>
                    <a:pt x="2475985" y="990600"/>
                  </a:lnTo>
                  <a:lnTo>
                    <a:pt x="2470304" y="1003300"/>
                  </a:lnTo>
                  <a:lnTo>
                    <a:pt x="2482106" y="1003300"/>
                  </a:lnTo>
                  <a:lnTo>
                    <a:pt x="2497861" y="977900"/>
                  </a:lnTo>
                  <a:lnTo>
                    <a:pt x="2514072" y="939800"/>
                  </a:lnTo>
                  <a:lnTo>
                    <a:pt x="2530958" y="914400"/>
                  </a:lnTo>
                  <a:lnTo>
                    <a:pt x="2548743" y="889000"/>
                  </a:lnTo>
                  <a:lnTo>
                    <a:pt x="2554280" y="876300"/>
                  </a:lnTo>
                  <a:lnTo>
                    <a:pt x="2558322" y="876300"/>
                  </a:lnTo>
                  <a:lnTo>
                    <a:pt x="2560616" y="863600"/>
                  </a:lnTo>
                  <a:lnTo>
                    <a:pt x="2560909" y="850900"/>
                  </a:lnTo>
                  <a:lnTo>
                    <a:pt x="2560755" y="838200"/>
                  </a:lnTo>
                  <a:lnTo>
                    <a:pt x="2560765" y="825500"/>
                  </a:lnTo>
                  <a:lnTo>
                    <a:pt x="2559414" y="812800"/>
                  </a:lnTo>
                  <a:lnTo>
                    <a:pt x="2555182" y="800100"/>
                  </a:lnTo>
                  <a:lnTo>
                    <a:pt x="2546313" y="787400"/>
                  </a:lnTo>
                  <a:lnTo>
                    <a:pt x="2536611" y="774700"/>
                  </a:lnTo>
                  <a:close/>
                </a:path>
                <a:path w="4342130" h="2501900" extrusionOk="0">
                  <a:moveTo>
                    <a:pt x="2581458" y="927100"/>
                  </a:moveTo>
                  <a:lnTo>
                    <a:pt x="2558248" y="939800"/>
                  </a:lnTo>
                  <a:lnTo>
                    <a:pt x="2537305" y="965200"/>
                  </a:lnTo>
                  <a:lnTo>
                    <a:pt x="2517216" y="977900"/>
                  </a:lnTo>
                  <a:lnTo>
                    <a:pt x="2496571" y="1003300"/>
                  </a:lnTo>
                  <a:lnTo>
                    <a:pt x="2521860" y="1003300"/>
                  </a:lnTo>
                  <a:lnTo>
                    <a:pt x="2531489" y="990600"/>
                  </a:lnTo>
                  <a:lnTo>
                    <a:pt x="2540729" y="977900"/>
                  </a:lnTo>
                  <a:lnTo>
                    <a:pt x="2553111" y="977900"/>
                  </a:lnTo>
                  <a:lnTo>
                    <a:pt x="2552565" y="965200"/>
                  </a:lnTo>
                  <a:lnTo>
                    <a:pt x="2559665" y="965200"/>
                  </a:lnTo>
                  <a:lnTo>
                    <a:pt x="2563434" y="952500"/>
                  </a:lnTo>
                  <a:lnTo>
                    <a:pt x="2610609" y="952500"/>
                  </a:lnTo>
                  <a:lnTo>
                    <a:pt x="2617263" y="939800"/>
                  </a:lnTo>
                  <a:lnTo>
                    <a:pt x="2586411" y="939800"/>
                  </a:lnTo>
                  <a:lnTo>
                    <a:pt x="2581458" y="927100"/>
                  </a:lnTo>
                  <a:close/>
                </a:path>
                <a:path w="4342130" h="2501900" extrusionOk="0">
                  <a:moveTo>
                    <a:pt x="3545284" y="990600"/>
                  </a:moveTo>
                  <a:lnTo>
                    <a:pt x="3533348" y="990600"/>
                  </a:lnTo>
                  <a:lnTo>
                    <a:pt x="3538147" y="1003300"/>
                  </a:lnTo>
                  <a:lnTo>
                    <a:pt x="3550847" y="1003300"/>
                  </a:lnTo>
                  <a:lnTo>
                    <a:pt x="3545284" y="990600"/>
                  </a:lnTo>
                  <a:close/>
                </a:path>
                <a:path w="4342130" h="2501900" extrusionOk="0">
                  <a:moveTo>
                    <a:pt x="943310" y="977900"/>
                  </a:moveTo>
                  <a:lnTo>
                    <a:pt x="929712" y="977900"/>
                  </a:lnTo>
                  <a:lnTo>
                    <a:pt x="923695" y="990600"/>
                  </a:lnTo>
                  <a:lnTo>
                    <a:pt x="937151" y="990600"/>
                  </a:lnTo>
                  <a:lnTo>
                    <a:pt x="943310" y="977900"/>
                  </a:lnTo>
                  <a:close/>
                </a:path>
                <a:path w="4342130" h="2501900" extrusionOk="0">
                  <a:moveTo>
                    <a:pt x="3561492" y="965200"/>
                  </a:moveTo>
                  <a:lnTo>
                    <a:pt x="3546251" y="965200"/>
                  </a:lnTo>
                  <a:lnTo>
                    <a:pt x="3537463" y="977900"/>
                  </a:lnTo>
                  <a:lnTo>
                    <a:pt x="3529094" y="990600"/>
                  </a:lnTo>
                  <a:lnTo>
                    <a:pt x="3539444" y="990600"/>
                  </a:lnTo>
                  <a:lnTo>
                    <a:pt x="3546728" y="977900"/>
                  </a:lnTo>
                  <a:lnTo>
                    <a:pt x="3553959" y="977900"/>
                  </a:lnTo>
                  <a:lnTo>
                    <a:pt x="3561492" y="965200"/>
                  </a:lnTo>
                  <a:close/>
                </a:path>
                <a:path w="4342130" h="2501900" extrusionOk="0">
                  <a:moveTo>
                    <a:pt x="4202141" y="965200"/>
                  </a:moveTo>
                  <a:lnTo>
                    <a:pt x="4190018" y="965200"/>
                  </a:lnTo>
                  <a:lnTo>
                    <a:pt x="4192550" y="977900"/>
                  </a:lnTo>
                  <a:lnTo>
                    <a:pt x="4194574" y="990600"/>
                  </a:lnTo>
                  <a:lnTo>
                    <a:pt x="4214386" y="990600"/>
                  </a:lnTo>
                  <a:lnTo>
                    <a:pt x="4208152" y="977900"/>
                  </a:lnTo>
                  <a:lnTo>
                    <a:pt x="4204423" y="977900"/>
                  </a:lnTo>
                  <a:lnTo>
                    <a:pt x="4202141" y="965200"/>
                  </a:lnTo>
                  <a:close/>
                </a:path>
                <a:path w="4342130" h="2501900" extrusionOk="0">
                  <a:moveTo>
                    <a:pt x="940427" y="914400"/>
                  </a:moveTo>
                  <a:lnTo>
                    <a:pt x="914232" y="914400"/>
                  </a:lnTo>
                  <a:lnTo>
                    <a:pt x="922487" y="927100"/>
                  </a:lnTo>
                  <a:lnTo>
                    <a:pt x="928521" y="927100"/>
                  </a:lnTo>
                  <a:lnTo>
                    <a:pt x="928921" y="939800"/>
                  </a:lnTo>
                  <a:lnTo>
                    <a:pt x="936236" y="939800"/>
                  </a:lnTo>
                  <a:lnTo>
                    <a:pt x="936389" y="952500"/>
                  </a:lnTo>
                  <a:lnTo>
                    <a:pt x="932020" y="952500"/>
                  </a:lnTo>
                  <a:lnTo>
                    <a:pt x="933798" y="965200"/>
                  </a:lnTo>
                  <a:lnTo>
                    <a:pt x="935004" y="965200"/>
                  </a:lnTo>
                  <a:lnTo>
                    <a:pt x="935436" y="977900"/>
                  </a:lnTo>
                  <a:lnTo>
                    <a:pt x="946701" y="977900"/>
                  </a:lnTo>
                  <a:lnTo>
                    <a:pt x="945262" y="965200"/>
                  </a:lnTo>
                  <a:lnTo>
                    <a:pt x="943083" y="952500"/>
                  </a:lnTo>
                  <a:lnTo>
                    <a:pt x="941145" y="927100"/>
                  </a:lnTo>
                  <a:lnTo>
                    <a:pt x="940427" y="914400"/>
                  </a:lnTo>
                  <a:close/>
                </a:path>
                <a:path w="4342130" h="2501900" extrusionOk="0">
                  <a:moveTo>
                    <a:pt x="2190923" y="889000"/>
                  </a:moveTo>
                  <a:lnTo>
                    <a:pt x="2161483" y="889000"/>
                  </a:lnTo>
                  <a:lnTo>
                    <a:pt x="2147435" y="901700"/>
                  </a:lnTo>
                  <a:lnTo>
                    <a:pt x="2117039" y="939800"/>
                  </a:lnTo>
                  <a:lnTo>
                    <a:pt x="2104960" y="965200"/>
                  </a:lnTo>
                  <a:lnTo>
                    <a:pt x="2105768" y="977900"/>
                  </a:lnTo>
                  <a:lnTo>
                    <a:pt x="2120328" y="977900"/>
                  </a:lnTo>
                  <a:lnTo>
                    <a:pt x="2119889" y="965200"/>
                  </a:lnTo>
                  <a:lnTo>
                    <a:pt x="2128608" y="952500"/>
                  </a:lnTo>
                  <a:lnTo>
                    <a:pt x="2137740" y="939800"/>
                  </a:lnTo>
                  <a:lnTo>
                    <a:pt x="2147494" y="927100"/>
                  </a:lnTo>
                  <a:lnTo>
                    <a:pt x="2158078" y="914400"/>
                  </a:lnTo>
                  <a:lnTo>
                    <a:pt x="2173580" y="901700"/>
                  </a:lnTo>
                  <a:lnTo>
                    <a:pt x="2190923" y="889000"/>
                  </a:lnTo>
                  <a:close/>
                </a:path>
                <a:path w="4342130" h="2501900" extrusionOk="0">
                  <a:moveTo>
                    <a:pt x="2610609" y="952500"/>
                  </a:moveTo>
                  <a:lnTo>
                    <a:pt x="2584973" y="952500"/>
                  </a:lnTo>
                  <a:lnTo>
                    <a:pt x="2588311" y="965200"/>
                  </a:lnTo>
                  <a:lnTo>
                    <a:pt x="2605144" y="965200"/>
                  </a:lnTo>
                  <a:lnTo>
                    <a:pt x="2610609" y="952500"/>
                  </a:lnTo>
                  <a:close/>
                </a:path>
                <a:path w="4342130" h="2501900" extrusionOk="0">
                  <a:moveTo>
                    <a:pt x="3023941" y="876300"/>
                  </a:moveTo>
                  <a:lnTo>
                    <a:pt x="2955574" y="876300"/>
                  </a:lnTo>
                  <a:lnTo>
                    <a:pt x="2957740" y="901700"/>
                  </a:lnTo>
                  <a:lnTo>
                    <a:pt x="2962686" y="914400"/>
                  </a:lnTo>
                  <a:lnTo>
                    <a:pt x="2968433" y="927100"/>
                  </a:lnTo>
                  <a:lnTo>
                    <a:pt x="2972999" y="939800"/>
                  </a:lnTo>
                  <a:lnTo>
                    <a:pt x="2920175" y="939800"/>
                  </a:lnTo>
                  <a:lnTo>
                    <a:pt x="2930619" y="952500"/>
                  </a:lnTo>
                  <a:lnTo>
                    <a:pt x="2959689" y="952500"/>
                  </a:lnTo>
                  <a:lnTo>
                    <a:pt x="2959956" y="965200"/>
                  </a:lnTo>
                  <a:lnTo>
                    <a:pt x="2987528" y="965200"/>
                  </a:lnTo>
                  <a:lnTo>
                    <a:pt x="2986527" y="939800"/>
                  </a:lnTo>
                  <a:lnTo>
                    <a:pt x="2981521" y="927100"/>
                  </a:lnTo>
                  <a:lnTo>
                    <a:pt x="2975648" y="914400"/>
                  </a:lnTo>
                  <a:lnTo>
                    <a:pt x="2972046" y="889000"/>
                  </a:lnTo>
                  <a:lnTo>
                    <a:pt x="3022503" y="889000"/>
                  </a:lnTo>
                  <a:lnTo>
                    <a:pt x="3023941" y="876300"/>
                  </a:lnTo>
                  <a:close/>
                </a:path>
                <a:path w="4342130" h="2501900" extrusionOk="0">
                  <a:moveTo>
                    <a:pt x="3592345" y="952500"/>
                  </a:moveTo>
                  <a:lnTo>
                    <a:pt x="3565238" y="952500"/>
                  </a:lnTo>
                  <a:lnTo>
                    <a:pt x="3555497" y="965200"/>
                  </a:lnTo>
                  <a:lnTo>
                    <a:pt x="3592511" y="965200"/>
                  </a:lnTo>
                  <a:lnTo>
                    <a:pt x="3592345" y="952500"/>
                  </a:lnTo>
                  <a:close/>
                </a:path>
                <a:path w="4342130" h="2501900" extrusionOk="0">
                  <a:moveTo>
                    <a:pt x="4201597" y="914400"/>
                  </a:moveTo>
                  <a:lnTo>
                    <a:pt x="4186839" y="914400"/>
                  </a:lnTo>
                  <a:lnTo>
                    <a:pt x="4186814" y="927100"/>
                  </a:lnTo>
                  <a:lnTo>
                    <a:pt x="4192124" y="927100"/>
                  </a:lnTo>
                  <a:lnTo>
                    <a:pt x="4187447" y="939800"/>
                  </a:lnTo>
                  <a:lnTo>
                    <a:pt x="4185900" y="952500"/>
                  </a:lnTo>
                  <a:lnTo>
                    <a:pt x="4187594" y="965200"/>
                  </a:lnTo>
                  <a:lnTo>
                    <a:pt x="4200251" y="965200"/>
                  </a:lnTo>
                  <a:lnTo>
                    <a:pt x="4199420" y="952500"/>
                  </a:lnTo>
                  <a:lnTo>
                    <a:pt x="4202357" y="939800"/>
                  </a:lnTo>
                  <a:lnTo>
                    <a:pt x="4204578" y="927100"/>
                  </a:lnTo>
                  <a:lnTo>
                    <a:pt x="4201597" y="914400"/>
                  </a:lnTo>
                  <a:close/>
                </a:path>
                <a:path w="4342130" h="2501900" extrusionOk="0">
                  <a:moveTo>
                    <a:pt x="2718062" y="939800"/>
                  </a:moveTo>
                  <a:lnTo>
                    <a:pt x="2680229" y="939800"/>
                  </a:lnTo>
                  <a:lnTo>
                    <a:pt x="2685681" y="952500"/>
                  </a:lnTo>
                  <a:lnTo>
                    <a:pt x="2698044" y="952500"/>
                  </a:lnTo>
                  <a:lnTo>
                    <a:pt x="2718062" y="939800"/>
                  </a:lnTo>
                  <a:close/>
                </a:path>
                <a:path w="4342130" h="2501900" extrusionOk="0">
                  <a:moveTo>
                    <a:pt x="3592416" y="939800"/>
                  </a:moveTo>
                  <a:lnTo>
                    <a:pt x="3583094" y="939800"/>
                  </a:lnTo>
                  <a:lnTo>
                    <a:pt x="3584326" y="952500"/>
                  </a:lnTo>
                  <a:lnTo>
                    <a:pt x="3592214" y="952500"/>
                  </a:lnTo>
                  <a:lnTo>
                    <a:pt x="3592416" y="939800"/>
                  </a:lnTo>
                  <a:close/>
                </a:path>
                <a:path w="4342130" h="2501900" extrusionOk="0">
                  <a:moveTo>
                    <a:pt x="2648701" y="927100"/>
                  </a:moveTo>
                  <a:lnTo>
                    <a:pt x="2609766" y="927100"/>
                  </a:lnTo>
                  <a:lnTo>
                    <a:pt x="2605169" y="939800"/>
                  </a:lnTo>
                  <a:lnTo>
                    <a:pt x="2637382" y="939800"/>
                  </a:lnTo>
                  <a:lnTo>
                    <a:pt x="2648701" y="927100"/>
                  </a:lnTo>
                  <a:close/>
                </a:path>
                <a:path w="4342130" h="2501900" extrusionOk="0">
                  <a:moveTo>
                    <a:pt x="2685611" y="914400"/>
                  </a:moveTo>
                  <a:lnTo>
                    <a:pt x="2653826" y="914400"/>
                  </a:lnTo>
                  <a:lnTo>
                    <a:pt x="2639211" y="927100"/>
                  </a:lnTo>
                  <a:lnTo>
                    <a:pt x="2671958" y="927100"/>
                  </a:lnTo>
                  <a:lnTo>
                    <a:pt x="2675477" y="939800"/>
                  </a:lnTo>
                  <a:lnTo>
                    <a:pt x="2691110" y="939800"/>
                  </a:lnTo>
                  <a:lnTo>
                    <a:pt x="2684925" y="927100"/>
                  </a:lnTo>
                  <a:lnTo>
                    <a:pt x="2685611" y="914400"/>
                  </a:lnTo>
                  <a:close/>
                </a:path>
                <a:path w="4342130" h="2501900" extrusionOk="0">
                  <a:moveTo>
                    <a:pt x="2777101" y="914400"/>
                  </a:moveTo>
                  <a:lnTo>
                    <a:pt x="2750986" y="914400"/>
                  </a:lnTo>
                  <a:lnTo>
                    <a:pt x="2739570" y="927100"/>
                  </a:lnTo>
                  <a:lnTo>
                    <a:pt x="2710042" y="927100"/>
                  </a:lnTo>
                  <a:lnTo>
                    <a:pt x="2703868" y="939800"/>
                  </a:lnTo>
                  <a:lnTo>
                    <a:pt x="2737992" y="939800"/>
                  </a:lnTo>
                  <a:lnTo>
                    <a:pt x="2757712" y="927100"/>
                  </a:lnTo>
                  <a:lnTo>
                    <a:pt x="2777101" y="914400"/>
                  </a:lnTo>
                  <a:close/>
                </a:path>
                <a:path w="4342130" h="2501900" extrusionOk="0">
                  <a:moveTo>
                    <a:pt x="2902425" y="914400"/>
                  </a:moveTo>
                  <a:lnTo>
                    <a:pt x="2881749" y="914400"/>
                  </a:lnTo>
                  <a:lnTo>
                    <a:pt x="2886535" y="927100"/>
                  </a:lnTo>
                  <a:lnTo>
                    <a:pt x="2890982" y="927100"/>
                  </a:lnTo>
                  <a:lnTo>
                    <a:pt x="2900283" y="939800"/>
                  </a:lnTo>
                  <a:lnTo>
                    <a:pt x="2936059" y="939800"/>
                  </a:lnTo>
                  <a:lnTo>
                    <a:pt x="2918480" y="927100"/>
                  </a:lnTo>
                  <a:lnTo>
                    <a:pt x="2902425" y="914400"/>
                  </a:lnTo>
                  <a:close/>
                </a:path>
                <a:path w="4342130" h="2501900" extrusionOk="0">
                  <a:moveTo>
                    <a:pt x="3608802" y="914400"/>
                  </a:moveTo>
                  <a:lnTo>
                    <a:pt x="3599519" y="914400"/>
                  </a:lnTo>
                  <a:lnTo>
                    <a:pt x="3594826" y="927100"/>
                  </a:lnTo>
                  <a:lnTo>
                    <a:pt x="3590166" y="927100"/>
                  </a:lnTo>
                  <a:lnTo>
                    <a:pt x="3585710" y="939800"/>
                  </a:lnTo>
                  <a:lnTo>
                    <a:pt x="3597175" y="939800"/>
                  </a:lnTo>
                  <a:lnTo>
                    <a:pt x="3602844" y="927100"/>
                  </a:lnTo>
                  <a:lnTo>
                    <a:pt x="3608802" y="914400"/>
                  </a:lnTo>
                  <a:close/>
                </a:path>
                <a:path w="4342130" h="2501900" extrusionOk="0">
                  <a:moveTo>
                    <a:pt x="4173581" y="914400"/>
                  </a:moveTo>
                  <a:lnTo>
                    <a:pt x="4154521" y="914400"/>
                  </a:lnTo>
                  <a:lnTo>
                    <a:pt x="4162120" y="927100"/>
                  </a:lnTo>
                  <a:lnTo>
                    <a:pt x="4169796" y="927100"/>
                  </a:lnTo>
                  <a:lnTo>
                    <a:pt x="4173581" y="914400"/>
                  </a:lnTo>
                  <a:close/>
                </a:path>
                <a:path w="4342130" h="2501900" extrusionOk="0">
                  <a:moveTo>
                    <a:pt x="850857" y="901700"/>
                  </a:moveTo>
                  <a:lnTo>
                    <a:pt x="826107" y="901700"/>
                  </a:lnTo>
                  <a:lnTo>
                    <a:pt x="816256" y="914400"/>
                  </a:lnTo>
                  <a:lnTo>
                    <a:pt x="843996" y="914400"/>
                  </a:lnTo>
                  <a:lnTo>
                    <a:pt x="850857" y="901700"/>
                  </a:lnTo>
                  <a:close/>
                </a:path>
                <a:path w="4342130" h="2501900" extrusionOk="0">
                  <a:moveTo>
                    <a:pt x="920615" y="889000"/>
                  </a:moveTo>
                  <a:lnTo>
                    <a:pt x="910409" y="889000"/>
                  </a:lnTo>
                  <a:lnTo>
                    <a:pt x="909190" y="901700"/>
                  </a:lnTo>
                  <a:lnTo>
                    <a:pt x="907166" y="914400"/>
                  </a:lnTo>
                  <a:lnTo>
                    <a:pt x="918317" y="914400"/>
                  </a:lnTo>
                  <a:lnTo>
                    <a:pt x="917424" y="901700"/>
                  </a:lnTo>
                  <a:lnTo>
                    <a:pt x="918756" y="901700"/>
                  </a:lnTo>
                  <a:lnTo>
                    <a:pt x="920615" y="889000"/>
                  </a:lnTo>
                  <a:close/>
                </a:path>
                <a:path w="4342130" h="2501900" extrusionOk="0">
                  <a:moveTo>
                    <a:pt x="944288" y="901700"/>
                  </a:moveTo>
                  <a:lnTo>
                    <a:pt x="934130" y="901700"/>
                  </a:lnTo>
                  <a:lnTo>
                    <a:pt x="925568" y="914400"/>
                  </a:lnTo>
                  <a:lnTo>
                    <a:pt x="942066" y="914400"/>
                  </a:lnTo>
                  <a:lnTo>
                    <a:pt x="944288" y="901700"/>
                  </a:lnTo>
                  <a:close/>
                </a:path>
                <a:path w="4342130" h="2501900" extrusionOk="0">
                  <a:moveTo>
                    <a:pt x="2768793" y="889000"/>
                  </a:moveTo>
                  <a:lnTo>
                    <a:pt x="2755646" y="889000"/>
                  </a:lnTo>
                  <a:lnTo>
                    <a:pt x="2758479" y="901700"/>
                  </a:lnTo>
                  <a:lnTo>
                    <a:pt x="2761607" y="914400"/>
                  </a:lnTo>
                  <a:lnTo>
                    <a:pt x="2775338" y="914400"/>
                  </a:lnTo>
                  <a:lnTo>
                    <a:pt x="2772294" y="901700"/>
                  </a:lnTo>
                  <a:lnTo>
                    <a:pt x="2768793" y="889000"/>
                  </a:lnTo>
                  <a:close/>
                </a:path>
                <a:path w="4342130" h="2501900" extrusionOk="0">
                  <a:moveTo>
                    <a:pt x="2912547" y="901700"/>
                  </a:moveTo>
                  <a:lnTo>
                    <a:pt x="2872326" y="901700"/>
                  </a:lnTo>
                  <a:lnTo>
                    <a:pt x="2876916" y="914400"/>
                  </a:lnTo>
                  <a:lnTo>
                    <a:pt x="2911353" y="914400"/>
                  </a:lnTo>
                  <a:lnTo>
                    <a:pt x="2912547" y="901700"/>
                  </a:lnTo>
                  <a:close/>
                </a:path>
                <a:path w="4342130" h="2501900" extrusionOk="0">
                  <a:moveTo>
                    <a:pt x="3600334" y="889000"/>
                  </a:moveTo>
                  <a:lnTo>
                    <a:pt x="3590687" y="889000"/>
                  </a:lnTo>
                  <a:lnTo>
                    <a:pt x="3595162" y="901700"/>
                  </a:lnTo>
                  <a:lnTo>
                    <a:pt x="3599576" y="901700"/>
                  </a:lnTo>
                  <a:lnTo>
                    <a:pt x="3604075" y="914400"/>
                  </a:lnTo>
                  <a:lnTo>
                    <a:pt x="3614425" y="914400"/>
                  </a:lnTo>
                  <a:lnTo>
                    <a:pt x="3607714" y="901700"/>
                  </a:lnTo>
                  <a:lnTo>
                    <a:pt x="3600334" y="889000"/>
                  </a:lnTo>
                  <a:close/>
                </a:path>
                <a:path w="4342130" h="2501900" extrusionOk="0">
                  <a:moveTo>
                    <a:pt x="4026286" y="812800"/>
                  </a:moveTo>
                  <a:lnTo>
                    <a:pt x="4014031" y="812800"/>
                  </a:lnTo>
                  <a:lnTo>
                    <a:pt x="4019138" y="825500"/>
                  </a:lnTo>
                  <a:lnTo>
                    <a:pt x="4022933" y="838200"/>
                  </a:lnTo>
                  <a:lnTo>
                    <a:pt x="4023340" y="838200"/>
                  </a:lnTo>
                  <a:lnTo>
                    <a:pt x="4036087" y="850900"/>
                  </a:lnTo>
                  <a:lnTo>
                    <a:pt x="4047795" y="876300"/>
                  </a:lnTo>
                  <a:lnTo>
                    <a:pt x="4059553" y="889000"/>
                  </a:lnTo>
                  <a:lnTo>
                    <a:pt x="4072451" y="901700"/>
                  </a:lnTo>
                  <a:lnTo>
                    <a:pt x="4077442" y="914400"/>
                  </a:lnTo>
                  <a:lnTo>
                    <a:pt x="4093469" y="914400"/>
                  </a:lnTo>
                  <a:lnTo>
                    <a:pt x="4106398" y="901700"/>
                  </a:lnTo>
                  <a:lnTo>
                    <a:pt x="4079626" y="901700"/>
                  </a:lnTo>
                  <a:lnTo>
                    <a:pt x="4075321" y="889000"/>
                  </a:lnTo>
                  <a:lnTo>
                    <a:pt x="4072527" y="889000"/>
                  </a:lnTo>
                  <a:lnTo>
                    <a:pt x="4061590" y="876300"/>
                  </a:lnTo>
                  <a:lnTo>
                    <a:pt x="4050962" y="850900"/>
                  </a:lnTo>
                  <a:lnTo>
                    <a:pt x="4029893" y="825500"/>
                  </a:lnTo>
                  <a:lnTo>
                    <a:pt x="4026286" y="812800"/>
                  </a:lnTo>
                  <a:close/>
                </a:path>
                <a:path w="4342130" h="2501900" extrusionOk="0">
                  <a:moveTo>
                    <a:pt x="4151254" y="901700"/>
                  </a:moveTo>
                  <a:lnTo>
                    <a:pt x="4124660" y="901700"/>
                  </a:lnTo>
                  <a:lnTo>
                    <a:pt x="4128597" y="914400"/>
                  </a:lnTo>
                  <a:lnTo>
                    <a:pt x="4163203" y="914400"/>
                  </a:lnTo>
                  <a:lnTo>
                    <a:pt x="4151254" y="901700"/>
                  </a:lnTo>
                  <a:close/>
                </a:path>
                <a:path w="4342130" h="2501900" extrusionOk="0">
                  <a:moveTo>
                    <a:pt x="935398" y="825500"/>
                  </a:moveTo>
                  <a:lnTo>
                    <a:pt x="885233" y="825500"/>
                  </a:lnTo>
                  <a:lnTo>
                    <a:pt x="876316" y="850900"/>
                  </a:lnTo>
                  <a:lnTo>
                    <a:pt x="867091" y="863600"/>
                  </a:lnTo>
                  <a:lnTo>
                    <a:pt x="856819" y="876300"/>
                  </a:lnTo>
                  <a:lnTo>
                    <a:pt x="844758" y="889000"/>
                  </a:lnTo>
                  <a:lnTo>
                    <a:pt x="835821" y="901700"/>
                  </a:lnTo>
                  <a:lnTo>
                    <a:pt x="857128" y="901700"/>
                  </a:lnTo>
                  <a:lnTo>
                    <a:pt x="863227" y="889000"/>
                  </a:lnTo>
                  <a:lnTo>
                    <a:pt x="870882" y="889000"/>
                  </a:lnTo>
                  <a:lnTo>
                    <a:pt x="872482" y="876300"/>
                  </a:lnTo>
                  <a:lnTo>
                    <a:pt x="875938" y="876300"/>
                  </a:lnTo>
                  <a:lnTo>
                    <a:pt x="881278" y="863600"/>
                  </a:lnTo>
                  <a:lnTo>
                    <a:pt x="887710" y="863600"/>
                  </a:lnTo>
                  <a:lnTo>
                    <a:pt x="891761" y="850900"/>
                  </a:lnTo>
                  <a:lnTo>
                    <a:pt x="893437" y="838200"/>
                  </a:lnTo>
                  <a:lnTo>
                    <a:pt x="929505" y="838200"/>
                  </a:lnTo>
                  <a:lnTo>
                    <a:pt x="935398" y="825500"/>
                  </a:lnTo>
                  <a:close/>
                </a:path>
                <a:path w="4342130" h="2501900" extrusionOk="0">
                  <a:moveTo>
                    <a:pt x="963135" y="889000"/>
                  </a:moveTo>
                  <a:lnTo>
                    <a:pt x="947685" y="889000"/>
                  </a:lnTo>
                  <a:lnTo>
                    <a:pt x="940939" y="901700"/>
                  </a:lnTo>
                  <a:lnTo>
                    <a:pt x="962690" y="901700"/>
                  </a:lnTo>
                  <a:lnTo>
                    <a:pt x="963135" y="889000"/>
                  </a:lnTo>
                  <a:close/>
                </a:path>
                <a:path w="4342130" h="2501900" extrusionOk="0">
                  <a:moveTo>
                    <a:pt x="2834543" y="838200"/>
                  </a:moveTo>
                  <a:lnTo>
                    <a:pt x="2821161" y="838200"/>
                  </a:lnTo>
                  <a:lnTo>
                    <a:pt x="2815248" y="850900"/>
                  </a:lnTo>
                  <a:lnTo>
                    <a:pt x="2839687" y="850900"/>
                  </a:lnTo>
                  <a:lnTo>
                    <a:pt x="2851944" y="863600"/>
                  </a:lnTo>
                  <a:lnTo>
                    <a:pt x="2863715" y="876300"/>
                  </a:lnTo>
                  <a:lnTo>
                    <a:pt x="2875049" y="889000"/>
                  </a:lnTo>
                  <a:lnTo>
                    <a:pt x="2885991" y="901700"/>
                  </a:lnTo>
                  <a:lnTo>
                    <a:pt x="2904470" y="901700"/>
                  </a:lnTo>
                  <a:lnTo>
                    <a:pt x="2899364" y="889000"/>
                  </a:lnTo>
                  <a:lnTo>
                    <a:pt x="2883262" y="876300"/>
                  </a:lnTo>
                  <a:lnTo>
                    <a:pt x="2867473" y="863600"/>
                  </a:lnTo>
                  <a:lnTo>
                    <a:pt x="2851424" y="850900"/>
                  </a:lnTo>
                  <a:lnTo>
                    <a:pt x="2834543" y="838200"/>
                  </a:lnTo>
                  <a:close/>
                </a:path>
                <a:path w="4342130" h="2501900" extrusionOk="0">
                  <a:moveTo>
                    <a:pt x="4129141" y="876300"/>
                  </a:moveTo>
                  <a:lnTo>
                    <a:pt x="4083855" y="876300"/>
                  </a:lnTo>
                  <a:lnTo>
                    <a:pt x="4086649" y="889000"/>
                  </a:lnTo>
                  <a:lnTo>
                    <a:pt x="4085201" y="901700"/>
                  </a:lnTo>
                  <a:lnTo>
                    <a:pt x="4106398" y="901700"/>
                  </a:lnTo>
                  <a:lnTo>
                    <a:pt x="4106398" y="889000"/>
                  </a:lnTo>
                  <a:lnTo>
                    <a:pt x="4135658" y="889000"/>
                  </a:lnTo>
                  <a:lnTo>
                    <a:pt x="4129141" y="876300"/>
                  </a:lnTo>
                  <a:close/>
                </a:path>
                <a:path w="4342130" h="2501900" extrusionOk="0">
                  <a:moveTo>
                    <a:pt x="4135658" y="889000"/>
                  </a:moveTo>
                  <a:lnTo>
                    <a:pt x="4120077" y="889000"/>
                  </a:lnTo>
                  <a:lnTo>
                    <a:pt x="4123969" y="901700"/>
                  </a:lnTo>
                  <a:lnTo>
                    <a:pt x="4142614" y="901700"/>
                  </a:lnTo>
                  <a:lnTo>
                    <a:pt x="4135658" y="889000"/>
                  </a:lnTo>
                  <a:close/>
                </a:path>
                <a:path w="4342130" h="2501900" extrusionOk="0">
                  <a:moveTo>
                    <a:pt x="895843" y="863600"/>
                  </a:moveTo>
                  <a:lnTo>
                    <a:pt x="881278" y="863600"/>
                  </a:lnTo>
                  <a:lnTo>
                    <a:pt x="886109" y="876300"/>
                  </a:lnTo>
                  <a:lnTo>
                    <a:pt x="900651" y="876300"/>
                  </a:lnTo>
                  <a:lnTo>
                    <a:pt x="908379" y="889000"/>
                  </a:lnTo>
                  <a:lnTo>
                    <a:pt x="921301" y="889000"/>
                  </a:lnTo>
                  <a:lnTo>
                    <a:pt x="913147" y="876300"/>
                  </a:lnTo>
                  <a:lnTo>
                    <a:pt x="895843" y="863600"/>
                  </a:lnTo>
                  <a:close/>
                </a:path>
                <a:path w="4342130" h="2501900" extrusionOk="0">
                  <a:moveTo>
                    <a:pt x="2234154" y="863600"/>
                  </a:moveTo>
                  <a:lnTo>
                    <a:pt x="2215189" y="863600"/>
                  </a:lnTo>
                  <a:lnTo>
                    <a:pt x="2208421" y="876300"/>
                  </a:lnTo>
                  <a:lnTo>
                    <a:pt x="2192816" y="876300"/>
                  </a:lnTo>
                  <a:lnTo>
                    <a:pt x="2176890" y="889000"/>
                  </a:lnTo>
                  <a:lnTo>
                    <a:pt x="2208738" y="889000"/>
                  </a:lnTo>
                  <a:lnTo>
                    <a:pt x="2225655" y="876300"/>
                  </a:lnTo>
                  <a:lnTo>
                    <a:pt x="2234154" y="863600"/>
                  </a:lnTo>
                  <a:close/>
                </a:path>
                <a:path w="4342130" h="2501900" extrusionOk="0">
                  <a:moveTo>
                    <a:pt x="2763220" y="876300"/>
                  </a:moveTo>
                  <a:lnTo>
                    <a:pt x="2750533" y="876300"/>
                  </a:lnTo>
                  <a:lnTo>
                    <a:pt x="2753026" y="889000"/>
                  </a:lnTo>
                  <a:lnTo>
                    <a:pt x="2765659" y="889000"/>
                  </a:lnTo>
                  <a:lnTo>
                    <a:pt x="2763220" y="876300"/>
                  </a:lnTo>
                  <a:close/>
                </a:path>
                <a:path w="4342130" h="2501900" extrusionOk="0">
                  <a:moveTo>
                    <a:pt x="3584986" y="876300"/>
                  </a:moveTo>
                  <a:lnTo>
                    <a:pt x="3580584" y="876300"/>
                  </a:lnTo>
                  <a:lnTo>
                    <a:pt x="3586002" y="889000"/>
                  </a:lnTo>
                  <a:lnTo>
                    <a:pt x="3592640" y="889000"/>
                  </a:lnTo>
                  <a:lnTo>
                    <a:pt x="3584986" y="876300"/>
                  </a:lnTo>
                  <a:close/>
                </a:path>
                <a:path w="4342130" h="2501900" extrusionOk="0">
                  <a:moveTo>
                    <a:pt x="2291167" y="863600"/>
                  </a:moveTo>
                  <a:lnTo>
                    <a:pt x="2271857" y="863600"/>
                  </a:lnTo>
                  <a:lnTo>
                    <a:pt x="2277572" y="876300"/>
                  </a:lnTo>
                  <a:lnTo>
                    <a:pt x="2291167" y="863600"/>
                  </a:lnTo>
                  <a:close/>
                </a:path>
                <a:path w="4342130" h="2501900" extrusionOk="0">
                  <a:moveTo>
                    <a:pt x="2775133" y="863600"/>
                  </a:moveTo>
                  <a:lnTo>
                    <a:pt x="2755715" y="863600"/>
                  </a:lnTo>
                  <a:lnTo>
                    <a:pt x="2753162" y="876300"/>
                  </a:lnTo>
                  <a:lnTo>
                    <a:pt x="2768859" y="876300"/>
                  </a:lnTo>
                  <a:lnTo>
                    <a:pt x="2775133" y="863600"/>
                  </a:lnTo>
                  <a:close/>
                </a:path>
                <a:path w="4342130" h="2501900" extrusionOk="0">
                  <a:moveTo>
                    <a:pt x="3029020" y="863600"/>
                  </a:moveTo>
                  <a:lnTo>
                    <a:pt x="3012977" y="863600"/>
                  </a:lnTo>
                  <a:lnTo>
                    <a:pt x="3010883" y="876300"/>
                  </a:lnTo>
                  <a:lnTo>
                    <a:pt x="3026210" y="876300"/>
                  </a:lnTo>
                  <a:lnTo>
                    <a:pt x="3029020" y="863600"/>
                  </a:lnTo>
                  <a:close/>
                </a:path>
                <a:path w="4342130" h="2501900" extrusionOk="0">
                  <a:moveTo>
                    <a:pt x="3585063" y="850900"/>
                  </a:moveTo>
                  <a:lnTo>
                    <a:pt x="3577074" y="850900"/>
                  </a:lnTo>
                  <a:lnTo>
                    <a:pt x="3576814" y="863600"/>
                  </a:lnTo>
                  <a:lnTo>
                    <a:pt x="3577752" y="876300"/>
                  </a:lnTo>
                  <a:lnTo>
                    <a:pt x="3584189" y="876300"/>
                  </a:lnTo>
                  <a:lnTo>
                    <a:pt x="3584696" y="863600"/>
                  </a:lnTo>
                  <a:lnTo>
                    <a:pt x="3585367" y="863600"/>
                  </a:lnTo>
                  <a:lnTo>
                    <a:pt x="3585063" y="850900"/>
                  </a:lnTo>
                  <a:close/>
                </a:path>
                <a:path w="4342130" h="2501900" extrusionOk="0">
                  <a:moveTo>
                    <a:pt x="3820305" y="711200"/>
                  </a:moveTo>
                  <a:lnTo>
                    <a:pt x="3811085" y="711200"/>
                  </a:lnTo>
                  <a:lnTo>
                    <a:pt x="3814653" y="723900"/>
                  </a:lnTo>
                  <a:lnTo>
                    <a:pt x="3818342" y="723900"/>
                  </a:lnTo>
                  <a:lnTo>
                    <a:pt x="3821700" y="736600"/>
                  </a:lnTo>
                  <a:lnTo>
                    <a:pt x="3824971" y="749300"/>
                  </a:lnTo>
                  <a:lnTo>
                    <a:pt x="3862953" y="749300"/>
                  </a:lnTo>
                  <a:lnTo>
                    <a:pt x="3875543" y="762000"/>
                  </a:lnTo>
                  <a:lnTo>
                    <a:pt x="3887553" y="774700"/>
                  </a:lnTo>
                  <a:lnTo>
                    <a:pt x="3899718" y="787400"/>
                  </a:lnTo>
                  <a:lnTo>
                    <a:pt x="3905264" y="800100"/>
                  </a:lnTo>
                  <a:lnTo>
                    <a:pt x="3909614" y="825500"/>
                  </a:lnTo>
                  <a:lnTo>
                    <a:pt x="3913198" y="838200"/>
                  </a:lnTo>
                  <a:lnTo>
                    <a:pt x="3916444" y="863600"/>
                  </a:lnTo>
                  <a:lnTo>
                    <a:pt x="3892111" y="863600"/>
                  </a:lnTo>
                  <a:lnTo>
                    <a:pt x="3900598" y="876300"/>
                  </a:lnTo>
                  <a:lnTo>
                    <a:pt x="3926642" y="876300"/>
                  </a:lnTo>
                  <a:lnTo>
                    <a:pt x="3925093" y="838200"/>
                  </a:lnTo>
                  <a:lnTo>
                    <a:pt x="3920278" y="812800"/>
                  </a:lnTo>
                  <a:lnTo>
                    <a:pt x="3916232" y="787400"/>
                  </a:lnTo>
                  <a:lnTo>
                    <a:pt x="3916611" y="774700"/>
                  </a:lnTo>
                  <a:lnTo>
                    <a:pt x="3903985" y="774700"/>
                  </a:lnTo>
                  <a:lnTo>
                    <a:pt x="3887036" y="762000"/>
                  </a:lnTo>
                  <a:lnTo>
                    <a:pt x="3871999" y="749300"/>
                  </a:lnTo>
                  <a:lnTo>
                    <a:pt x="3855949" y="736600"/>
                  </a:lnTo>
                  <a:lnTo>
                    <a:pt x="3829963" y="736600"/>
                  </a:lnTo>
                  <a:lnTo>
                    <a:pt x="3823786" y="723900"/>
                  </a:lnTo>
                  <a:lnTo>
                    <a:pt x="3820305" y="711200"/>
                  </a:lnTo>
                  <a:close/>
                </a:path>
                <a:path w="4342130" h="2501900" extrusionOk="0">
                  <a:moveTo>
                    <a:pt x="2252853" y="850900"/>
                  </a:moveTo>
                  <a:lnTo>
                    <a:pt x="2227507" y="850900"/>
                  </a:lnTo>
                  <a:lnTo>
                    <a:pt x="2221297" y="863600"/>
                  </a:lnTo>
                  <a:lnTo>
                    <a:pt x="2243052" y="863600"/>
                  </a:lnTo>
                  <a:lnTo>
                    <a:pt x="2252853" y="850900"/>
                  </a:lnTo>
                  <a:close/>
                </a:path>
                <a:path w="4342130" h="2501900" extrusionOk="0">
                  <a:moveTo>
                    <a:pt x="2317886" y="850900"/>
                  </a:moveTo>
                  <a:lnTo>
                    <a:pt x="2264059" y="850900"/>
                  </a:lnTo>
                  <a:lnTo>
                    <a:pt x="2269559" y="863600"/>
                  </a:lnTo>
                  <a:lnTo>
                    <a:pt x="2304647" y="863600"/>
                  </a:lnTo>
                  <a:lnTo>
                    <a:pt x="2317886" y="850900"/>
                  </a:lnTo>
                  <a:close/>
                </a:path>
                <a:path w="4342130" h="2501900" extrusionOk="0">
                  <a:moveTo>
                    <a:pt x="2828460" y="850900"/>
                  </a:moveTo>
                  <a:lnTo>
                    <a:pt x="2763106" y="850900"/>
                  </a:lnTo>
                  <a:lnTo>
                    <a:pt x="2758820" y="863600"/>
                  </a:lnTo>
                  <a:lnTo>
                    <a:pt x="2824015" y="863600"/>
                  </a:lnTo>
                  <a:lnTo>
                    <a:pt x="2828460" y="850900"/>
                  </a:lnTo>
                  <a:close/>
                </a:path>
                <a:path w="4342130" h="2501900" extrusionOk="0">
                  <a:moveTo>
                    <a:pt x="3052909" y="850900"/>
                  </a:moveTo>
                  <a:lnTo>
                    <a:pt x="3018112" y="850900"/>
                  </a:lnTo>
                  <a:lnTo>
                    <a:pt x="3015223" y="863600"/>
                  </a:lnTo>
                  <a:lnTo>
                    <a:pt x="3046075" y="863600"/>
                  </a:lnTo>
                  <a:lnTo>
                    <a:pt x="3052909" y="850900"/>
                  </a:lnTo>
                  <a:close/>
                </a:path>
                <a:path w="4342130" h="2501900" extrusionOk="0">
                  <a:moveTo>
                    <a:pt x="3893749" y="850900"/>
                  </a:moveTo>
                  <a:lnTo>
                    <a:pt x="3870058" y="850900"/>
                  </a:lnTo>
                  <a:lnTo>
                    <a:pt x="3876896" y="863600"/>
                  </a:lnTo>
                  <a:lnTo>
                    <a:pt x="3900454" y="863600"/>
                  </a:lnTo>
                  <a:lnTo>
                    <a:pt x="3893749" y="850900"/>
                  </a:lnTo>
                  <a:close/>
                </a:path>
                <a:path w="4342130" h="2501900" extrusionOk="0">
                  <a:moveTo>
                    <a:pt x="2273010" y="838200"/>
                  </a:moveTo>
                  <a:lnTo>
                    <a:pt x="2250794" y="838200"/>
                  </a:lnTo>
                  <a:lnTo>
                    <a:pt x="2242612" y="850900"/>
                  </a:lnTo>
                  <a:lnTo>
                    <a:pt x="2275993" y="850900"/>
                  </a:lnTo>
                  <a:lnTo>
                    <a:pt x="2273010" y="838200"/>
                  </a:lnTo>
                  <a:close/>
                </a:path>
                <a:path w="4342130" h="2501900" extrusionOk="0">
                  <a:moveTo>
                    <a:pt x="2331750" y="838200"/>
                  </a:moveTo>
                  <a:lnTo>
                    <a:pt x="2306992" y="838200"/>
                  </a:lnTo>
                  <a:lnTo>
                    <a:pt x="2300081" y="850900"/>
                  </a:lnTo>
                  <a:lnTo>
                    <a:pt x="2330760" y="850900"/>
                  </a:lnTo>
                  <a:lnTo>
                    <a:pt x="2331750" y="838200"/>
                  </a:lnTo>
                  <a:close/>
                </a:path>
                <a:path w="4342130" h="2501900" extrusionOk="0">
                  <a:moveTo>
                    <a:pt x="3077329" y="838200"/>
                  </a:moveTo>
                  <a:lnTo>
                    <a:pt x="3038061" y="838200"/>
                  </a:lnTo>
                  <a:lnTo>
                    <a:pt x="3029446" y="850900"/>
                  </a:lnTo>
                  <a:lnTo>
                    <a:pt x="3076428" y="850900"/>
                  </a:lnTo>
                  <a:lnTo>
                    <a:pt x="3077329" y="838200"/>
                  </a:lnTo>
                  <a:close/>
                </a:path>
                <a:path w="4342130" h="2501900" extrusionOk="0">
                  <a:moveTo>
                    <a:pt x="3569429" y="825500"/>
                  </a:moveTo>
                  <a:lnTo>
                    <a:pt x="3561085" y="825500"/>
                  </a:lnTo>
                  <a:lnTo>
                    <a:pt x="3562139" y="838200"/>
                  </a:lnTo>
                  <a:lnTo>
                    <a:pt x="3567029" y="850900"/>
                  </a:lnTo>
                  <a:lnTo>
                    <a:pt x="3580211" y="850900"/>
                  </a:lnTo>
                  <a:lnTo>
                    <a:pt x="3574306" y="838200"/>
                  </a:lnTo>
                  <a:lnTo>
                    <a:pt x="3569569" y="838200"/>
                  </a:lnTo>
                  <a:lnTo>
                    <a:pt x="3569429" y="825500"/>
                  </a:lnTo>
                  <a:close/>
                </a:path>
                <a:path w="4342130" h="2501900" extrusionOk="0">
                  <a:moveTo>
                    <a:pt x="2408376" y="723900"/>
                  </a:moveTo>
                  <a:lnTo>
                    <a:pt x="2377001" y="723900"/>
                  </a:lnTo>
                  <a:lnTo>
                    <a:pt x="2365578" y="736600"/>
                  </a:lnTo>
                  <a:lnTo>
                    <a:pt x="2356220" y="749300"/>
                  </a:lnTo>
                  <a:lnTo>
                    <a:pt x="2339650" y="774700"/>
                  </a:lnTo>
                  <a:lnTo>
                    <a:pt x="2335581" y="787400"/>
                  </a:lnTo>
                  <a:lnTo>
                    <a:pt x="2337469" y="800100"/>
                  </a:lnTo>
                  <a:lnTo>
                    <a:pt x="2339104" y="812800"/>
                  </a:lnTo>
                  <a:lnTo>
                    <a:pt x="2318846" y="812800"/>
                  </a:lnTo>
                  <a:lnTo>
                    <a:pt x="2312548" y="825500"/>
                  </a:lnTo>
                  <a:lnTo>
                    <a:pt x="2313272" y="838200"/>
                  </a:lnTo>
                  <a:lnTo>
                    <a:pt x="2330176" y="838200"/>
                  </a:lnTo>
                  <a:lnTo>
                    <a:pt x="2329884" y="825500"/>
                  </a:lnTo>
                  <a:lnTo>
                    <a:pt x="2353429" y="825500"/>
                  </a:lnTo>
                  <a:lnTo>
                    <a:pt x="2353951" y="812800"/>
                  </a:lnTo>
                  <a:lnTo>
                    <a:pt x="2353240" y="800100"/>
                  </a:lnTo>
                  <a:lnTo>
                    <a:pt x="2351713" y="787400"/>
                  </a:lnTo>
                  <a:lnTo>
                    <a:pt x="2349784" y="787400"/>
                  </a:lnTo>
                  <a:lnTo>
                    <a:pt x="2354133" y="774700"/>
                  </a:lnTo>
                  <a:lnTo>
                    <a:pt x="2362663" y="762000"/>
                  </a:lnTo>
                  <a:lnTo>
                    <a:pt x="2367018" y="762000"/>
                  </a:lnTo>
                  <a:lnTo>
                    <a:pt x="2368580" y="749300"/>
                  </a:lnTo>
                  <a:lnTo>
                    <a:pt x="2374588" y="749300"/>
                  </a:lnTo>
                  <a:lnTo>
                    <a:pt x="2380671" y="736600"/>
                  </a:lnTo>
                  <a:lnTo>
                    <a:pt x="2417945" y="736600"/>
                  </a:lnTo>
                  <a:lnTo>
                    <a:pt x="2408376" y="723900"/>
                  </a:lnTo>
                  <a:close/>
                </a:path>
                <a:path w="4342130" h="2501900" extrusionOk="0">
                  <a:moveTo>
                    <a:pt x="3095456" y="812800"/>
                  </a:moveTo>
                  <a:lnTo>
                    <a:pt x="3074821" y="812800"/>
                  </a:lnTo>
                  <a:lnTo>
                    <a:pt x="3068638" y="825500"/>
                  </a:lnTo>
                  <a:lnTo>
                    <a:pt x="3061895" y="838200"/>
                  </a:lnTo>
                  <a:lnTo>
                    <a:pt x="3080034" y="838200"/>
                  </a:lnTo>
                  <a:lnTo>
                    <a:pt x="3084997" y="825500"/>
                  </a:lnTo>
                  <a:lnTo>
                    <a:pt x="3090199" y="825500"/>
                  </a:lnTo>
                  <a:lnTo>
                    <a:pt x="3095456" y="812800"/>
                  </a:lnTo>
                  <a:close/>
                </a:path>
                <a:path w="4342130" h="2501900" extrusionOk="0">
                  <a:moveTo>
                    <a:pt x="987354" y="749300"/>
                  </a:moveTo>
                  <a:lnTo>
                    <a:pt x="956078" y="749300"/>
                  </a:lnTo>
                  <a:lnTo>
                    <a:pt x="943971" y="762000"/>
                  </a:lnTo>
                  <a:lnTo>
                    <a:pt x="940652" y="774700"/>
                  </a:lnTo>
                  <a:lnTo>
                    <a:pt x="937754" y="787400"/>
                  </a:lnTo>
                  <a:lnTo>
                    <a:pt x="934694" y="800100"/>
                  </a:lnTo>
                  <a:lnTo>
                    <a:pt x="930890" y="812800"/>
                  </a:lnTo>
                  <a:lnTo>
                    <a:pt x="919984" y="825500"/>
                  </a:lnTo>
                  <a:lnTo>
                    <a:pt x="945495" y="825500"/>
                  </a:lnTo>
                  <a:lnTo>
                    <a:pt x="948067" y="812800"/>
                  </a:lnTo>
                  <a:lnTo>
                    <a:pt x="950270" y="800100"/>
                  </a:lnTo>
                  <a:lnTo>
                    <a:pt x="952692" y="787400"/>
                  </a:lnTo>
                  <a:lnTo>
                    <a:pt x="955921" y="774700"/>
                  </a:lnTo>
                  <a:lnTo>
                    <a:pt x="960299" y="762000"/>
                  </a:lnTo>
                  <a:lnTo>
                    <a:pt x="986122" y="762000"/>
                  </a:lnTo>
                  <a:lnTo>
                    <a:pt x="987354" y="749300"/>
                  </a:lnTo>
                  <a:close/>
                </a:path>
                <a:path w="4342130" h="2501900" extrusionOk="0">
                  <a:moveTo>
                    <a:pt x="3568455" y="787400"/>
                  </a:moveTo>
                  <a:lnTo>
                    <a:pt x="3559276" y="787400"/>
                  </a:lnTo>
                  <a:lnTo>
                    <a:pt x="3547788" y="800100"/>
                  </a:lnTo>
                  <a:lnTo>
                    <a:pt x="3548973" y="812800"/>
                  </a:lnTo>
                  <a:lnTo>
                    <a:pt x="3556265" y="812800"/>
                  </a:lnTo>
                  <a:lnTo>
                    <a:pt x="3562644" y="825500"/>
                  </a:lnTo>
                  <a:lnTo>
                    <a:pt x="3572274" y="825500"/>
                  </a:lnTo>
                  <a:lnTo>
                    <a:pt x="3570352" y="812800"/>
                  </a:lnTo>
                  <a:lnTo>
                    <a:pt x="3560760" y="800100"/>
                  </a:lnTo>
                  <a:lnTo>
                    <a:pt x="3559002" y="800100"/>
                  </a:lnTo>
                  <a:lnTo>
                    <a:pt x="3568455" y="787400"/>
                  </a:lnTo>
                  <a:close/>
                </a:path>
                <a:path w="4342130" h="2501900" extrusionOk="0">
                  <a:moveTo>
                    <a:pt x="3090118" y="800100"/>
                  </a:moveTo>
                  <a:lnTo>
                    <a:pt x="3072140" y="800100"/>
                  </a:lnTo>
                  <a:lnTo>
                    <a:pt x="3080288" y="812800"/>
                  </a:lnTo>
                  <a:lnTo>
                    <a:pt x="3095401" y="812800"/>
                  </a:lnTo>
                  <a:lnTo>
                    <a:pt x="3090118" y="800100"/>
                  </a:lnTo>
                  <a:close/>
                </a:path>
                <a:path w="4342130" h="2501900" extrusionOk="0">
                  <a:moveTo>
                    <a:pt x="4020279" y="800100"/>
                  </a:moveTo>
                  <a:lnTo>
                    <a:pt x="4005776" y="800100"/>
                  </a:lnTo>
                  <a:lnTo>
                    <a:pt x="4009085" y="812800"/>
                  </a:lnTo>
                  <a:lnTo>
                    <a:pt x="4021689" y="812800"/>
                  </a:lnTo>
                  <a:lnTo>
                    <a:pt x="4020279" y="800100"/>
                  </a:lnTo>
                  <a:close/>
                </a:path>
                <a:path w="4342130" h="2501900" extrusionOk="0">
                  <a:moveTo>
                    <a:pt x="2463216" y="774700"/>
                  </a:moveTo>
                  <a:lnTo>
                    <a:pt x="2426708" y="774700"/>
                  </a:lnTo>
                  <a:lnTo>
                    <a:pt x="2428220" y="787400"/>
                  </a:lnTo>
                  <a:lnTo>
                    <a:pt x="2429541" y="787400"/>
                  </a:lnTo>
                  <a:lnTo>
                    <a:pt x="2431941" y="800100"/>
                  </a:lnTo>
                  <a:lnTo>
                    <a:pt x="2443601" y="800100"/>
                  </a:lnTo>
                  <a:lnTo>
                    <a:pt x="2453309" y="787400"/>
                  </a:lnTo>
                  <a:lnTo>
                    <a:pt x="2463216" y="774700"/>
                  </a:lnTo>
                  <a:close/>
                </a:path>
                <a:path w="4342130" h="2501900" extrusionOk="0">
                  <a:moveTo>
                    <a:pt x="3069938" y="787400"/>
                  </a:moveTo>
                  <a:lnTo>
                    <a:pt x="3056053" y="787400"/>
                  </a:lnTo>
                  <a:lnTo>
                    <a:pt x="3063947" y="800100"/>
                  </a:lnTo>
                  <a:lnTo>
                    <a:pt x="3080136" y="800100"/>
                  </a:lnTo>
                  <a:lnTo>
                    <a:pt x="3069938" y="787400"/>
                  </a:lnTo>
                  <a:close/>
                </a:path>
                <a:path w="4342130" h="2501900" extrusionOk="0">
                  <a:moveTo>
                    <a:pt x="4033532" y="774700"/>
                  </a:moveTo>
                  <a:lnTo>
                    <a:pt x="4021295" y="774700"/>
                  </a:lnTo>
                  <a:lnTo>
                    <a:pt x="4017288" y="787400"/>
                  </a:lnTo>
                  <a:lnTo>
                    <a:pt x="4013059" y="787400"/>
                  </a:lnTo>
                  <a:lnTo>
                    <a:pt x="4009068" y="800100"/>
                  </a:lnTo>
                  <a:lnTo>
                    <a:pt x="4023701" y="800100"/>
                  </a:lnTo>
                  <a:lnTo>
                    <a:pt x="4033532" y="774700"/>
                  </a:lnTo>
                  <a:close/>
                </a:path>
                <a:path w="4342130" h="2501900" extrusionOk="0">
                  <a:moveTo>
                    <a:pt x="3070438" y="736600"/>
                  </a:moveTo>
                  <a:lnTo>
                    <a:pt x="3046113" y="736600"/>
                  </a:lnTo>
                  <a:lnTo>
                    <a:pt x="3045985" y="749300"/>
                  </a:lnTo>
                  <a:lnTo>
                    <a:pt x="3047092" y="762000"/>
                  </a:lnTo>
                  <a:lnTo>
                    <a:pt x="3048383" y="774700"/>
                  </a:lnTo>
                  <a:lnTo>
                    <a:pt x="3048805" y="787400"/>
                  </a:lnTo>
                  <a:lnTo>
                    <a:pt x="3066032" y="787400"/>
                  </a:lnTo>
                  <a:lnTo>
                    <a:pt x="3062535" y="774700"/>
                  </a:lnTo>
                  <a:lnTo>
                    <a:pt x="3061213" y="762000"/>
                  </a:lnTo>
                  <a:lnTo>
                    <a:pt x="3060654" y="749300"/>
                  </a:lnTo>
                  <a:lnTo>
                    <a:pt x="3064972" y="749300"/>
                  </a:lnTo>
                  <a:lnTo>
                    <a:pt x="3070438" y="736600"/>
                  </a:lnTo>
                  <a:close/>
                </a:path>
                <a:path w="4342130" h="2501900" extrusionOk="0">
                  <a:moveTo>
                    <a:pt x="3599007" y="762000"/>
                  </a:moveTo>
                  <a:lnTo>
                    <a:pt x="3590663" y="762000"/>
                  </a:lnTo>
                  <a:lnTo>
                    <a:pt x="3581612" y="774700"/>
                  </a:lnTo>
                  <a:lnTo>
                    <a:pt x="3570850" y="787400"/>
                  </a:lnTo>
                  <a:lnTo>
                    <a:pt x="3578082" y="787400"/>
                  </a:lnTo>
                  <a:lnTo>
                    <a:pt x="3587250" y="774700"/>
                  </a:lnTo>
                  <a:lnTo>
                    <a:pt x="3595324" y="774700"/>
                  </a:lnTo>
                  <a:lnTo>
                    <a:pt x="3599007" y="762000"/>
                  </a:lnTo>
                  <a:close/>
                </a:path>
                <a:path w="4342130" h="2501900" extrusionOk="0">
                  <a:moveTo>
                    <a:pt x="1086668" y="749300"/>
                  </a:moveTo>
                  <a:lnTo>
                    <a:pt x="1014802" y="749300"/>
                  </a:lnTo>
                  <a:lnTo>
                    <a:pt x="1021060" y="762000"/>
                  </a:lnTo>
                  <a:lnTo>
                    <a:pt x="1074171" y="762000"/>
                  </a:lnTo>
                  <a:lnTo>
                    <a:pt x="1076355" y="774700"/>
                  </a:lnTo>
                  <a:lnTo>
                    <a:pt x="1088631" y="774700"/>
                  </a:lnTo>
                  <a:lnTo>
                    <a:pt x="1087760" y="762000"/>
                  </a:lnTo>
                  <a:lnTo>
                    <a:pt x="1086668" y="749300"/>
                  </a:lnTo>
                  <a:close/>
                </a:path>
                <a:path w="4342130" h="2501900" extrusionOk="0">
                  <a:moveTo>
                    <a:pt x="2437872" y="762000"/>
                  </a:moveTo>
                  <a:lnTo>
                    <a:pt x="2390651" y="762000"/>
                  </a:lnTo>
                  <a:lnTo>
                    <a:pt x="2388621" y="774700"/>
                  </a:lnTo>
                  <a:lnTo>
                    <a:pt x="2436856" y="774700"/>
                  </a:lnTo>
                  <a:lnTo>
                    <a:pt x="2437872" y="762000"/>
                  </a:lnTo>
                  <a:close/>
                </a:path>
                <a:path w="4342130" h="2501900" extrusionOk="0">
                  <a:moveTo>
                    <a:pt x="2515545" y="762000"/>
                  </a:moveTo>
                  <a:lnTo>
                    <a:pt x="2456540" y="762000"/>
                  </a:lnTo>
                  <a:lnTo>
                    <a:pt x="2450492" y="774700"/>
                  </a:lnTo>
                  <a:lnTo>
                    <a:pt x="2526285" y="774700"/>
                  </a:lnTo>
                  <a:lnTo>
                    <a:pt x="2515545" y="762000"/>
                  </a:lnTo>
                  <a:close/>
                </a:path>
                <a:path w="4342130" h="2501900" extrusionOk="0">
                  <a:moveTo>
                    <a:pt x="3916990" y="762000"/>
                  </a:moveTo>
                  <a:lnTo>
                    <a:pt x="3898617" y="762000"/>
                  </a:lnTo>
                  <a:lnTo>
                    <a:pt x="3903985" y="774700"/>
                  </a:lnTo>
                  <a:lnTo>
                    <a:pt x="3916611" y="774700"/>
                  </a:lnTo>
                  <a:lnTo>
                    <a:pt x="3916990" y="762000"/>
                  </a:lnTo>
                  <a:close/>
                </a:path>
                <a:path w="4342130" h="2501900" extrusionOk="0">
                  <a:moveTo>
                    <a:pt x="4036288" y="762000"/>
                  </a:moveTo>
                  <a:lnTo>
                    <a:pt x="4024092" y="762000"/>
                  </a:lnTo>
                  <a:lnTo>
                    <a:pt x="4024770" y="774700"/>
                  </a:lnTo>
                  <a:lnTo>
                    <a:pt x="4036891" y="774700"/>
                  </a:lnTo>
                  <a:lnTo>
                    <a:pt x="4036288" y="762000"/>
                  </a:lnTo>
                  <a:close/>
                </a:path>
                <a:path w="4342130" h="2501900" extrusionOk="0">
                  <a:moveTo>
                    <a:pt x="1002129" y="749300"/>
                  </a:moveTo>
                  <a:lnTo>
                    <a:pt x="990707" y="749300"/>
                  </a:lnTo>
                  <a:lnTo>
                    <a:pt x="996142" y="762000"/>
                  </a:lnTo>
                  <a:lnTo>
                    <a:pt x="1002129" y="749300"/>
                  </a:lnTo>
                  <a:close/>
                </a:path>
                <a:path w="4342130" h="2501900" extrusionOk="0">
                  <a:moveTo>
                    <a:pt x="2420357" y="736600"/>
                  </a:moveTo>
                  <a:lnTo>
                    <a:pt x="2404572" y="736600"/>
                  </a:lnTo>
                  <a:lnTo>
                    <a:pt x="2402378" y="749300"/>
                  </a:lnTo>
                  <a:lnTo>
                    <a:pt x="2396487" y="762000"/>
                  </a:lnTo>
                  <a:lnTo>
                    <a:pt x="2411138" y="762000"/>
                  </a:lnTo>
                  <a:lnTo>
                    <a:pt x="2418533" y="749300"/>
                  </a:lnTo>
                  <a:lnTo>
                    <a:pt x="2420357" y="736600"/>
                  </a:lnTo>
                  <a:close/>
                </a:path>
                <a:path w="4342130" h="2501900" extrusionOk="0">
                  <a:moveTo>
                    <a:pt x="3619693" y="736600"/>
                  </a:moveTo>
                  <a:lnTo>
                    <a:pt x="3611034" y="736600"/>
                  </a:lnTo>
                  <a:lnTo>
                    <a:pt x="3610234" y="749300"/>
                  </a:lnTo>
                  <a:lnTo>
                    <a:pt x="3606919" y="749300"/>
                  </a:lnTo>
                  <a:lnTo>
                    <a:pt x="3601674" y="762000"/>
                  </a:lnTo>
                  <a:lnTo>
                    <a:pt x="3615336" y="762000"/>
                  </a:lnTo>
                  <a:lnTo>
                    <a:pt x="3617783" y="749300"/>
                  </a:lnTo>
                  <a:lnTo>
                    <a:pt x="3619693" y="736600"/>
                  </a:lnTo>
                  <a:close/>
                </a:path>
                <a:path w="4342130" h="2501900" extrusionOk="0">
                  <a:moveTo>
                    <a:pt x="3890363" y="736600"/>
                  </a:moveTo>
                  <a:lnTo>
                    <a:pt x="3870317" y="736600"/>
                  </a:lnTo>
                  <a:lnTo>
                    <a:pt x="3873238" y="749300"/>
                  </a:lnTo>
                  <a:lnTo>
                    <a:pt x="3882447" y="749300"/>
                  </a:lnTo>
                  <a:lnTo>
                    <a:pt x="3890996" y="762000"/>
                  </a:lnTo>
                  <a:lnTo>
                    <a:pt x="3907941" y="762000"/>
                  </a:lnTo>
                  <a:lnTo>
                    <a:pt x="3898913" y="749300"/>
                  </a:lnTo>
                  <a:lnTo>
                    <a:pt x="3890363" y="736600"/>
                  </a:lnTo>
                  <a:close/>
                </a:path>
                <a:path w="4342130" h="2501900" extrusionOk="0">
                  <a:moveTo>
                    <a:pt x="4055179" y="647700"/>
                  </a:moveTo>
                  <a:lnTo>
                    <a:pt x="4041259" y="647700"/>
                  </a:lnTo>
                  <a:lnTo>
                    <a:pt x="4037319" y="660400"/>
                  </a:lnTo>
                  <a:lnTo>
                    <a:pt x="4035209" y="685800"/>
                  </a:lnTo>
                  <a:lnTo>
                    <a:pt x="4035578" y="711200"/>
                  </a:lnTo>
                  <a:lnTo>
                    <a:pt x="4039075" y="723900"/>
                  </a:lnTo>
                  <a:lnTo>
                    <a:pt x="4008997" y="723900"/>
                  </a:lnTo>
                  <a:lnTo>
                    <a:pt x="4011164" y="736600"/>
                  </a:lnTo>
                  <a:lnTo>
                    <a:pt x="4013535" y="749300"/>
                  </a:lnTo>
                  <a:lnTo>
                    <a:pt x="4016126" y="749300"/>
                  </a:lnTo>
                  <a:lnTo>
                    <a:pt x="4020723" y="762000"/>
                  </a:lnTo>
                  <a:lnTo>
                    <a:pt x="4034012" y="762000"/>
                  </a:lnTo>
                  <a:lnTo>
                    <a:pt x="4031163" y="749300"/>
                  </a:lnTo>
                  <a:lnTo>
                    <a:pt x="4028839" y="736600"/>
                  </a:lnTo>
                  <a:lnTo>
                    <a:pt x="4058200" y="736600"/>
                  </a:lnTo>
                  <a:lnTo>
                    <a:pt x="4052415" y="723900"/>
                  </a:lnTo>
                  <a:lnTo>
                    <a:pt x="4047265" y="711200"/>
                  </a:lnTo>
                  <a:lnTo>
                    <a:pt x="4046365" y="698500"/>
                  </a:lnTo>
                  <a:lnTo>
                    <a:pt x="4047562" y="685800"/>
                  </a:lnTo>
                  <a:lnTo>
                    <a:pt x="4048843" y="673100"/>
                  </a:lnTo>
                  <a:lnTo>
                    <a:pt x="4051089" y="660400"/>
                  </a:lnTo>
                  <a:lnTo>
                    <a:pt x="4055179" y="647700"/>
                  </a:lnTo>
                  <a:close/>
                </a:path>
                <a:path w="4342130" h="2501900" extrusionOk="0">
                  <a:moveTo>
                    <a:pt x="1015942" y="736600"/>
                  </a:moveTo>
                  <a:lnTo>
                    <a:pt x="995774" y="736600"/>
                  </a:lnTo>
                  <a:lnTo>
                    <a:pt x="982102" y="749300"/>
                  </a:lnTo>
                  <a:lnTo>
                    <a:pt x="1036071" y="749300"/>
                  </a:lnTo>
                  <a:lnTo>
                    <a:pt x="1015942" y="736600"/>
                  </a:lnTo>
                  <a:close/>
                </a:path>
                <a:path w="4342130" h="2501900" extrusionOk="0">
                  <a:moveTo>
                    <a:pt x="4058200" y="736600"/>
                  </a:moveTo>
                  <a:lnTo>
                    <a:pt x="4028839" y="736600"/>
                  </a:lnTo>
                  <a:lnTo>
                    <a:pt x="4036939" y="749300"/>
                  </a:lnTo>
                  <a:lnTo>
                    <a:pt x="4061008" y="749300"/>
                  </a:lnTo>
                  <a:lnTo>
                    <a:pt x="4058200" y="736600"/>
                  </a:lnTo>
                  <a:close/>
                </a:path>
                <a:path w="4342130" h="2501900" extrusionOk="0">
                  <a:moveTo>
                    <a:pt x="3189369" y="660400"/>
                  </a:moveTo>
                  <a:lnTo>
                    <a:pt x="3165419" y="660400"/>
                  </a:lnTo>
                  <a:lnTo>
                    <a:pt x="3155993" y="673100"/>
                  </a:lnTo>
                  <a:lnTo>
                    <a:pt x="3133241" y="685800"/>
                  </a:lnTo>
                  <a:lnTo>
                    <a:pt x="3062648" y="723900"/>
                  </a:lnTo>
                  <a:lnTo>
                    <a:pt x="3056679" y="736600"/>
                  </a:lnTo>
                  <a:lnTo>
                    <a:pt x="3075882" y="736600"/>
                  </a:lnTo>
                  <a:lnTo>
                    <a:pt x="3078688" y="723900"/>
                  </a:lnTo>
                  <a:lnTo>
                    <a:pt x="3102296" y="723900"/>
                  </a:lnTo>
                  <a:lnTo>
                    <a:pt x="3108306" y="711200"/>
                  </a:lnTo>
                  <a:lnTo>
                    <a:pt x="3119747" y="711200"/>
                  </a:lnTo>
                  <a:lnTo>
                    <a:pt x="3122541" y="698500"/>
                  </a:lnTo>
                  <a:lnTo>
                    <a:pt x="3149732" y="698500"/>
                  </a:lnTo>
                  <a:lnTo>
                    <a:pt x="3148856" y="685800"/>
                  </a:lnTo>
                  <a:lnTo>
                    <a:pt x="3165535" y="685800"/>
                  </a:lnTo>
                  <a:lnTo>
                    <a:pt x="3173321" y="673100"/>
                  </a:lnTo>
                  <a:lnTo>
                    <a:pt x="3181304" y="673100"/>
                  </a:lnTo>
                  <a:lnTo>
                    <a:pt x="3189369" y="660400"/>
                  </a:lnTo>
                  <a:close/>
                </a:path>
                <a:path w="4342130" h="2501900" extrusionOk="0">
                  <a:moveTo>
                    <a:pt x="3089356" y="723900"/>
                  </a:moveTo>
                  <a:lnTo>
                    <a:pt x="3078688" y="723900"/>
                  </a:lnTo>
                  <a:lnTo>
                    <a:pt x="3084949" y="736600"/>
                  </a:lnTo>
                  <a:lnTo>
                    <a:pt x="3089356" y="723900"/>
                  </a:lnTo>
                  <a:close/>
                </a:path>
                <a:path w="4342130" h="2501900" extrusionOk="0">
                  <a:moveTo>
                    <a:pt x="3613688" y="711200"/>
                  </a:moveTo>
                  <a:lnTo>
                    <a:pt x="3600703" y="711200"/>
                  </a:lnTo>
                  <a:lnTo>
                    <a:pt x="3607290" y="723900"/>
                  </a:lnTo>
                  <a:lnTo>
                    <a:pt x="3613803" y="736600"/>
                  </a:lnTo>
                  <a:lnTo>
                    <a:pt x="3620864" y="736600"/>
                  </a:lnTo>
                  <a:lnTo>
                    <a:pt x="3620000" y="723900"/>
                  </a:lnTo>
                  <a:lnTo>
                    <a:pt x="3615949" y="723900"/>
                  </a:lnTo>
                  <a:lnTo>
                    <a:pt x="3613688" y="711200"/>
                  </a:lnTo>
                  <a:close/>
                </a:path>
                <a:path w="4342130" h="2501900" extrusionOk="0">
                  <a:moveTo>
                    <a:pt x="3667838" y="723900"/>
                  </a:moveTo>
                  <a:lnTo>
                    <a:pt x="3642258" y="723900"/>
                  </a:lnTo>
                  <a:lnTo>
                    <a:pt x="3652487" y="736600"/>
                  </a:lnTo>
                  <a:lnTo>
                    <a:pt x="3667838" y="723900"/>
                  </a:lnTo>
                  <a:close/>
                </a:path>
                <a:path w="4342130" h="2501900" extrusionOk="0">
                  <a:moveTo>
                    <a:pt x="3918819" y="685800"/>
                  </a:moveTo>
                  <a:lnTo>
                    <a:pt x="3889913" y="685800"/>
                  </a:lnTo>
                  <a:lnTo>
                    <a:pt x="3883601" y="698500"/>
                  </a:lnTo>
                  <a:lnTo>
                    <a:pt x="3878283" y="711200"/>
                  </a:lnTo>
                  <a:lnTo>
                    <a:pt x="3873018" y="711200"/>
                  </a:lnTo>
                  <a:lnTo>
                    <a:pt x="3866863" y="723900"/>
                  </a:lnTo>
                  <a:lnTo>
                    <a:pt x="3865288" y="736600"/>
                  </a:lnTo>
                  <a:lnTo>
                    <a:pt x="3882751" y="736600"/>
                  </a:lnTo>
                  <a:lnTo>
                    <a:pt x="3883080" y="723900"/>
                  </a:lnTo>
                  <a:lnTo>
                    <a:pt x="3886464" y="711200"/>
                  </a:lnTo>
                  <a:lnTo>
                    <a:pt x="3891979" y="698500"/>
                  </a:lnTo>
                  <a:lnTo>
                    <a:pt x="3917614" y="698500"/>
                  </a:lnTo>
                  <a:lnTo>
                    <a:pt x="3918819" y="685800"/>
                  </a:lnTo>
                  <a:close/>
                </a:path>
                <a:path w="4342130" h="2501900" extrusionOk="0">
                  <a:moveTo>
                    <a:pt x="2306020" y="584200"/>
                  </a:moveTo>
                  <a:lnTo>
                    <a:pt x="2283786" y="584200"/>
                  </a:lnTo>
                  <a:lnTo>
                    <a:pt x="2293308" y="596900"/>
                  </a:lnTo>
                  <a:lnTo>
                    <a:pt x="2299327" y="596900"/>
                  </a:lnTo>
                  <a:lnTo>
                    <a:pt x="2298375" y="609600"/>
                  </a:lnTo>
                  <a:lnTo>
                    <a:pt x="2298807" y="609600"/>
                  </a:lnTo>
                  <a:lnTo>
                    <a:pt x="2298972" y="622300"/>
                  </a:lnTo>
                  <a:lnTo>
                    <a:pt x="2299216" y="635000"/>
                  </a:lnTo>
                  <a:lnTo>
                    <a:pt x="2299103" y="647700"/>
                  </a:lnTo>
                  <a:lnTo>
                    <a:pt x="2298197" y="660400"/>
                  </a:lnTo>
                  <a:lnTo>
                    <a:pt x="2251067" y="660400"/>
                  </a:lnTo>
                  <a:lnTo>
                    <a:pt x="2267995" y="673100"/>
                  </a:lnTo>
                  <a:lnTo>
                    <a:pt x="2302350" y="673100"/>
                  </a:lnTo>
                  <a:lnTo>
                    <a:pt x="2301877" y="685800"/>
                  </a:lnTo>
                  <a:lnTo>
                    <a:pt x="2300445" y="698500"/>
                  </a:lnTo>
                  <a:lnTo>
                    <a:pt x="2299089" y="711200"/>
                  </a:lnTo>
                  <a:lnTo>
                    <a:pt x="2298845" y="723900"/>
                  </a:lnTo>
                  <a:lnTo>
                    <a:pt x="2315317" y="723900"/>
                  </a:lnTo>
                  <a:lnTo>
                    <a:pt x="2331077" y="711200"/>
                  </a:lnTo>
                  <a:lnTo>
                    <a:pt x="2312726" y="711200"/>
                  </a:lnTo>
                  <a:lnTo>
                    <a:pt x="2314759" y="698500"/>
                  </a:lnTo>
                  <a:lnTo>
                    <a:pt x="2316668" y="673100"/>
                  </a:lnTo>
                  <a:lnTo>
                    <a:pt x="2318964" y="660400"/>
                  </a:lnTo>
                  <a:lnTo>
                    <a:pt x="2322162" y="647700"/>
                  </a:lnTo>
                  <a:lnTo>
                    <a:pt x="2323292" y="635000"/>
                  </a:lnTo>
                  <a:lnTo>
                    <a:pt x="2371133" y="635000"/>
                  </a:lnTo>
                  <a:lnTo>
                    <a:pt x="2367882" y="622300"/>
                  </a:lnTo>
                  <a:lnTo>
                    <a:pt x="2313018" y="622300"/>
                  </a:lnTo>
                  <a:lnTo>
                    <a:pt x="2312458" y="609600"/>
                  </a:lnTo>
                  <a:lnTo>
                    <a:pt x="2310716" y="596900"/>
                  </a:lnTo>
                  <a:lnTo>
                    <a:pt x="2306020" y="584200"/>
                  </a:lnTo>
                  <a:close/>
                </a:path>
                <a:path w="4342130" h="2501900" extrusionOk="0">
                  <a:moveTo>
                    <a:pt x="3637280" y="711200"/>
                  </a:moveTo>
                  <a:lnTo>
                    <a:pt x="3624582" y="711200"/>
                  </a:lnTo>
                  <a:lnTo>
                    <a:pt x="3633531" y="723900"/>
                  </a:lnTo>
                  <a:lnTo>
                    <a:pt x="3644366" y="723900"/>
                  </a:lnTo>
                  <a:lnTo>
                    <a:pt x="3637280" y="711200"/>
                  </a:lnTo>
                  <a:close/>
                </a:path>
                <a:path w="4342130" h="2501900" extrusionOk="0">
                  <a:moveTo>
                    <a:pt x="3710640" y="698500"/>
                  </a:moveTo>
                  <a:lnTo>
                    <a:pt x="3708710" y="698500"/>
                  </a:lnTo>
                  <a:lnTo>
                    <a:pt x="3695740" y="711200"/>
                  </a:lnTo>
                  <a:lnTo>
                    <a:pt x="3681868" y="711200"/>
                  </a:lnTo>
                  <a:lnTo>
                    <a:pt x="3667273" y="723900"/>
                  </a:lnTo>
                  <a:lnTo>
                    <a:pt x="3682878" y="723900"/>
                  </a:lnTo>
                  <a:lnTo>
                    <a:pt x="3697260" y="711200"/>
                  </a:lnTo>
                  <a:lnTo>
                    <a:pt x="3710640" y="698500"/>
                  </a:lnTo>
                  <a:close/>
                </a:path>
                <a:path w="4342130" h="2501900" extrusionOk="0">
                  <a:moveTo>
                    <a:pt x="3914934" y="698500"/>
                  </a:moveTo>
                  <a:lnTo>
                    <a:pt x="3897337" y="698500"/>
                  </a:lnTo>
                  <a:lnTo>
                    <a:pt x="3894062" y="711200"/>
                  </a:lnTo>
                  <a:lnTo>
                    <a:pt x="3892160" y="723900"/>
                  </a:lnTo>
                  <a:lnTo>
                    <a:pt x="3908354" y="723900"/>
                  </a:lnTo>
                  <a:lnTo>
                    <a:pt x="3911580" y="711200"/>
                  </a:lnTo>
                  <a:lnTo>
                    <a:pt x="3914934" y="698500"/>
                  </a:lnTo>
                  <a:close/>
                </a:path>
                <a:path w="4342130" h="2501900" extrusionOk="0">
                  <a:moveTo>
                    <a:pt x="2362437" y="698500"/>
                  </a:moveTo>
                  <a:lnTo>
                    <a:pt x="2339107" y="698500"/>
                  </a:lnTo>
                  <a:lnTo>
                    <a:pt x="2326084" y="711200"/>
                  </a:lnTo>
                  <a:lnTo>
                    <a:pt x="2346781" y="711200"/>
                  </a:lnTo>
                  <a:lnTo>
                    <a:pt x="2362437" y="698500"/>
                  </a:lnTo>
                  <a:close/>
                </a:path>
                <a:path w="4342130" h="2501900" extrusionOk="0">
                  <a:moveTo>
                    <a:pt x="3132752" y="698500"/>
                  </a:moveTo>
                  <a:lnTo>
                    <a:pt x="3122541" y="698500"/>
                  </a:lnTo>
                  <a:lnTo>
                    <a:pt x="3128739" y="711200"/>
                  </a:lnTo>
                  <a:lnTo>
                    <a:pt x="3132752" y="698500"/>
                  </a:lnTo>
                  <a:close/>
                </a:path>
                <a:path w="4342130" h="2501900" extrusionOk="0">
                  <a:moveTo>
                    <a:pt x="3601484" y="698500"/>
                  </a:moveTo>
                  <a:lnTo>
                    <a:pt x="3586041" y="698500"/>
                  </a:lnTo>
                  <a:lnTo>
                    <a:pt x="3593725" y="711200"/>
                  </a:lnTo>
                  <a:lnTo>
                    <a:pt x="3608443" y="711200"/>
                  </a:lnTo>
                  <a:lnTo>
                    <a:pt x="3601484" y="698500"/>
                  </a:lnTo>
                  <a:close/>
                </a:path>
                <a:path w="4342130" h="2501900" extrusionOk="0">
                  <a:moveTo>
                    <a:pt x="3798766" y="698500"/>
                  </a:moveTo>
                  <a:lnTo>
                    <a:pt x="3789304" y="698500"/>
                  </a:lnTo>
                  <a:lnTo>
                    <a:pt x="3794803" y="711200"/>
                  </a:lnTo>
                  <a:lnTo>
                    <a:pt x="3805179" y="711200"/>
                  </a:lnTo>
                  <a:lnTo>
                    <a:pt x="3798766" y="698500"/>
                  </a:lnTo>
                  <a:close/>
                </a:path>
                <a:path w="4342130" h="2501900" extrusionOk="0">
                  <a:moveTo>
                    <a:pt x="2383630" y="685800"/>
                  </a:moveTo>
                  <a:lnTo>
                    <a:pt x="2364821" y="685800"/>
                  </a:lnTo>
                  <a:lnTo>
                    <a:pt x="2351963" y="698500"/>
                  </a:lnTo>
                  <a:lnTo>
                    <a:pt x="2378055" y="698500"/>
                  </a:lnTo>
                  <a:lnTo>
                    <a:pt x="2383630" y="685800"/>
                  </a:lnTo>
                  <a:close/>
                </a:path>
                <a:path w="4342130" h="2501900" extrusionOk="0">
                  <a:moveTo>
                    <a:pt x="3548565" y="685800"/>
                  </a:moveTo>
                  <a:lnTo>
                    <a:pt x="3531300" y="685800"/>
                  </a:lnTo>
                  <a:lnTo>
                    <a:pt x="3536015" y="698500"/>
                  </a:lnTo>
                  <a:lnTo>
                    <a:pt x="3561882" y="698500"/>
                  </a:lnTo>
                  <a:lnTo>
                    <a:pt x="3548565" y="685800"/>
                  </a:lnTo>
                  <a:close/>
                </a:path>
                <a:path w="4342130" h="2501900" extrusionOk="0">
                  <a:moveTo>
                    <a:pt x="3576204" y="685800"/>
                  </a:moveTo>
                  <a:lnTo>
                    <a:pt x="3561882" y="698500"/>
                  </a:lnTo>
                  <a:lnTo>
                    <a:pt x="3589724" y="698500"/>
                  </a:lnTo>
                  <a:lnTo>
                    <a:pt x="3576204" y="685800"/>
                  </a:lnTo>
                  <a:close/>
                </a:path>
                <a:path w="4342130" h="2501900" extrusionOk="0">
                  <a:moveTo>
                    <a:pt x="3751115" y="685800"/>
                  </a:moveTo>
                  <a:lnTo>
                    <a:pt x="3727517" y="685800"/>
                  </a:lnTo>
                  <a:lnTo>
                    <a:pt x="3717619" y="698500"/>
                  </a:lnTo>
                  <a:lnTo>
                    <a:pt x="3741174" y="698500"/>
                  </a:lnTo>
                  <a:lnTo>
                    <a:pt x="3751115" y="685800"/>
                  </a:lnTo>
                  <a:close/>
                </a:path>
                <a:path w="4342130" h="2501900" extrusionOk="0">
                  <a:moveTo>
                    <a:pt x="3790128" y="685800"/>
                  </a:moveTo>
                  <a:lnTo>
                    <a:pt x="3779735" y="685800"/>
                  </a:lnTo>
                  <a:lnTo>
                    <a:pt x="3784559" y="698500"/>
                  </a:lnTo>
                  <a:lnTo>
                    <a:pt x="3794093" y="698500"/>
                  </a:lnTo>
                  <a:lnTo>
                    <a:pt x="3790128" y="685800"/>
                  </a:lnTo>
                  <a:close/>
                </a:path>
                <a:path w="4342130" h="2501900" extrusionOk="0">
                  <a:moveTo>
                    <a:pt x="2371133" y="635000"/>
                  </a:moveTo>
                  <a:lnTo>
                    <a:pt x="2343079" y="635000"/>
                  </a:lnTo>
                  <a:lnTo>
                    <a:pt x="2347956" y="647700"/>
                  </a:lnTo>
                  <a:lnTo>
                    <a:pt x="2368394" y="647700"/>
                  </a:lnTo>
                  <a:lnTo>
                    <a:pt x="2372648" y="660400"/>
                  </a:lnTo>
                  <a:lnTo>
                    <a:pt x="2376125" y="673100"/>
                  </a:lnTo>
                  <a:lnTo>
                    <a:pt x="2379071" y="673100"/>
                  </a:lnTo>
                  <a:lnTo>
                    <a:pt x="2375832" y="685800"/>
                  </a:lnTo>
                  <a:lnTo>
                    <a:pt x="2393599" y="685800"/>
                  </a:lnTo>
                  <a:lnTo>
                    <a:pt x="2389200" y="673100"/>
                  </a:lnTo>
                  <a:lnTo>
                    <a:pt x="2383843" y="660400"/>
                  </a:lnTo>
                  <a:lnTo>
                    <a:pt x="2377747" y="647700"/>
                  </a:lnTo>
                  <a:lnTo>
                    <a:pt x="2371133" y="635000"/>
                  </a:lnTo>
                  <a:close/>
                </a:path>
                <a:path w="4342130" h="2501900" extrusionOk="0">
                  <a:moveTo>
                    <a:pt x="3226846" y="660400"/>
                  </a:moveTo>
                  <a:lnTo>
                    <a:pt x="3210971" y="660400"/>
                  </a:lnTo>
                  <a:lnTo>
                    <a:pt x="3210425" y="673100"/>
                  </a:lnTo>
                  <a:lnTo>
                    <a:pt x="3209041" y="685800"/>
                  </a:lnTo>
                  <a:lnTo>
                    <a:pt x="3243372" y="685800"/>
                  </a:lnTo>
                  <a:lnTo>
                    <a:pt x="3260337" y="673100"/>
                  </a:lnTo>
                  <a:lnTo>
                    <a:pt x="3226821" y="673100"/>
                  </a:lnTo>
                  <a:lnTo>
                    <a:pt x="3226846" y="660400"/>
                  </a:lnTo>
                  <a:close/>
                </a:path>
                <a:path w="4342130" h="2501900" extrusionOk="0">
                  <a:moveTo>
                    <a:pt x="3550007" y="584200"/>
                  </a:moveTo>
                  <a:lnTo>
                    <a:pt x="3541667" y="584200"/>
                  </a:lnTo>
                  <a:lnTo>
                    <a:pt x="3539559" y="596900"/>
                  </a:lnTo>
                  <a:lnTo>
                    <a:pt x="3539393" y="596900"/>
                  </a:lnTo>
                  <a:lnTo>
                    <a:pt x="3536798" y="609600"/>
                  </a:lnTo>
                  <a:lnTo>
                    <a:pt x="3532367" y="622300"/>
                  </a:lnTo>
                  <a:lnTo>
                    <a:pt x="3526693" y="622300"/>
                  </a:lnTo>
                  <a:lnTo>
                    <a:pt x="3520599" y="635000"/>
                  </a:lnTo>
                  <a:lnTo>
                    <a:pt x="3518397" y="647700"/>
                  </a:lnTo>
                  <a:lnTo>
                    <a:pt x="3518639" y="660400"/>
                  </a:lnTo>
                  <a:lnTo>
                    <a:pt x="3519874" y="673100"/>
                  </a:lnTo>
                  <a:lnTo>
                    <a:pt x="3523389" y="673100"/>
                  </a:lnTo>
                  <a:lnTo>
                    <a:pt x="3527144" y="685800"/>
                  </a:lnTo>
                  <a:lnTo>
                    <a:pt x="3538060" y="685800"/>
                  </a:lnTo>
                  <a:lnTo>
                    <a:pt x="3530346" y="673100"/>
                  </a:lnTo>
                  <a:lnTo>
                    <a:pt x="3526532" y="660400"/>
                  </a:lnTo>
                  <a:lnTo>
                    <a:pt x="3525923" y="647700"/>
                  </a:lnTo>
                  <a:lnTo>
                    <a:pt x="3527824" y="635000"/>
                  </a:lnTo>
                  <a:lnTo>
                    <a:pt x="3532581" y="635000"/>
                  </a:lnTo>
                  <a:lnTo>
                    <a:pt x="3538033" y="622300"/>
                  </a:lnTo>
                  <a:lnTo>
                    <a:pt x="3542577" y="609600"/>
                  </a:lnTo>
                  <a:lnTo>
                    <a:pt x="3544613" y="609600"/>
                  </a:lnTo>
                  <a:lnTo>
                    <a:pt x="3546336" y="596900"/>
                  </a:lnTo>
                  <a:lnTo>
                    <a:pt x="3550007" y="584200"/>
                  </a:lnTo>
                  <a:close/>
                </a:path>
                <a:path w="4342130" h="2501900" extrusionOk="0">
                  <a:moveTo>
                    <a:pt x="3782014" y="673100"/>
                  </a:moveTo>
                  <a:lnTo>
                    <a:pt x="3753144" y="673100"/>
                  </a:lnTo>
                  <a:lnTo>
                    <a:pt x="3751428" y="685800"/>
                  </a:lnTo>
                  <a:lnTo>
                    <a:pt x="3786294" y="685800"/>
                  </a:lnTo>
                  <a:lnTo>
                    <a:pt x="3782014" y="673100"/>
                  </a:lnTo>
                  <a:close/>
                </a:path>
                <a:path w="4342130" h="2501900" extrusionOk="0">
                  <a:moveTo>
                    <a:pt x="2985673" y="546100"/>
                  </a:moveTo>
                  <a:lnTo>
                    <a:pt x="2969040" y="546100"/>
                  </a:lnTo>
                  <a:lnTo>
                    <a:pt x="2961028" y="558800"/>
                  </a:lnTo>
                  <a:lnTo>
                    <a:pt x="2981876" y="558800"/>
                  </a:lnTo>
                  <a:lnTo>
                    <a:pt x="2987255" y="571500"/>
                  </a:lnTo>
                  <a:lnTo>
                    <a:pt x="2989491" y="584200"/>
                  </a:lnTo>
                  <a:lnTo>
                    <a:pt x="2990054" y="596900"/>
                  </a:lnTo>
                  <a:lnTo>
                    <a:pt x="2960954" y="596900"/>
                  </a:lnTo>
                  <a:lnTo>
                    <a:pt x="2968714" y="609600"/>
                  </a:lnTo>
                  <a:lnTo>
                    <a:pt x="2984391" y="609600"/>
                  </a:lnTo>
                  <a:lnTo>
                    <a:pt x="2974898" y="622300"/>
                  </a:lnTo>
                  <a:lnTo>
                    <a:pt x="2965195" y="635000"/>
                  </a:lnTo>
                  <a:lnTo>
                    <a:pt x="2954616" y="647700"/>
                  </a:lnTo>
                  <a:lnTo>
                    <a:pt x="2942493" y="660400"/>
                  </a:lnTo>
                  <a:lnTo>
                    <a:pt x="2896011" y="660400"/>
                  </a:lnTo>
                  <a:lnTo>
                    <a:pt x="2909035" y="673100"/>
                  </a:lnTo>
                  <a:lnTo>
                    <a:pt x="2948945" y="673100"/>
                  </a:lnTo>
                  <a:lnTo>
                    <a:pt x="2961221" y="660400"/>
                  </a:lnTo>
                  <a:lnTo>
                    <a:pt x="2991973" y="622300"/>
                  </a:lnTo>
                  <a:lnTo>
                    <a:pt x="3001491" y="584200"/>
                  </a:lnTo>
                  <a:lnTo>
                    <a:pt x="2996420" y="558800"/>
                  </a:lnTo>
                  <a:lnTo>
                    <a:pt x="2985673" y="546100"/>
                  </a:lnTo>
                  <a:close/>
                </a:path>
                <a:path w="4342130" h="2501900" extrusionOk="0">
                  <a:moveTo>
                    <a:pt x="3296506" y="660400"/>
                  </a:moveTo>
                  <a:lnTo>
                    <a:pt x="3244290" y="660400"/>
                  </a:lnTo>
                  <a:lnTo>
                    <a:pt x="3226821" y="673100"/>
                  </a:lnTo>
                  <a:lnTo>
                    <a:pt x="3292836" y="673100"/>
                  </a:lnTo>
                  <a:lnTo>
                    <a:pt x="3296506" y="660400"/>
                  </a:lnTo>
                  <a:close/>
                </a:path>
                <a:path w="4342130" h="2501900" extrusionOk="0">
                  <a:moveTo>
                    <a:pt x="3308165" y="660400"/>
                  </a:moveTo>
                  <a:lnTo>
                    <a:pt x="3296506" y="660400"/>
                  </a:lnTo>
                  <a:lnTo>
                    <a:pt x="3299351" y="673100"/>
                  </a:lnTo>
                  <a:lnTo>
                    <a:pt x="3308165" y="660400"/>
                  </a:lnTo>
                  <a:close/>
                </a:path>
                <a:path w="4342130" h="2501900" extrusionOk="0">
                  <a:moveTo>
                    <a:pt x="3840485" y="571500"/>
                  </a:moveTo>
                  <a:lnTo>
                    <a:pt x="3815847" y="571500"/>
                  </a:lnTo>
                  <a:lnTo>
                    <a:pt x="3811554" y="584200"/>
                  </a:lnTo>
                  <a:lnTo>
                    <a:pt x="3804680" y="596900"/>
                  </a:lnTo>
                  <a:lnTo>
                    <a:pt x="3797542" y="596900"/>
                  </a:lnTo>
                  <a:lnTo>
                    <a:pt x="3789796" y="609600"/>
                  </a:lnTo>
                  <a:lnTo>
                    <a:pt x="3781100" y="622300"/>
                  </a:lnTo>
                  <a:lnTo>
                    <a:pt x="3772290" y="635000"/>
                  </a:lnTo>
                  <a:lnTo>
                    <a:pt x="3763864" y="635000"/>
                  </a:lnTo>
                  <a:lnTo>
                    <a:pt x="3757427" y="647700"/>
                  </a:lnTo>
                  <a:lnTo>
                    <a:pt x="3754582" y="660400"/>
                  </a:lnTo>
                  <a:lnTo>
                    <a:pt x="3753693" y="673100"/>
                  </a:lnTo>
                  <a:lnTo>
                    <a:pt x="3761724" y="673100"/>
                  </a:lnTo>
                  <a:lnTo>
                    <a:pt x="3760851" y="660400"/>
                  </a:lnTo>
                  <a:lnTo>
                    <a:pt x="3764172" y="647700"/>
                  </a:lnTo>
                  <a:lnTo>
                    <a:pt x="3769187" y="647700"/>
                  </a:lnTo>
                  <a:lnTo>
                    <a:pt x="3781825" y="635000"/>
                  </a:lnTo>
                  <a:lnTo>
                    <a:pt x="3794162" y="622300"/>
                  </a:lnTo>
                  <a:lnTo>
                    <a:pt x="3805870" y="609600"/>
                  </a:lnTo>
                  <a:lnTo>
                    <a:pt x="3816622" y="596900"/>
                  </a:lnTo>
                  <a:lnTo>
                    <a:pt x="3821067" y="584200"/>
                  </a:lnTo>
                  <a:lnTo>
                    <a:pt x="3838440" y="584200"/>
                  </a:lnTo>
                  <a:lnTo>
                    <a:pt x="3840485" y="571500"/>
                  </a:lnTo>
                  <a:close/>
                </a:path>
                <a:path w="4342130" h="2501900" extrusionOk="0">
                  <a:moveTo>
                    <a:pt x="2234659" y="596900"/>
                  </a:moveTo>
                  <a:lnTo>
                    <a:pt x="2218130" y="596900"/>
                  </a:lnTo>
                  <a:lnTo>
                    <a:pt x="2218886" y="622300"/>
                  </a:lnTo>
                  <a:lnTo>
                    <a:pt x="2220550" y="622300"/>
                  </a:lnTo>
                  <a:lnTo>
                    <a:pt x="2222915" y="635000"/>
                  </a:lnTo>
                  <a:lnTo>
                    <a:pt x="2227179" y="647700"/>
                  </a:lnTo>
                  <a:lnTo>
                    <a:pt x="2234545" y="660400"/>
                  </a:lnTo>
                  <a:lnTo>
                    <a:pt x="2257479" y="660400"/>
                  </a:lnTo>
                  <a:lnTo>
                    <a:pt x="2249113" y="647700"/>
                  </a:lnTo>
                  <a:lnTo>
                    <a:pt x="2241390" y="647700"/>
                  </a:lnTo>
                  <a:lnTo>
                    <a:pt x="2236266" y="635000"/>
                  </a:lnTo>
                  <a:lnTo>
                    <a:pt x="2233338" y="622300"/>
                  </a:lnTo>
                  <a:lnTo>
                    <a:pt x="2232753" y="609600"/>
                  </a:lnTo>
                  <a:lnTo>
                    <a:pt x="2234659" y="596900"/>
                  </a:lnTo>
                  <a:close/>
                </a:path>
                <a:path w="4342130" h="2501900" extrusionOk="0">
                  <a:moveTo>
                    <a:pt x="2901218" y="647700"/>
                  </a:moveTo>
                  <a:lnTo>
                    <a:pt x="2885699" y="647700"/>
                  </a:lnTo>
                  <a:lnTo>
                    <a:pt x="2886283" y="660400"/>
                  </a:lnTo>
                  <a:lnTo>
                    <a:pt x="2910865" y="660400"/>
                  </a:lnTo>
                  <a:lnTo>
                    <a:pt x="2901218" y="647700"/>
                  </a:lnTo>
                  <a:close/>
                </a:path>
                <a:path w="4342130" h="2501900" extrusionOk="0">
                  <a:moveTo>
                    <a:pt x="3227329" y="647700"/>
                  </a:moveTo>
                  <a:lnTo>
                    <a:pt x="3184943" y="647700"/>
                  </a:lnTo>
                  <a:lnTo>
                    <a:pt x="3174796" y="660400"/>
                  </a:lnTo>
                  <a:lnTo>
                    <a:pt x="3229806" y="660400"/>
                  </a:lnTo>
                  <a:lnTo>
                    <a:pt x="3227329" y="647700"/>
                  </a:lnTo>
                  <a:close/>
                </a:path>
                <a:path w="4342130" h="2501900" extrusionOk="0">
                  <a:moveTo>
                    <a:pt x="3381437" y="558800"/>
                  </a:moveTo>
                  <a:lnTo>
                    <a:pt x="3345071" y="558800"/>
                  </a:lnTo>
                  <a:lnTo>
                    <a:pt x="3342378" y="571500"/>
                  </a:lnTo>
                  <a:lnTo>
                    <a:pt x="3331330" y="584200"/>
                  </a:lnTo>
                  <a:lnTo>
                    <a:pt x="3320330" y="609600"/>
                  </a:lnTo>
                  <a:lnTo>
                    <a:pt x="3308822" y="635000"/>
                  </a:lnTo>
                  <a:lnTo>
                    <a:pt x="3296252" y="660400"/>
                  </a:lnTo>
                  <a:lnTo>
                    <a:pt x="3312762" y="660400"/>
                  </a:lnTo>
                  <a:lnTo>
                    <a:pt x="3315340" y="647700"/>
                  </a:lnTo>
                  <a:lnTo>
                    <a:pt x="3318261" y="647700"/>
                  </a:lnTo>
                  <a:lnTo>
                    <a:pt x="3326054" y="635000"/>
                  </a:lnTo>
                  <a:lnTo>
                    <a:pt x="3335022" y="609600"/>
                  </a:lnTo>
                  <a:lnTo>
                    <a:pt x="3344289" y="596900"/>
                  </a:lnTo>
                  <a:lnTo>
                    <a:pt x="3352983" y="571500"/>
                  </a:lnTo>
                  <a:lnTo>
                    <a:pt x="3367108" y="571500"/>
                  </a:lnTo>
                  <a:lnTo>
                    <a:pt x="3381437" y="558800"/>
                  </a:lnTo>
                  <a:close/>
                </a:path>
                <a:path w="4342130" h="2501900" extrusionOk="0">
                  <a:moveTo>
                    <a:pt x="2935254" y="571500"/>
                  </a:moveTo>
                  <a:lnTo>
                    <a:pt x="2915836" y="571500"/>
                  </a:lnTo>
                  <a:lnTo>
                    <a:pt x="2917398" y="584200"/>
                  </a:lnTo>
                  <a:lnTo>
                    <a:pt x="2918490" y="596900"/>
                  </a:lnTo>
                  <a:lnTo>
                    <a:pt x="2875056" y="596900"/>
                  </a:lnTo>
                  <a:lnTo>
                    <a:pt x="2876880" y="609600"/>
                  </a:lnTo>
                  <a:lnTo>
                    <a:pt x="2878957" y="622300"/>
                  </a:lnTo>
                  <a:lnTo>
                    <a:pt x="2881198" y="635000"/>
                  </a:lnTo>
                  <a:lnTo>
                    <a:pt x="2883515" y="647700"/>
                  </a:lnTo>
                  <a:lnTo>
                    <a:pt x="2896384" y="647700"/>
                  </a:lnTo>
                  <a:lnTo>
                    <a:pt x="2893556" y="635000"/>
                  </a:lnTo>
                  <a:lnTo>
                    <a:pt x="2892044" y="622300"/>
                  </a:lnTo>
                  <a:lnTo>
                    <a:pt x="2891160" y="609600"/>
                  </a:lnTo>
                  <a:lnTo>
                    <a:pt x="2935864" y="609600"/>
                  </a:lnTo>
                  <a:lnTo>
                    <a:pt x="2935362" y="584200"/>
                  </a:lnTo>
                  <a:lnTo>
                    <a:pt x="2935254" y="571500"/>
                  </a:lnTo>
                  <a:close/>
                </a:path>
                <a:path w="4342130" h="2501900" extrusionOk="0">
                  <a:moveTo>
                    <a:pt x="4094492" y="635000"/>
                  </a:moveTo>
                  <a:lnTo>
                    <a:pt x="4053655" y="635000"/>
                  </a:lnTo>
                  <a:lnTo>
                    <a:pt x="4047089" y="647700"/>
                  </a:lnTo>
                  <a:lnTo>
                    <a:pt x="4081552" y="647700"/>
                  </a:lnTo>
                  <a:lnTo>
                    <a:pt x="4094492" y="635000"/>
                  </a:lnTo>
                  <a:close/>
                </a:path>
                <a:path w="4342130" h="2501900" extrusionOk="0">
                  <a:moveTo>
                    <a:pt x="4105826" y="622300"/>
                  </a:moveTo>
                  <a:lnTo>
                    <a:pt x="4090294" y="622300"/>
                  </a:lnTo>
                  <a:lnTo>
                    <a:pt x="4082611" y="635000"/>
                  </a:lnTo>
                  <a:lnTo>
                    <a:pt x="4107134" y="635000"/>
                  </a:lnTo>
                  <a:lnTo>
                    <a:pt x="4105826" y="622300"/>
                  </a:lnTo>
                  <a:close/>
                </a:path>
                <a:path w="4342130" h="2501900" extrusionOk="0">
                  <a:moveTo>
                    <a:pt x="2344641" y="609600"/>
                  </a:moveTo>
                  <a:lnTo>
                    <a:pt x="2333883" y="609600"/>
                  </a:lnTo>
                  <a:lnTo>
                    <a:pt x="2327047" y="622300"/>
                  </a:lnTo>
                  <a:lnTo>
                    <a:pt x="2348070" y="622300"/>
                  </a:lnTo>
                  <a:lnTo>
                    <a:pt x="2344641" y="609600"/>
                  </a:lnTo>
                  <a:close/>
                </a:path>
                <a:path w="4342130" h="2501900" extrusionOk="0">
                  <a:moveTo>
                    <a:pt x="4069822" y="330200"/>
                  </a:moveTo>
                  <a:lnTo>
                    <a:pt x="4055331" y="330200"/>
                  </a:lnTo>
                  <a:lnTo>
                    <a:pt x="4045937" y="342900"/>
                  </a:lnTo>
                  <a:lnTo>
                    <a:pt x="4026697" y="368300"/>
                  </a:lnTo>
                  <a:lnTo>
                    <a:pt x="4017510" y="381000"/>
                  </a:lnTo>
                  <a:lnTo>
                    <a:pt x="4020889" y="393700"/>
                  </a:lnTo>
                  <a:lnTo>
                    <a:pt x="4026577" y="419100"/>
                  </a:lnTo>
                  <a:lnTo>
                    <a:pt x="4031985" y="444500"/>
                  </a:lnTo>
                  <a:lnTo>
                    <a:pt x="4034528" y="469900"/>
                  </a:lnTo>
                  <a:lnTo>
                    <a:pt x="4035654" y="469900"/>
                  </a:lnTo>
                  <a:lnTo>
                    <a:pt x="4040497" y="482600"/>
                  </a:lnTo>
                  <a:lnTo>
                    <a:pt x="4045658" y="495300"/>
                  </a:lnTo>
                  <a:lnTo>
                    <a:pt x="4050999" y="520700"/>
                  </a:lnTo>
                  <a:lnTo>
                    <a:pt x="4055908" y="533400"/>
                  </a:lnTo>
                  <a:lnTo>
                    <a:pt x="4059776" y="546100"/>
                  </a:lnTo>
                  <a:lnTo>
                    <a:pt x="4063014" y="546100"/>
                  </a:lnTo>
                  <a:lnTo>
                    <a:pt x="4064792" y="558800"/>
                  </a:lnTo>
                  <a:lnTo>
                    <a:pt x="4063116" y="558800"/>
                  </a:lnTo>
                  <a:lnTo>
                    <a:pt x="4067747" y="571500"/>
                  </a:lnTo>
                  <a:lnTo>
                    <a:pt x="4072828" y="596900"/>
                  </a:lnTo>
                  <a:lnTo>
                    <a:pt x="4079086" y="609600"/>
                  </a:lnTo>
                  <a:lnTo>
                    <a:pt x="4087246" y="622300"/>
                  </a:lnTo>
                  <a:lnTo>
                    <a:pt x="4100289" y="622300"/>
                  </a:lnTo>
                  <a:lnTo>
                    <a:pt x="4089723" y="596900"/>
                  </a:lnTo>
                  <a:lnTo>
                    <a:pt x="4081933" y="571500"/>
                  </a:lnTo>
                  <a:lnTo>
                    <a:pt x="4075631" y="558800"/>
                  </a:lnTo>
                  <a:lnTo>
                    <a:pt x="4069530" y="533400"/>
                  </a:lnTo>
                  <a:lnTo>
                    <a:pt x="4058831" y="495300"/>
                  </a:lnTo>
                  <a:lnTo>
                    <a:pt x="4048565" y="457200"/>
                  </a:lnTo>
                  <a:lnTo>
                    <a:pt x="4038790" y="419100"/>
                  </a:lnTo>
                  <a:lnTo>
                    <a:pt x="4029563" y="381000"/>
                  </a:lnTo>
                  <a:lnTo>
                    <a:pt x="4038589" y="368300"/>
                  </a:lnTo>
                  <a:lnTo>
                    <a:pt x="4049064" y="355600"/>
                  </a:lnTo>
                  <a:lnTo>
                    <a:pt x="4059852" y="342900"/>
                  </a:lnTo>
                  <a:lnTo>
                    <a:pt x="4069822" y="330200"/>
                  </a:lnTo>
                  <a:close/>
                </a:path>
                <a:path w="4342130" h="2501900" extrusionOk="0">
                  <a:moveTo>
                    <a:pt x="2246054" y="495300"/>
                  </a:moveTo>
                  <a:lnTo>
                    <a:pt x="2225306" y="495300"/>
                  </a:lnTo>
                  <a:lnTo>
                    <a:pt x="2216676" y="508000"/>
                  </a:lnTo>
                  <a:lnTo>
                    <a:pt x="2209693" y="520700"/>
                  </a:lnTo>
                  <a:lnTo>
                    <a:pt x="2205182" y="520700"/>
                  </a:lnTo>
                  <a:lnTo>
                    <a:pt x="2201929" y="533400"/>
                  </a:lnTo>
                  <a:lnTo>
                    <a:pt x="2198610" y="546100"/>
                  </a:lnTo>
                  <a:lnTo>
                    <a:pt x="2196281" y="558800"/>
                  </a:lnTo>
                  <a:lnTo>
                    <a:pt x="2196000" y="571500"/>
                  </a:lnTo>
                  <a:lnTo>
                    <a:pt x="2203821" y="584200"/>
                  </a:lnTo>
                  <a:lnTo>
                    <a:pt x="2212153" y="596900"/>
                  </a:lnTo>
                  <a:lnTo>
                    <a:pt x="2236081" y="596900"/>
                  </a:lnTo>
                  <a:lnTo>
                    <a:pt x="2251448" y="584200"/>
                  </a:lnTo>
                  <a:lnTo>
                    <a:pt x="2220311" y="584200"/>
                  </a:lnTo>
                  <a:lnTo>
                    <a:pt x="2215007" y="571500"/>
                  </a:lnTo>
                  <a:lnTo>
                    <a:pt x="2210859" y="571500"/>
                  </a:lnTo>
                  <a:lnTo>
                    <a:pt x="2212433" y="546100"/>
                  </a:lnTo>
                  <a:lnTo>
                    <a:pt x="2216860" y="533400"/>
                  </a:lnTo>
                  <a:lnTo>
                    <a:pt x="2224354" y="520700"/>
                  </a:lnTo>
                  <a:lnTo>
                    <a:pt x="2235129" y="508000"/>
                  </a:lnTo>
                  <a:lnTo>
                    <a:pt x="2252664" y="508000"/>
                  </a:lnTo>
                  <a:lnTo>
                    <a:pt x="2246054" y="495300"/>
                  </a:lnTo>
                  <a:close/>
                </a:path>
                <a:path w="4342130" h="2501900" extrusionOk="0">
                  <a:moveTo>
                    <a:pt x="2900936" y="584200"/>
                  </a:moveTo>
                  <a:lnTo>
                    <a:pt x="2883400" y="584200"/>
                  </a:lnTo>
                  <a:lnTo>
                    <a:pt x="2879146" y="596900"/>
                  </a:lnTo>
                  <a:lnTo>
                    <a:pt x="2909725" y="596900"/>
                  </a:lnTo>
                  <a:lnTo>
                    <a:pt x="2900936" y="584200"/>
                  </a:lnTo>
                  <a:close/>
                </a:path>
                <a:path w="4342130" h="2501900" extrusionOk="0">
                  <a:moveTo>
                    <a:pt x="2957187" y="571500"/>
                  </a:moveTo>
                  <a:lnTo>
                    <a:pt x="2935254" y="571500"/>
                  </a:lnTo>
                  <a:lnTo>
                    <a:pt x="2942320" y="584200"/>
                  </a:lnTo>
                  <a:lnTo>
                    <a:pt x="2945918" y="584200"/>
                  </a:lnTo>
                  <a:lnTo>
                    <a:pt x="2948736" y="596900"/>
                  </a:lnTo>
                  <a:lnTo>
                    <a:pt x="2970432" y="596900"/>
                  </a:lnTo>
                  <a:lnTo>
                    <a:pt x="2962445" y="584200"/>
                  </a:lnTo>
                  <a:lnTo>
                    <a:pt x="2957187" y="571500"/>
                  </a:lnTo>
                  <a:close/>
                </a:path>
                <a:path w="4342130" h="2501900" extrusionOk="0">
                  <a:moveTo>
                    <a:pt x="3920749" y="584200"/>
                  </a:moveTo>
                  <a:lnTo>
                    <a:pt x="3908070" y="584200"/>
                  </a:lnTo>
                  <a:lnTo>
                    <a:pt x="3915758" y="596900"/>
                  </a:lnTo>
                  <a:lnTo>
                    <a:pt x="3921613" y="596900"/>
                  </a:lnTo>
                  <a:lnTo>
                    <a:pt x="3920749" y="584200"/>
                  </a:lnTo>
                  <a:close/>
                </a:path>
                <a:path w="4342130" h="2501900" extrusionOk="0">
                  <a:moveTo>
                    <a:pt x="2290883" y="571500"/>
                  </a:moveTo>
                  <a:lnTo>
                    <a:pt x="2247234" y="571500"/>
                  </a:lnTo>
                  <a:lnTo>
                    <a:pt x="2240846" y="584200"/>
                  </a:lnTo>
                  <a:lnTo>
                    <a:pt x="2299122" y="584200"/>
                  </a:lnTo>
                  <a:lnTo>
                    <a:pt x="2290883" y="571500"/>
                  </a:lnTo>
                  <a:close/>
                </a:path>
                <a:path w="4342130" h="2501900" extrusionOk="0">
                  <a:moveTo>
                    <a:pt x="3472396" y="558800"/>
                  </a:moveTo>
                  <a:lnTo>
                    <a:pt x="3423874" y="558800"/>
                  </a:lnTo>
                  <a:lnTo>
                    <a:pt x="3429564" y="571500"/>
                  </a:lnTo>
                  <a:lnTo>
                    <a:pt x="3436823" y="571500"/>
                  </a:lnTo>
                  <a:lnTo>
                    <a:pt x="3441849" y="584200"/>
                  </a:lnTo>
                  <a:lnTo>
                    <a:pt x="3448398" y="584200"/>
                  </a:lnTo>
                  <a:lnTo>
                    <a:pt x="3461349" y="571500"/>
                  </a:lnTo>
                  <a:lnTo>
                    <a:pt x="3472396" y="558800"/>
                  </a:lnTo>
                  <a:close/>
                </a:path>
                <a:path w="4342130" h="2501900" extrusionOk="0">
                  <a:moveTo>
                    <a:pt x="3548703" y="558800"/>
                  </a:moveTo>
                  <a:lnTo>
                    <a:pt x="3536716" y="558800"/>
                  </a:lnTo>
                  <a:lnTo>
                    <a:pt x="3549503" y="571500"/>
                  </a:lnTo>
                  <a:lnTo>
                    <a:pt x="3545782" y="584200"/>
                  </a:lnTo>
                  <a:lnTo>
                    <a:pt x="3554607" y="584200"/>
                  </a:lnTo>
                  <a:lnTo>
                    <a:pt x="3559117" y="571500"/>
                  </a:lnTo>
                  <a:lnTo>
                    <a:pt x="3558024" y="571500"/>
                  </a:lnTo>
                  <a:lnTo>
                    <a:pt x="3548703" y="558800"/>
                  </a:lnTo>
                  <a:close/>
                </a:path>
                <a:path w="4342130" h="2501900" extrusionOk="0">
                  <a:moveTo>
                    <a:pt x="3893317" y="546100"/>
                  </a:moveTo>
                  <a:lnTo>
                    <a:pt x="3873218" y="546100"/>
                  </a:lnTo>
                  <a:lnTo>
                    <a:pt x="3864658" y="558800"/>
                  </a:lnTo>
                  <a:lnTo>
                    <a:pt x="3889850" y="558800"/>
                  </a:lnTo>
                  <a:lnTo>
                    <a:pt x="3896266" y="571500"/>
                  </a:lnTo>
                  <a:lnTo>
                    <a:pt x="3901956" y="584200"/>
                  </a:lnTo>
                  <a:lnTo>
                    <a:pt x="3912018" y="584200"/>
                  </a:lnTo>
                  <a:lnTo>
                    <a:pt x="3906831" y="571500"/>
                  </a:lnTo>
                  <a:lnTo>
                    <a:pt x="3901791" y="558800"/>
                  </a:lnTo>
                  <a:lnTo>
                    <a:pt x="3893317" y="546100"/>
                  </a:lnTo>
                  <a:close/>
                </a:path>
                <a:path w="4342130" h="2501900" extrusionOk="0">
                  <a:moveTo>
                    <a:pt x="3953664" y="571500"/>
                  </a:moveTo>
                  <a:lnTo>
                    <a:pt x="3934843" y="571500"/>
                  </a:lnTo>
                  <a:lnTo>
                    <a:pt x="3929090" y="584200"/>
                  </a:lnTo>
                  <a:lnTo>
                    <a:pt x="3940848" y="584200"/>
                  </a:lnTo>
                  <a:lnTo>
                    <a:pt x="3953664" y="571500"/>
                  </a:lnTo>
                  <a:close/>
                </a:path>
                <a:path w="4342130" h="2501900" extrusionOk="0">
                  <a:moveTo>
                    <a:pt x="2252664" y="508000"/>
                  </a:moveTo>
                  <a:lnTo>
                    <a:pt x="2235129" y="508000"/>
                  </a:lnTo>
                  <a:lnTo>
                    <a:pt x="2246075" y="520700"/>
                  </a:lnTo>
                  <a:lnTo>
                    <a:pt x="2254860" y="533400"/>
                  </a:lnTo>
                  <a:lnTo>
                    <a:pt x="2259580" y="558800"/>
                  </a:lnTo>
                  <a:lnTo>
                    <a:pt x="2258332" y="571500"/>
                  </a:lnTo>
                  <a:lnTo>
                    <a:pt x="2273013" y="571500"/>
                  </a:lnTo>
                  <a:lnTo>
                    <a:pt x="2271355" y="558800"/>
                  </a:lnTo>
                  <a:lnTo>
                    <a:pt x="2270163" y="546100"/>
                  </a:lnTo>
                  <a:lnTo>
                    <a:pt x="2268221" y="533400"/>
                  </a:lnTo>
                  <a:lnTo>
                    <a:pt x="2264313" y="533400"/>
                  </a:lnTo>
                  <a:lnTo>
                    <a:pt x="2258660" y="520700"/>
                  </a:lnTo>
                  <a:lnTo>
                    <a:pt x="2252664" y="508000"/>
                  </a:lnTo>
                  <a:close/>
                </a:path>
                <a:path w="4342130" h="2501900" extrusionOk="0">
                  <a:moveTo>
                    <a:pt x="2981876" y="558800"/>
                  </a:moveTo>
                  <a:lnTo>
                    <a:pt x="2923372" y="558800"/>
                  </a:lnTo>
                  <a:lnTo>
                    <a:pt x="2914007" y="571500"/>
                  </a:lnTo>
                  <a:lnTo>
                    <a:pt x="2974866" y="571500"/>
                  </a:lnTo>
                  <a:lnTo>
                    <a:pt x="2981876" y="558800"/>
                  </a:lnTo>
                  <a:close/>
                </a:path>
                <a:path w="4342130" h="2501900" extrusionOk="0">
                  <a:moveTo>
                    <a:pt x="3846276" y="558800"/>
                  </a:moveTo>
                  <a:lnTo>
                    <a:pt x="3840993" y="558800"/>
                  </a:lnTo>
                  <a:lnTo>
                    <a:pt x="3838148" y="571500"/>
                  </a:lnTo>
                  <a:lnTo>
                    <a:pt x="3842885" y="571500"/>
                  </a:lnTo>
                  <a:lnTo>
                    <a:pt x="3846276" y="558800"/>
                  </a:lnTo>
                  <a:close/>
                </a:path>
                <a:path w="4342130" h="2501900" extrusionOk="0">
                  <a:moveTo>
                    <a:pt x="3853566" y="558800"/>
                  </a:moveTo>
                  <a:lnTo>
                    <a:pt x="3846276" y="558800"/>
                  </a:lnTo>
                  <a:lnTo>
                    <a:pt x="3853122" y="571500"/>
                  </a:lnTo>
                  <a:lnTo>
                    <a:pt x="3853566" y="558800"/>
                  </a:lnTo>
                  <a:close/>
                </a:path>
                <a:path w="4342130" h="2501900" extrusionOk="0">
                  <a:moveTo>
                    <a:pt x="4005128" y="482600"/>
                  </a:moveTo>
                  <a:lnTo>
                    <a:pt x="3995809" y="482600"/>
                  </a:lnTo>
                  <a:lnTo>
                    <a:pt x="3993652" y="495300"/>
                  </a:lnTo>
                  <a:lnTo>
                    <a:pt x="3990409" y="508000"/>
                  </a:lnTo>
                  <a:lnTo>
                    <a:pt x="3985895" y="520700"/>
                  </a:lnTo>
                  <a:lnTo>
                    <a:pt x="3983212" y="533400"/>
                  </a:lnTo>
                  <a:lnTo>
                    <a:pt x="3980756" y="546100"/>
                  </a:lnTo>
                  <a:lnTo>
                    <a:pt x="3976921" y="571500"/>
                  </a:lnTo>
                  <a:lnTo>
                    <a:pt x="3983119" y="571500"/>
                  </a:lnTo>
                  <a:lnTo>
                    <a:pt x="3984211" y="558800"/>
                  </a:lnTo>
                  <a:lnTo>
                    <a:pt x="3988770" y="558800"/>
                  </a:lnTo>
                  <a:lnTo>
                    <a:pt x="3984643" y="546100"/>
                  </a:lnTo>
                  <a:lnTo>
                    <a:pt x="3991717" y="546100"/>
                  </a:lnTo>
                  <a:lnTo>
                    <a:pt x="3991938" y="533400"/>
                  </a:lnTo>
                  <a:lnTo>
                    <a:pt x="3992647" y="533400"/>
                  </a:lnTo>
                  <a:lnTo>
                    <a:pt x="3993828" y="520700"/>
                  </a:lnTo>
                  <a:lnTo>
                    <a:pt x="3995577" y="508000"/>
                  </a:lnTo>
                  <a:lnTo>
                    <a:pt x="3997394" y="508000"/>
                  </a:lnTo>
                  <a:lnTo>
                    <a:pt x="3999286" y="495300"/>
                  </a:lnTo>
                  <a:lnTo>
                    <a:pt x="4005699" y="495300"/>
                  </a:lnTo>
                  <a:lnTo>
                    <a:pt x="4005128" y="482600"/>
                  </a:lnTo>
                  <a:close/>
                </a:path>
                <a:path w="4342130" h="2501900" extrusionOk="0">
                  <a:moveTo>
                    <a:pt x="3428319" y="546100"/>
                  </a:moveTo>
                  <a:lnTo>
                    <a:pt x="3373343" y="546100"/>
                  </a:lnTo>
                  <a:lnTo>
                    <a:pt x="3365189" y="558800"/>
                  </a:lnTo>
                  <a:lnTo>
                    <a:pt x="3435065" y="558800"/>
                  </a:lnTo>
                  <a:lnTo>
                    <a:pt x="3428319" y="546100"/>
                  </a:lnTo>
                  <a:close/>
                </a:path>
                <a:path w="4342130" h="2501900" extrusionOk="0">
                  <a:moveTo>
                    <a:pt x="3490765" y="546100"/>
                  </a:moveTo>
                  <a:lnTo>
                    <a:pt x="3462528" y="546100"/>
                  </a:lnTo>
                  <a:lnTo>
                    <a:pt x="3457650" y="558800"/>
                  </a:lnTo>
                  <a:lnTo>
                    <a:pt x="3482036" y="558800"/>
                  </a:lnTo>
                  <a:lnTo>
                    <a:pt x="3490765" y="546100"/>
                  </a:lnTo>
                  <a:close/>
                </a:path>
                <a:path w="4342130" h="2501900" extrusionOk="0">
                  <a:moveTo>
                    <a:pt x="3530041" y="546100"/>
                  </a:moveTo>
                  <a:lnTo>
                    <a:pt x="3506503" y="546100"/>
                  </a:lnTo>
                  <a:lnTo>
                    <a:pt x="3522101" y="558800"/>
                  </a:lnTo>
                  <a:lnTo>
                    <a:pt x="3542873" y="558800"/>
                  </a:lnTo>
                  <a:lnTo>
                    <a:pt x="3530041" y="546100"/>
                  </a:lnTo>
                  <a:close/>
                </a:path>
                <a:path w="4342130" h="2501900" extrusionOk="0">
                  <a:moveTo>
                    <a:pt x="3502215" y="533400"/>
                  </a:moveTo>
                  <a:lnTo>
                    <a:pt x="3472173" y="533400"/>
                  </a:lnTo>
                  <a:lnTo>
                    <a:pt x="3466940" y="546100"/>
                  </a:lnTo>
                  <a:lnTo>
                    <a:pt x="3516206" y="546100"/>
                  </a:lnTo>
                  <a:lnTo>
                    <a:pt x="3502215" y="533400"/>
                  </a:lnTo>
                  <a:close/>
                </a:path>
                <a:path w="4342130" h="2501900" extrusionOk="0">
                  <a:moveTo>
                    <a:pt x="3540894" y="444500"/>
                  </a:moveTo>
                  <a:lnTo>
                    <a:pt x="3525411" y="444500"/>
                  </a:lnTo>
                  <a:lnTo>
                    <a:pt x="3516143" y="457200"/>
                  </a:lnTo>
                  <a:lnTo>
                    <a:pt x="3505448" y="482600"/>
                  </a:lnTo>
                  <a:lnTo>
                    <a:pt x="3494498" y="495300"/>
                  </a:lnTo>
                  <a:lnTo>
                    <a:pt x="3484466" y="508000"/>
                  </a:lnTo>
                  <a:lnTo>
                    <a:pt x="3479825" y="520700"/>
                  </a:lnTo>
                  <a:lnTo>
                    <a:pt x="3476098" y="533400"/>
                  </a:lnTo>
                  <a:lnTo>
                    <a:pt x="3488911" y="533400"/>
                  </a:lnTo>
                  <a:lnTo>
                    <a:pt x="3498993" y="508000"/>
                  </a:lnTo>
                  <a:lnTo>
                    <a:pt x="3510579" y="495300"/>
                  </a:lnTo>
                  <a:lnTo>
                    <a:pt x="3522824" y="482600"/>
                  </a:lnTo>
                  <a:lnTo>
                    <a:pt x="3534885" y="457200"/>
                  </a:lnTo>
                  <a:lnTo>
                    <a:pt x="3538442" y="457200"/>
                  </a:lnTo>
                  <a:lnTo>
                    <a:pt x="3540894" y="444500"/>
                  </a:lnTo>
                  <a:close/>
                </a:path>
                <a:path w="4342130" h="2501900" extrusionOk="0">
                  <a:moveTo>
                    <a:pt x="4005522" y="469900"/>
                  </a:moveTo>
                  <a:lnTo>
                    <a:pt x="3996924" y="469900"/>
                  </a:lnTo>
                  <a:lnTo>
                    <a:pt x="3996895" y="482600"/>
                  </a:lnTo>
                  <a:lnTo>
                    <a:pt x="4005052" y="482600"/>
                  </a:lnTo>
                  <a:lnTo>
                    <a:pt x="4005522" y="469900"/>
                  </a:lnTo>
                  <a:close/>
                </a:path>
                <a:path w="4342130" h="2501900" extrusionOk="0">
                  <a:moveTo>
                    <a:pt x="3608342" y="419100"/>
                  </a:moveTo>
                  <a:lnTo>
                    <a:pt x="3531390" y="419100"/>
                  </a:lnTo>
                  <a:lnTo>
                    <a:pt x="3529303" y="431800"/>
                  </a:lnTo>
                  <a:lnTo>
                    <a:pt x="3527769" y="444500"/>
                  </a:lnTo>
                  <a:lnTo>
                    <a:pt x="3542709" y="444500"/>
                  </a:lnTo>
                  <a:lnTo>
                    <a:pt x="3544359" y="431800"/>
                  </a:lnTo>
                  <a:lnTo>
                    <a:pt x="3592594" y="431800"/>
                  </a:lnTo>
                  <a:lnTo>
                    <a:pt x="3608342" y="419100"/>
                  </a:lnTo>
                  <a:close/>
                </a:path>
                <a:path w="4342130" h="2501900" extrusionOk="0">
                  <a:moveTo>
                    <a:pt x="3611034" y="381000"/>
                  </a:moveTo>
                  <a:lnTo>
                    <a:pt x="3594221" y="381000"/>
                  </a:lnTo>
                  <a:lnTo>
                    <a:pt x="3598969" y="393700"/>
                  </a:lnTo>
                  <a:lnTo>
                    <a:pt x="3598829" y="406400"/>
                  </a:lnTo>
                  <a:lnTo>
                    <a:pt x="3596662" y="406400"/>
                  </a:lnTo>
                  <a:lnTo>
                    <a:pt x="3591070" y="419100"/>
                  </a:lnTo>
                  <a:lnTo>
                    <a:pt x="3611700" y="419100"/>
                  </a:lnTo>
                  <a:lnTo>
                    <a:pt x="3613484" y="406400"/>
                  </a:lnTo>
                  <a:lnTo>
                    <a:pt x="3613369" y="393700"/>
                  </a:lnTo>
                  <a:lnTo>
                    <a:pt x="3611034" y="381000"/>
                  </a:lnTo>
                  <a:close/>
                </a:path>
                <a:path w="4342130" h="2501900" extrusionOk="0">
                  <a:moveTo>
                    <a:pt x="3781684" y="127000"/>
                  </a:moveTo>
                  <a:lnTo>
                    <a:pt x="3760437" y="127000"/>
                  </a:lnTo>
                  <a:lnTo>
                    <a:pt x="3723247" y="152400"/>
                  </a:lnTo>
                  <a:lnTo>
                    <a:pt x="3686742" y="177800"/>
                  </a:lnTo>
                  <a:lnTo>
                    <a:pt x="3651080" y="203200"/>
                  </a:lnTo>
                  <a:lnTo>
                    <a:pt x="3616419" y="228600"/>
                  </a:lnTo>
                  <a:lnTo>
                    <a:pt x="3598902" y="254000"/>
                  </a:lnTo>
                  <a:lnTo>
                    <a:pt x="3584107" y="266700"/>
                  </a:lnTo>
                  <a:lnTo>
                    <a:pt x="3571060" y="292100"/>
                  </a:lnTo>
                  <a:lnTo>
                    <a:pt x="3558786" y="317500"/>
                  </a:lnTo>
                  <a:lnTo>
                    <a:pt x="3552535" y="330200"/>
                  </a:lnTo>
                  <a:lnTo>
                    <a:pt x="3546377" y="342900"/>
                  </a:lnTo>
                  <a:lnTo>
                    <a:pt x="3540779" y="355600"/>
                  </a:lnTo>
                  <a:lnTo>
                    <a:pt x="3536206" y="355600"/>
                  </a:lnTo>
                  <a:lnTo>
                    <a:pt x="3544464" y="368300"/>
                  </a:lnTo>
                  <a:lnTo>
                    <a:pt x="3553468" y="381000"/>
                  </a:lnTo>
                  <a:lnTo>
                    <a:pt x="3576910" y="381000"/>
                  </a:lnTo>
                  <a:lnTo>
                    <a:pt x="3565822" y="368300"/>
                  </a:lnTo>
                  <a:lnTo>
                    <a:pt x="3555764" y="368300"/>
                  </a:lnTo>
                  <a:lnTo>
                    <a:pt x="3551611" y="355600"/>
                  </a:lnTo>
                  <a:lnTo>
                    <a:pt x="3562118" y="342900"/>
                  </a:lnTo>
                  <a:lnTo>
                    <a:pt x="3572961" y="317500"/>
                  </a:lnTo>
                  <a:lnTo>
                    <a:pt x="3584188" y="304800"/>
                  </a:lnTo>
                  <a:lnTo>
                    <a:pt x="3595845" y="279400"/>
                  </a:lnTo>
                  <a:lnTo>
                    <a:pt x="3602510" y="266700"/>
                  </a:lnTo>
                  <a:lnTo>
                    <a:pt x="3610131" y="266700"/>
                  </a:lnTo>
                  <a:lnTo>
                    <a:pt x="3618321" y="254000"/>
                  </a:lnTo>
                  <a:lnTo>
                    <a:pt x="3626693" y="241300"/>
                  </a:lnTo>
                  <a:lnTo>
                    <a:pt x="3663498" y="215900"/>
                  </a:lnTo>
                  <a:lnTo>
                    <a:pt x="3701960" y="190500"/>
                  </a:lnTo>
                  <a:lnTo>
                    <a:pt x="3741536" y="152400"/>
                  </a:lnTo>
                  <a:lnTo>
                    <a:pt x="3781684" y="127000"/>
                  </a:lnTo>
                  <a:close/>
                </a:path>
                <a:path w="4342130" h="2501900" extrusionOk="0">
                  <a:moveTo>
                    <a:pt x="3919538" y="317500"/>
                  </a:moveTo>
                  <a:lnTo>
                    <a:pt x="3904344" y="317500"/>
                  </a:lnTo>
                  <a:lnTo>
                    <a:pt x="3898882" y="330200"/>
                  </a:lnTo>
                  <a:lnTo>
                    <a:pt x="3894803" y="342900"/>
                  </a:lnTo>
                  <a:lnTo>
                    <a:pt x="3938901" y="342900"/>
                  </a:lnTo>
                  <a:lnTo>
                    <a:pt x="3948450" y="330200"/>
                  </a:lnTo>
                  <a:lnTo>
                    <a:pt x="3915845" y="330200"/>
                  </a:lnTo>
                  <a:lnTo>
                    <a:pt x="3919538" y="317500"/>
                  </a:lnTo>
                  <a:close/>
                </a:path>
                <a:path w="4342130" h="2501900" extrusionOk="0">
                  <a:moveTo>
                    <a:pt x="4025446" y="317500"/>
                  </a:moveTo>
                  <a:lnTo>
                    <a:pt x="3936724" y="317500"/>
                  </a:lnTo>
                  <a:lnTo>
                    <a:pt x="3926189" y="330200"/>
                  </a:lnTo>
                  <a:lnTo>
                    <a:pt x="4012934" y="330200"/>
                  </a:lnTo>
                  <a:lnTo>
                    <a:pt x="4025446" y="317500"/>
                  </a:lnTo>
                  <a:close/>
                </a:path>
                <a:path w="4342130" h="2501900" extrusionOk="0">
                  <a:moveTo>
                    <a:pt x="4054925" y="317500"/>
                  </a:moveTo>
                  <a:lnTo>
                    <a:pt x="4038351" y="317500"/>
                  </a:lnTo>
                  <a:lnTo>
                    <a:pt x="4045412" y="330200"/>
                  </a:lnTo>
                  <a:lnTo>
                    <a:pt x="4062446" y="330200"/>
                  </a:lnTo>
                  <a:lnTo>
                    <a:pt x="4054925" y="317500"/>
                  </a:lnTo>
                  <a:close/>
                </a:path>
                <a:path w="4342130" h="2501900" extrusionOk="0">
                  <a:moveTo>
                    <a:pt x="3899766" y="241300"/>
                  </a:moveTo>
                  <a:lnTo>
                    <a:pt x="3846937" y="241300"/>
                  </a:lnTo>
                  <a:lnTo>
                    <a:pt x="3856992" y="254000"/>
                  </a:lnTo>
                  <a:lnTo>
                    <a:pt x="3901331" y="254000"/>
                  </a:lnTo>
                  <a:lnTo>
                    <a:pt x="3904099" y="266700"/>
                  </a:lnTo>
                  <a:lnTo>
                    <a:pt x="3907804" y="266700"/>
                  </a:lnTo>
                  <a:lnTo>
                    <a:pt x="3910726" y="279400"/>
                  </a:lnTo>
                  <a:lnTo>
                    <a:pt x="3913347" y="292100"/>
                  </a:lnTo>
                  <a:lnTo>
                    <a:pt x="3916152" y="304800"/>
                  </a:lnTo>
                  <a:lnTo>
                    <a:pt x="3910373" y="317500"/>
                  </a:lnTo>
                  <a:lnTo>
                    <a:pt x="3924052" y="317500"/>
                  </a:lnTo>
                  <a:lnTo>
                    <a:pt x="3928102" y="304800"/>
                  </a:lnTo>
                  <a:lnTo>
                    <a:pt x="3925099" y="292100"/>
                  </a:lnTo>
                  <a:lnTo>
                    <a:pt x="3921867" y="279400"/>
                  </a:lnTo>
                  <a:lnTo>
                    <a:pt x="3917644" y="266700"/>
                  </a:lnTo>
                  <a:lnTo>
                    <a:pt x="3911669" y="254000"/>
                  </a:lnTo>
                  <a:lnTo>
                    <a:pt x="3899766" y="241300"/>
                  </a:lnTo>
                  <a:close/>
                </a:path>
                <a:path w="4342130" h="2501900" extrusionOk="0">
                  <a:moveTo>
                    <a:pt x="4038275" y="304800"/>
                  </a:moveTo>
                  <a:lnTo>
                    <a:pt x="4020235" y="304800"/>
                  </a:lnTo>
                  <a:lnTo>
                    <a:pt x="4011382" y="317500"/>
                  </a:lnTo>
                  <a:lnTo>
                    <a:pt x="4046965" y="317500"/>
                  </a:lnTo>
                  <a:lnTo>
                    <a:pt x="4038275" y="304800"/>
                  </a:lnTo>
                  <a:close/>
                </a:path>
                <a:path w="4342130" h="2501900" extrusionOk="0">
                  <a:moveTo>
                    <a:pt x="3863742" y="215900"/>
                  </a:moveTo>
                  <a:lnTo>
                    <a:pt x="3841327" y="215900"/>
                  </a:lnTo>
                  <a:lnTo>
                    <a:pt x="3841487" y="228600"/>
                  </a:lnTo>
                  <a:lnTo>
                    <a:pt x="3843559" y="241300"/>
                  </a:lnTo>
                  <a:lnTo>
                    <a:pt x="3859573" y="241300"/>
                  </a:lnTo>
                  <a:lnTo>
                    <a:pt x="3853820" y="228600"/>
                  </a:lnTo>
                  <a:lnTo>
                    <a:pt x="3852512" y="228600"/>
                  </a:lnTo>
                  <a:lnTo>
                    <a:pt x="3863742" y="215900"/>
                  </a:lnTo>
                  <a:close/>
                </a:path>
                <a:path w="4342130" h="2501900" extrusionOk="0">
                  <a:moveTo>
                    <a:pt x="3855030" y="203200"/>
                  </a:moveTo>
                  <a:lnTo>
                    <a:pt x="3843685" y="215900"/>
                  </a:lnTo>
                  <a:lnTo>
                    <a:pt x="3866453" y="215900"/>
                  </a:lnTo>
                  <a:lnTo>
                    <a:pt x="3855030" y="203200"/>
                  </a:lnTo>
                  <a:close/>
                </a:path>
                <a:path w="4342130" h="2501900" extrusionOk="0">
                  <a:moveTo>
                    <a:pt x="3901806" y="203200"/>
                  </a:moveTo>
                  <a:lnTo>
                    <a:pt x="3888974" y="203200"/>
                  </a:lnTo>
                  <a:lnTo>
                    <a:pt x="3877815" y="215900"/>
                  </a:lnTo>
                  <a:lnTo>
                    <a:pt x="3897572" y="215900"/>
                  </a:lnTo>
                  <a:lnTo>
                    <a:pt x="3901806" y="203200"/>
                  </a:lnTo>
                  <a:close/>
                </a:path>
                <a:path w="4342130" h="2501900" extrusionOk="0">
                  <a:moveTo>
                    <a:pt x="3918527" y="165100"/>
                  </a:moveTo>
                  <a:lnTo>
                    <a:pt x="3903170" y="165100"/>
                  </a:lnTo>
                  <a:lnTo>
                    <a:pt x="3898524" y="177800"/>
                  </a:lnTo>
                  <a:lnTo>
                    <a:pt x="3895471" y="177800"/>
                  </a:lnTo>
                  <a:lnTo>
                    <a:pt x="3893882" y="190500"/>
                  </a:lnTo>
                  <a:lnTo>
                    <a:pt x="3892227" y="203200"/>
                  </a:lnTo>
                  <a:lnTo>
                    <a:pt x="3904095" y="203200"/>
                  </a:lnTo>
                  <a:lnTo>
                    <a:pt x="3906928" y="190500"/>
                  </a:lnTo>
                  <a:lnTo>
                    <a:pt x="3912799" y="177800"/>
                  </a:lnTo>
                  <a:lnTo>
                    <a:pt x="3918527" y="165100"/>
                  </a:lnTo>
                  <a:close/>
                </a:path>
                <a:path w="4342130" h="2501900" extrusionOk="0">
                  <a:moveTo>
                    <a:pt x="3574228" y="114300"/>
                  </a:moveTo>
                  <a:lnTo>
                    <a:pt x="3561809" y="114300"/>
                  </a:lnTo>
                  <a:lnTo>
                    <a:pt x="3562623" y="139700"/>
                  </a:lnTo>
                  <a:lnTo>
                    <a:pt x="3561942" y="152400"/>
                  </a:lnTo>
                  <a:lnTo>
                    <a:pt x="3559109" y="165100"/>
                  </a:lnTo>
                  <a:lnTo>
                    <a:pt x="3553465" y="177800"/>
                  </a:lnTo>
                  <a:lnTo>
                    <a:pt x="3531971" y="177800"/>
                  </a:lnTo>
                  <a:lnTo>
                    <a:pt x="3538236" y="190500"/>
                  </a:lnTo>
                  <a:lnTo>
                    <a:pt x="3565086" y="190500"/>
                  </a:lnTo>
                  <a:lnTo>
                    <a:pt x="3569047" y="177800"/>
                  </a:lnTo>
                  <a:lnTo>
                    <a:pt x="3571697" y="165100"/>
                  </a:lnTo>
                  <a:lnTo>
                    <a:pt x="3573303" y="152400"/>
                  </a:lnTo>
                  <a:lnTo>
                    <a:pt x="3574128" y="139700"/>
                  </a:lnTo>
                  <a:lnTo>
                    <a:pt x="3574445" y="127000"/>
                  </a:lnTo>
                  <a:lnTo>
                    <a:pt x="3574228" y="114300"/>
                  </a:lnTo>
                  <a:close/>
                </a:path>
                <a:path w="4342130" h="2501900" extrusionOk="0">
                  <a:moveTo>
                    <a:pt x="3561809" y="114300"/>
                  </a:moveTo>
                  <a:lnTo>
                    <a:pt x="3532179" y="114300"/>
                  </a:lnTo>
                  <a:lnTo>
                    <a:pt x="3519327" y="127000"/>
                  </a:lnTo>
                  <a:lnTo>
                    <a:pt x="3518214" y="139700"/>
                  </a:lnTo>
                  <a:lnTo>
                    <a:pt x="3517665" y="152400"/>
                  </a:lnTo>
                  <a:lnTo>
                    <a:pt x="3519672" y="165100"/>
                  </a:lnTo>
                  <a:lnTo>
                    <a:pt x="3526224" y="177800"/>
                  </a:lnTo>
                  <a:lnTo>
                    <a:pt x="3544945" y="177800"/>
                  </a:lnTo>
                  <a:lnTo>
                    <a:pt x="3537406" y="165100"/>
                  </a:lnTo>
                  <a:lnTo>
                    <a:pt x="3532305" y="152400"/>
                  </a:lnTo>
                  <a:lnTo>
                    <a:pt x="3531100" y="152400"/>
                  </a:lnTo>
                  <a:lnTo>
                    <a:pt x="3533289" y="139700"/>
                  </a:lnTo>
                  <a:lnTo>
                    <a:pt x="3541249" y="127000"/>
                  </a:lnTo>
                  <a:lnTo>
                    <a:pt x="3551812" y="127000"/>
                  </a:lnTo>
                  <a:lnTo>
                    <a:pt x="3561809" y="114300"/>
                  </a:lnTo>
                  <a:close/>
                </a:path>
                <a:path w="4342130" h="2501900" extrusionOk="0">
                  <a:moveTo>
                    <a:pt x="3954214" y="152400"/>
                  </a:moveTo>
                  <a:lnTo>
                    <a:pt x="3919949" y="152400"/>
                  </a:lnTo>
                  <a:lnTo>
                    <a:pt x="3914067" y="165100"/>
                  </a:lnTo>
                  <a:lnTo>
                    <a:pt x="3946380" y="165100"/>
                  </a:lnTo>
                  <a:lnTo>
                    <a:pt x="3954214" y="152400"/>
                  </a:lnTo>
                  <a:close/>
                </a:path>
                <a:path w="4342130" h="2501900" extrusionOk="0">
                  <a:moveTo>
                    <a:pt x="3975219" y="127000"/>
                  </a:moveTo>
                  <a:lnTo>
                    <a:pt x="3960135" y="127000"/>
                  </a:lnTo>
                  <a:lnTo>
                    <a:pt x="3952884" y="139700"/>
                  </a:lnTo>
                  <a:lnTo>
                    <a:pt x="3945451" y="152400"/>
                  </a:lnTo>
                  <a:lnTo>
                    <a:pt x="3960885" y="152400"/>
                  </a:lnTo>
                  <a:lnTo>
                    <a:pt x="3967701" y="139700"/>
                  </a:lnTo>
                  <a:lnTo>
                    <a:pt x="3975219" y="127000"/>
                  </a:lnTo>
                  <a:close/>
                </a:path>
                <a:path w="4342130" h="2501900" extrusionOk="0">
                  <a:moveTo>
                    <a:pt x="3798690" y="114300"/>
                  </a:moveTo>
                  <a:lnTo>
                    <a:pt x="3780349" y="114300"/>
                  </a:lnTo>
                  <a:lnTo>
                    <a:pt x="3770420" y="127000"/>
                  </a:lnTo>
                  <a:lnTo>
                    <a:pt x="3792866" y="127000"/>
                  </a:lnTo>
                  <a:lnTo>
                    <a:pt x="3798690" y="114300"/>
                  </a:lnTo>
                  <a:close/>
                </a:path>
                <a:path w="4342130" h="2501900" extrusionOk="0">
                  <a:moveTo>
                    <a:pt x="3874838" y="101600"/>
                  </a:moveTo>
                  <a:lnTo>
                    <a:pt x="3848499" y="101600"/>
                  </a:lnTo>
                  <a:lnTo>
                    <a:pt x="3847775" y="114300"/>
                  </a:lnTo>
                  <a:lnTo>
                    <a:pt x="3815733" y="114300"/>
                  </a:lnTo>
                  <a:lnTo>
                    <a:pt x="3826272" y="127000"/>
                  </a:lnTo>
                  <a:lnTo>
                    <a:pt x="3857426" y="127000"/>
                  </a:lnTo>
                  <a:lnTo>
                    <a:pt x="3866777" y="114300"/>
                  </a:lnTo>
                  <a:lnTo>
                    <a:pt x="3874838" y="101600"/>
                  </a:lnTo>
                  <a:close/>
                </a:path>
                <a:path w="4342130" h="2501900" extrusionOk="0">
                  <a:moveTo>
                    <a:pt x="3999752" y="76200"/>
                  </a:moveTo>
                  <a:lnTo>
                    <a:pt x="3937790" y="76200"/>
                  </a:lnTo>
                  <a:lnTo>
                    <a:pt x="3955861" y="88900"/>
                  </a:lnTo>
                  <a:lnTo>
                    <a:pt x="3991501" y="88900"/>
                  </a:lnTo>
                  <a:lnTo>
                    <a:pt x="3994190" y="101600"/>
                  </a:lnTo>
                  <a:lnTo>
                    <a:pt x="3992561" y="101600"/>
                  </a:lnTo>
                  <a:lnTo>
                    <a:pt x="3987475" y="114300"/>
                  </a:lnTo>
                  <a:lnTo>
                    <a:pt x="3979791" y="114300"/>
                  </a:lnTo>
                  <a:lnTo>
                    <a:pt x="3968628" y="127000"/>
                  </a:lnTo>
                  <a:lnTo>
                    <a:pt x="3993422" y="127000"/>
                  </a:lnTo>
                  <a:lnTo>
                    <a:pt x="3999768" y="114300"/>
                  </a:lnTo>
                  <a:lnTo>
                    <a:pt x="4004392" y="101600"/>
                  </a:lnTo>
                  <a:lnTo>
                    <a:pt x="4004517" y="88900"/>
                  </a:lnTo>
                  <a:lnTo>
                    <a:pt x="3999752" y="76200"/>
                  </a:lnTo>
                  <a:close/>
                </a:path>
                <a:path w="4342130" h="2501900" extrusionOk="0">
                  <a:moveTo>
                    <a:pt x="3569061" y="101600"/>
                  </a:moveTo>
                  <a:lnTo>
                    <a:pt x="3556002" y="101600"/>
                  </a:lnTo>
                  <a:lnTo>
                    <a:pt x="3544056" y="114300"/>
                  </a:lnTo>
                  <a:lnTo>
                    <a:pt x="3572694" y="114300"/>
                  </a:lnTo>
                  <a:lnTo>
                    <a:pt x="3569061" y="101600"/>
                  </a:lnTo>
                  <a:close/>
                </a:path>
                <a:path w="4342130" h="2501900" extrusionOk="0">
                  <a:moveTo>
                    <a:pt x="3813063" y="101600"/>
                  </a:moveTo>
                  <a:lnTo>
                    <a:pt x="3801318" y="101600"/>
                  </a:lnTo>
                  <a:lnTo>
                    <a:pt x="3790543" y="114300"/>
                  </a:lnTo>
                  <a:lnTo>
                    <a:pt x="3824489" y="114300"/>
                  </a:lnTo>
                  <a:lnTo>
                    <a:pt x="3813063" y="101600"/>
                  </a:lnTo>
                  <a:close/>
                </a:path>
                <a:path w="4342130" h="2501900" extrusionOk="0">
                  <a:moveTo>
                    <a:pt x="3869278" y="88900"/>
                  </a:moveTo>
                  <a:lnTo>
                    <a:pt x="3818131" y="88900"/>
                  </a:lnTo>
                  <a:lnTo>
                    <a:pt x="3821575" y="101600"/>
                  </a:lnTo>
                  <a:lnTo>
                    <a:pt x="3880668" y="101600"/>
                  </a:lnTo>
                  <a:lnTo>
                    <a:pt x="3869278" y="88900"/>
                  </a:lnTo>
                  <a:close/>
                </a:path>
                <a:path w="4342130" h="2501900" extrusionOk="0">
                  <a:moveTo>
                    <a:pt x="3908800" y="0"/>
                  </a:moveTo>
                  <a:lnTo>
                    <a:pt x="3886191" y="0"/>
                  </a:lnTo>
                  <a:lnTo>
                    <a:pt x="3873164" y="12700"/>
                  </a:lnTo>
                  <a:lnTo>
                    <a:pt x="3860710" y="25400"/>
                  </a:lnTo>
                  <a:lnTo>
                    <a:pt x="3848613" y="25400"/>
                  </a:lnTo>
                  <a:lnTo>
                    <a:pt x="3840610" y="38100"/>
                  </a:lnTo>
                  <a:lnTo>
                    <a:pt x="3835988" y="50800"/>
                  </a:lnTo>
                  <a:lnTo>
                    <a:pt x="3832020" y="63500"/>
                  </a:lnTo>
                  <a:lnTo>
                    <a:pt x="3825982" y="76200"/>
                  </a:lnTo>
                  <a:lnTo>
                    <a:pt x="3821825" y="76200"/>
                  </a:lnTo>
                  <a:lnTo>
                    <a:pt x="3818711" y="88900"/>
                  </a:lnTo>
                  <a:lnTo>
                    <a:pt x="3834326" y="88900"/>
                  </a:lnTo>
                  <a:lnTo>
                    <a:pt x="3842471" y="76200"/>
                  </a:lnTo>
                  <a:lnTo>
                    <a:pt x="3847502" y="63500"/>
                  </a:lnTo>
                  <a:lnTo>
                    <a:pt x="3853114" y="50800"/>
                  </a:lnTo>
                  <a:lnTo>
                    <a:pt x="3863002" y="38100"/>
                  </a:lnTo>
                  <a:lnTo>
                    <a:pt x="3880984" y="25400"/>
                  </a:lnTo>
                  <a:lnTo>
                    <a:pt x="3890200" y="12700"/>
                  </a:lnTo>
                  <a:lnTo>
                    <a:pt x="3917041" y="12700"/>
                  </a:lnTo>
                  <a:lnTo>
                    <a:pt x="3908800" y="0"/>
                  </a:lnTo>
                  <a:close/>
                </a:path>
                <a:path w="4342130" h="2501900" extrusionOk="0">
                  <a:moveTo>
                    <a:pt x="3958092" y="63500"/>
                  </a:moveTo>
                  <a:lnTo>
                    <a:pt x="3912545" y="63500"/>
                  </a:lnTo>
                  <a:lnTo>
                    <a:pt x="3915237" y="76200"/>
                  </a:lnTo>
                  <a:lnTo>
                    <a:pt x="3973948" y="76200"/>
                  </a:lnTo>
                  <a:lnTo>
                    <a:pt x="3958092" y="63500"/>
                  </a:lnTo>
                  <a:close/>
                </a:path>
                <a:path w="4342130" h="2501900" extrusionOk="0">
                  <a:moveTo>
                    <a:pt x="3932187" y="25400"/>
                  </a:moveTo>
                  <a:lnTo>
                    <a:pt x="3922019" y="25400"/>
                  </a:lnTo>
                  <a:lnTo>
                    <a:pt x="3920229" y="38100"/>
                  </a:lnTo>
                  <a:lnTo>
                    <a:pt x="3915800" y="50800"/>
                  </a:lnTo>
                  <a:lnTo>
                    <a:pt x="3913967" y="63500"/>
                  </a:lnTo>
                  <a:lnTo>
                    <a:pt x="3926426" y="63500"/>
                  </a:lnTo>
                  <a:lnTo>
                    <a:pt x="3928010" y="50800"/>
                  </a:lnTo>
                  <a:lnTo>
                    <a:pt x="3930563" y="38100"/>
                  </a:lnTo>
                  <a:lnTo>
                    <a:pt x="3932187" y="25400"/>
                  </a:lnTo>
                  <a:close/>
                </a:path>
                <a:path w="4342130" h="2501900" extrusionOk="0">
                  <a:moveTo>
                    <a:pt x="3924509" y="12700"/>
                  </a:moveTo>
                  <a:lnTo>
                    <a:pt x="3911492" y="12700"/>
                  </a:lnTo>
                  <a:lnTo>
                    <a:pt x="3916727" y="25400"/>
                  </a:lnTo>
                  <a:lnTo>
                    <a:pt x="3930985" y="25400"/>
                  </a:lnTo>
                  <a:lnTo>
                    <a:pt x="3924509" y="12700"/>
                  </a:lnTo>
                  <a:close/>
                </a:path>
              </a:pathLst>
            </a:custGeom>
            <a:solidFill>
              <a:srgbClr val="5B5F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893568" y="2481005"/>
              <a:ext cx="4236085" cy="2482215"/>
            </a:xfrm>
            <a:custGeom>
              <a:avLst/>
              <a:gdLst/>
              <a:ahLst/>
              <a:cxnLst/>
              <a:rect l="l" t="t" r="r" b="b"/>
              <a:pathLst>
                <a:path w="4236085" h="2482215" extrusionOk="0">
                  <a:moveTo>
                    <a:pt x="242900" y="2386710"/>
                  </a:moveTo>
                  <a:lnTo>
                    <a:pt x="249174" y="2391485"/>
                  </a:lnTo>
                  <a:lnTo>
                    <a:pt x="257074" y="2392346"/>
                  </a:lnTo>
                  <a:lnTo>
                    <a:pt x="265529" y="2391165"/>
                  </a:lnTo>
                  <a:lnTo>
                    <a:pt x="273469" y="2389809"/>
                  </a:lnTo>
                  <a:lnTo>
                    <a:pt x="265778" y="2389656"/>
                  </a:lnTo>
                  <a:lnTo>
                    <a:pt x="258117" y="2389027"/>
                  </a:lnTo>
                  <a:lnTo>
                    <a:pt x="250491" y="2388014"/>
                  </a:lnTo>
                  <a:lnTo>
                    <a:pt x="242900" y="2386710"/>
                  </a:lnTo>
                  <a:close/>
                </a:path>
                <a:path w="4236085" h="2482215" extrusionOk="0">
                  <a:moveTo>
                    <a:pt x="2178837" y="2382088"/>
                  </a:moveTo>
                  <a:lnTo>
                    <a:pt x="2196120" y="2385414"/>
                  </a:lnTo>
                  <a:lnTo>
                    <a:pt x="2213486" y="2388311"/>
                  </a:lnTo>
                  <a:lnTo>
                    <a:pt x="2230790" y="2391475"/>
                  </a:lnTo>
                  <a:lnTo>
                    <a:pt x="2247887" y="2395600"/>
                  </a:lnTo>
                  <a:lnTo>
                    <a:pt x="2253932" y="2397493"/>
                  </a:lnTo>
                  <a:lnTo>
                    <a:pt x="2257069" y="2403690"/>
                  </a:lnTo>
                  <a:lnTo>
                    <a:pt x="2261577" y="2407767"/>
                  </a:lnTo>
                  <a:lnTo>
                    <a:pt x="2259685" y="2401176"/>
                  </a:lnTo>
                  <a:lnTo>
                    <a:pt x="2256370" y="2393746"/>
                  </a:lnTo>
                  <a:lnTo>
                    <a:pt x="2248535" y="2393124"/>
                  </a:lnTo>
                  <a:lnTo>
                    <a:pt x="2231279" y="2389392"/>
                  </a:lnTo>
                  <a:lnTo>
                    <a:pt x="2213924" y="2385968"/>
                  </a:lnTo>
                  <a:lnTo>
                    <a:pt x="2196449" y="2383362"/>
                  </a:lnTo>
                  <a:lnTo>
                    <a:pt x="2178837" y="2382088"/>
                  </a:lnTo>
                  <a:close/>
                </a:path>
                <a:path w="4236085" h="2482215" extrusionOk="0">
                  <a:moveTo>
                    <a:pt x="2017686" y="2469210"/>
                  </a:moveTo>
                  <a:lnTo>
                    <a:pt x="2011576" y="2469210"/>
                  </a:lnTo>
                  <a:lnTo>
                    <a:pt x="2006079" y="2481910"/>
                  </a:lnTo>
                  <a:lnTo>
                    <a:pt x="2010656" y="2481910"/>
                  </a:lnTo>
                  <a:lnTo>
                    <a:pt x="2017686" y="2469210"/>
                  </a:lnTo>
                  <a:close/>
                </a:path>
                <a:path w="4236085" h="2482215" extrusionOk="0">
                  <a:moveTo>
                    <a:pt x="2047544" y="2456510"/>
                  </a:moveTo>
                  <a:lnTo>
                    <a:pt x="2039207" y="2456510"/>
                  </a:lnTo>
                  <a:lnTo>
                    <a:pt x="2028290" y="2469210"/>
                  </a:lnTo>
                  <a:lnTo>
                    <a:pt x="2036808" y="2469210"/>
                  </a:lnTo>
                  <a:lnTo>
                    <a:pt x="2047544" y="2456510"/>
                  </a:lnTo>
                  <a:close/>
                </a:path>
                <a:path w="4236085" h="2482215" extrusionOk="0">
                  <a:moveTo>
                    <a:pt x="2067176" y="2443810"/>
                  </a:moveTo>
                  <a:lnTo>
                    <a:pt x="2064758" y="2443810"/>
                  </a:lnTo>
                  <a:lnTo>
                    <a:pt x="2061133" y="2456510"/>
                  </a:lnTo>
                  <a:lnTo>
                    <a:pt x="2068855" y="2456510"/>
                  </a:lnTo>
                  <a:lnTo>
                    <a:pt x="2067176" y="2443810"/>
                  </a:lnTo>
                  <a:close/>
                </a:path>
                <a:path w="4236085" h="2482215" extrusionOk="0">
                  <a:moveTo>
                    <a:pt x="2059836" y="2431110"/>
                  </a:moveTo>
                  <a:lnTo>
                    <a:pt x="2053767" y="2431110"/>
                  </a:lnTo>
                  <a:lnTo>
                    <a:pt x="2058344" y="2443810"/>
                  </a:lnTo>
                  <a:lnTo>
                    <a:pt x="2063861" y="2443810"/>
                  </a:lnTo>
                  <a:lnTo>
                    <a:pt x="2059836" y="2431110"/>
                  </a:lnTo>
                  <a:close/>
                </a:path>
                <a:path w="4236085" h="2482215" extrusionOk="0">
                  <a:moveTo>
                    <a:pt x="2076538" y="2431110"/>
                  </a:moveTo>
                  <a:lnTo>
                    <a:pt x="2067318" y="2431110"/>
                  </a:lnTo>
                  <a:lnTo>
                    <a:pt x="2070061" y="2443810"/>
                  </a:lnTo>
                  <a:lnTo>
                    <a:pt x="2076538" y="2431110"/>
                  </a:lnTo>
                  <a:close/>
                </a:path>
                <a:path w="4236085" h="2482215" extrusionOk="0">
                  <a:moveTo>
                    <a:pt x="2056413" y="2422145"/>
                  </a:moveTo>
                  <a:lnTo>
                    <a:pt x="2053590" y="2431110"/>
                  </a:lnTo>
                  <a:lnTo>
                    <a:pt x="2056028" y="2431110"/>
                  </a:lnTo>
                  <a:lnTo>
                    <a:pt x="2056413" y="2422145"/>
                  </a:lnTo>
                  <a:close/>
                </a:path>
                <a:path w="4236085" h="2482215" extrusionOk="0">
                  <a:moveTo>
                    <a:pt x="2076361" y="2418410"/>
                  </a:moveTo>
                  <a:lnTo>
                    <a:pt x="2069249" y="2418410"/>
                  </a:lnTo>
                  <a:lnTo>
                    <a:pt x="2065934" y="2431110"/>
                  </a:lnTo>
                  <a:lnTo>
                    <a:pt x="2070341" y="2431110"/>
                  </a:lnTo>
                  <a:lnTo>
                    <a:pt x="2076361" y="2418410"/>
                  </a:lnTo>
                  <a:close/>
                </a:path>
                <a:path w="4236085" h="2482215" extrusionOk="0">
                  <a:moveTo>
                    <a:pt x="2098301" y="2421172"/>
                  </a:moveTo>
                  <a:lnTo>
                    <a:pt x="2080399" y="2431110"/>
                  </a:lnTo>
                  <a:lnTo>
                    <a:pt x="2090046" y="2431110"/>
                  </a:lnTo>
                  <a:lnTo>
                    <a:pt x="2098301" y="2421172"/>
                  </a:lnTo>
                  <a:close/>
                </a:path>
                <a:path w="4236085" h="2482215" extrusionOk="0">
                  <a:moveTo>
                    <a:pt x="2385054" y="2418410"/>
                  </a:moveTo>
                  <a:lnTo>
                    <a:pt x="2383559" y="2418410"/>
                  </a:lnTo>
                  <a:lnTo>
                    <a:pt x="2376285" y="2431110"/>
                  </a:lnTo>
                  <a:lnTo>
                    <a:pt x="2377195" y="2431110"/>
                  </a:lnTo>
                  <a:lnTo>
                    <a:pt x="2385054" y="2418410"/>
                  </a:lnTo>
                  <a:close/>
                </a:path>
                <a:path w="4236085" h="2482215" extrusionOk="0">
                  <a:moveTo>
                    <a:pt x="2057590" y="2418410"/>
                  </a:moveTo>
                  <a:lnTo>
                    <a:pt x="2056574" y="2418410"/>
                  </a:lnTo>
                  <a:lnTo>
                    <a:pt x="2056413" y="2422145"/>
                  </a:lnTo>
                  <a:lnTo>
                    <a:pt x="2057590" y="2418410"/>
                  </a:lnTo>
                  <a:close/>
                </a:path>
                <a:path w="4236085" h="2482215" extrusionOk="0">
                  <a:moveTo>
                    <a:pt x="2126154" y="2405710"/>
                  </a:moveTo>
                  <a:lnTo>
                    <a:pt x="2100596" y="2418410"/>
                  </a:lnTo>
                  <a:lnTo>
                    <a:pt x="2098301" y="2421172"/>
                  </a:lnTo>
                  <a:lnTo>
                    <a:pt x="2126154" y="2405710"/>
                  </a:lnTo>
                  <a:close/>
                </a:path>
                <a:path w="4236085" h="2482215" extrusionOk="0">
                  <a:moveTo>
                    <a:pt x="2043348" y="2372445"/>
                  </a:moveTo>
                  <a:lnTo>
                    <a:pt x="2052745" y="2393010"/>
                  </a:lnTo>
                  <a:lnTo>
                    <a:pt x="2058829" y="2405710"/>
                  </a:lnTo>
                  <a:lnTo>
                    <a:pt x="2065540" y="2418410"/>
                  </a:lnTo>
                  <a:lnTo>
                    <a:pt x="2068741" y="2418410"/>
                  </a:lnTo>
                  <a:lnTo>
                    <a:pt x="2060696" y="2405710"/>
                  </a:lnTo>
                  <a:lnTo>
                    <a:pt x="2054044" y="2393010"/>
                  </a:lnTo>
                  <a:lnTo>
                    <a:pt x="2047720" y="2380310"/>
                  </a:lnTo>
                  <a:lnTo>
                    <a:pt x="2043348" y="2372445"/>
                  </a:lnTo>
                  <a:close/>
                </a:path>
                <a:path w="4236085" h="2482215" extrusionOk="0">
                  <a:moveTo>
                    <a:pt x="2051215" y="2354910"/>
                  </a:moveTo>
                  <a:lnTo>
                    <a:pt x="2049729" y="2354910"/>
                  </a:lnTo>
                  <a:lnTo>
                    <a:pt x="2052284" y="2367610"/>
                  </a:lnTo>
                  <a:lnTo>
                    <a:pt x="2058039" y="2380310"/>
                  </a:lnTo>
                  <a:lnTo>
                    <a:pt x="2065440" y="2393010"/>
                  </a:lnTo>
                  <a:lnTo>
                    <a:pt x="2072932" y="2405710"/>
                  </a:lnTo>
                  <a:lnTo>
                    <a:pt x="2073300" y="2405710"/>
                  </a:lnTo>
                  <a:lnTo>
                    <a:pt x="2073884" y="2418410"/>
                  </a:lnTo>
                  <a:lnTo>
                    <a:pt x="2076399" y="2418410"/>
                  </a:lnTo>
                  <a:lnTo>
                    <a:pt x="2076399" y="2405710"/>
                  </a:lnTo>
                  <a:lnTo>
                    <a:pt x="2068288" y="2393010"/>
                  </a:lnTo>
                  <a:lnTo>
                    <a:pt x="2061254" y="2380310"/>
                  </a:lnTo>
                  <a:lnTo>
                    <a:pt x="2055496" y="2367610"/>
                  </a:lnTo>
                  <a:lnTo>
                    <a:pt x="2051215" y="2354910"/>
                  </a:lnTo>
                  <a:close/>
                </a:path>
                <a:path w="4236085" h="2482215" extrusionOk="0">
                  <a:moveTo>
                    <a:pt x="2375623" y="2367610"/>
                  </a:moveTo>
                  <a:lnTo>
                    <a:pt x="2370772" y="2367610"/>
                  </a:lnTo>
                  <a:lnTo>
                    <a:pt x="2375781" y="2380310"/>
                  </a:lnTo>
                  <a:lnTo>
                    <a:pt x="2380376" y="2393010"/>
                  </a:lnTo>
                  <a:lnTo>
                    <a:pt x="2384795" y="2405710"/>
                  </a:lnTo>
                  <a:lnTo>
                    <a:pt x="2389276" y="2418410"/>
                  </a:lnTo>
                  <a:lnTo>
                    <a:pt x="2392629" y="2418410"/>
                  </a:lnTo>
                  <a:lnTo>
                    <a:pt x="2388632" y="2405710"/>
                  </a:lnTo>
                  <a:lnTo>
                    <a:pt x="2384355" y="2393010"/>
                  </a:lnTo>
                  <a:lnTo>
                    <a:pt x="2379963" y="2380310"/>
                  </a:lnTo>
                  <a:lnTo>
                    <a:pt x="2375623" y="2367610"/>
                  </a:lnTo>
                  <a:close/>
                </a:path>
                <a:path w="4236085" h="2482215" extrusionOk="0">
                  <a:moveTo>
                    <a:pt x="1881403" y="2393010"/>
                  </a:moveTo>
                  <a:lnTo>
                    <a:pt x="1881149" y="2393010"/>
                  </a:lnTo>
                  <a:lnTo>
                    <a:pt x="1877148" y="2405710"/>
                  </a:lnTo>
                  <a:lnTo>
                    <a:pt x="1881403" y="2393010"/>
                  </a:lnTo>
                  <a:close/>
                </a:path>
                <a:path w="4236085" h="2482215" extrusionOk="0">
                  <a:moveTo>
                    <a:pt x="2171852" y="2393010"/>
                  </a:moveTo>
                  <a:lnTo>
                    <a:pt x="2155987" y="2393010"/>
                  </a:lnTo>
                  <a:lnTo>
                    <a:pt x="2140899" y="2405710"/>
                  </a:lnTo>
                  <a:lnTo>
                    <a:pt x="2149036" y="2405710"/>
                  </a:lnTo>
                  <a:lnTo>
                    <a:pt x="2171852" y="2393010"/>
                  </a:lnTo>
                  <a:close/>
                </a:path>
                <a:path w="4236085" h="2482215" extrusionOk="0">
                  <a:moveTo>
                    <a:pt x="216776" y="2304110"/>
                  </a:moveTo>
                  <a:lnTo>
                    <a:pt x="219945" y="2316810"/>
                  </a:lnTo>
                  <a:lnTo>
                    <a:pt x="227347" y="2329510"/>
                  </a:lnTo>
                  <a:lnTo>
                    <a:pt x="235594" y="2342210"/>
                  </a:lnTo>
                  <a:lnTo>
                    <a:pt x="241300" y="2354910"/>
                  </a:lnTo>
                  <a:lnTo>
                    <a:pt x="242213" y="2367610"/>
                  </a:lnTo>
                  <a:lnTo>
                    <a:pt x="242598" y="2367610"/>
                  </a:lnTo>
                  <a:lnTo>
                    <a:pt x="242835" y="2380310"/>
                  </a:lnTo>
                  <a:lnTo>
                    <a:pt x="243306" y="2393010"/>
                  </a:lnTo>
                  <a:lnTo>
                    <a:pt x="243881" y="2380310"/>
                  </a:lnTo>
                  <a:lnTo>
                    <a:pt x="244270" y="2367610"/>
                  </a:lnTo>
                  <a:lnTo>
                    <a:pt x="244094" y="2354910"/>
                  </a:lnTo>
                  <a:lnTo>
                    <a:pt x="242976" y="2354910"/>
                  </a:lnTo>
                  <a:lnTo>
                    <a:pt x="236259" y="2342210"/>
                  </a:lnTo>
                  <a:lnTo>
                    <a:pt x="228728" y="2329510"/>
                  </a:lnTo>
                  <a:lnTo>
                    <a:pt x="221771" y="2316810"/>
                  </a:lnTo>
                  <a:lnTo>
                    <a:pt x="216776" y="2304110"/>
                  </a:lnTo>
                  <a:close/>
                </a:path>
                <a:path w="4236085" h="2482215" extrusionOk="0">
                  <a:moveTo>
                    <a:pt x="1875358" y="2380310"/>
                  </a:moveTo>
                  <a:lnTo>
                    <a:pt x="1850517" y="2380310"/>
                  </a:lnTo>
                  <a:lnTo>
                    <a:pt x="1855800" y="2393010"/>
                  </a:lnTo>
                  <a:lnTo>
                    <a:pt x="1873802" y="2393010"/>
                  </a:lnTo>
                  <a:lnTo>
                    <a:pt x="1875358" y="2380310"/>
                  </a:lnTo>
                  <a:close/>
                </a:path>
                <a:path w="4236085" h="2482215" extrusionOk="0">
                  <a:moveTo>
                    <a:pt x="1885200" y="2380310"/>
                  </a:moveTo>
                  <a:lnTo>
                    <a:pt x="1883371" y="2380310"/>
                  </a:lnTo>
                  <a:lnTo>
                    <a:pt x="1881403" y="2393010"/>
                  </a:lnTo>
                  <a:lnTo>
                    <a:pt x="1883486" y="2393010"/>
                  </a:lnTo>
                  <a:lnTo>
                    <a:pt x="1885200" y="2380310"/>
                  </a:lnTo>
                  <a:close/>
                </a:path>
                <a:path w="4236085" h="2482215" extrusionOk="0">
                  <a:moveTo>
                    <a:pt x="1861959" y="2367610"/>
                  </a:moveTo>
                  <a:lnTo>
                    <a:pt x="1840864" y="2367610"/>
                  </a:lnTo>
                  <a:lnTo>
                    <a:pt x="1845818" y="2380310"/>
                  </a:lnTo>
                  <a:lnTo>
                    <a:pt x="1869681" y="2380310"/>
                  </a:lnTo>
                  <a:lnTo>
                    <a:pt x="1861959" y="2367610"/>
                  </a:lnTo>
                  <a:close/>
                </a:path>
                <a:path w="4236085" h="2482215" extrusionOk="0">
                  <a:moveTo>
                    <a:pt x="1882902" y="2367610"/>
                  </a:moveTo>
                  <a:lnTo>
                    <a:pt x="1875010" y="2367610"/>
                  </a:lnTo>
                  <a:lnTo>
                    <a:pt x="1878656" y="2380310"/>
                  </a:lnTo>
                  <a:lnTo>
                    <a:pt x="1886661" y="2380310"/>
                  </a:lnTo>
                  <a:lnTo>
                    <a:pt x="1882902" y="2367610"/>
                  </a:lnTo>
                  <a:close/>
                </a:path>
                <a:path w="4236085" h="2482215" extrusionOk="0">
                  <a:moveTo>
                    <a:pt x="2041131" y="2367610"/>
                  </a:moveTo>
                  <a:lnTo>
                    <a:pt x="2040661" y="2367610"/>
                  </a:lnTo>
                  <a:lnTo>
                    <a:pt x="2043348" y="2372445"/>
                  </a:lnTo>
                  <a:lnTo>
                    <a:pt x="2041131" y="2367610"/>
                  </a:lnTo>
                  <a:close/>
                </a:path>
                <a:path w="4236085" h="2482215" extrusionOk="0">
                  <a:moveTo>
                    <a:pt x="1919820" y="2329510"/>
                  </a:moveTo>
                  <a:lnTo>
                    <a:pt x="1742490" y="2329510"/>
                  </a:lnTo>
                  <a:lnTo>
                    <a:pt x="1747210" y="2342210"/>
                  </a:lnTo>
                  <a:lnTo>
                    <a:pt x="1750612" y="2354910"/>
                  </a:lnTo>
                  <a:lnTo>
                    <a:pt x="1753624" y="2367610"/>
                  </a:lnTo>
                  <a:lnTo>
                    <a:pt x="1855000" y="2367610"/>
                  </a:lnTo>
                  <a:lnTo>
                    <a:pt x="1855177" y="2354910"/>
                  </a:lnTo>
                  <a:lnTo>
                    <a:pt x="1897882" y="2354910"/>
                  </a:lnTo>
                  <a:lnTo>
                    <a:pt x="1906003" y="2342210"/>
                  </a:lnTo>
                  <a:lnTo>
                    <a:pt x="1913397" y="2342210"/>
                  </a:lnTo>
                  <a:lnTo>
                    <a:pt x="1919820" y="2329510"/>
                  </a:lnTo>
                  <a:close/>
                </a:path>
                <a:path w="4236085" h="2482215" extrusionOk="0">
                  <a:moveTo>
                    <a:pt x="1899956" y="2354910"/>
                  </a:moveTo>
                  <a:lnTo>
                    <a:pt x="1885848" y="2354910"/>
                  </a:lnTo>
                  <a:lnTo>
                    <a:pt x="1877987" y="2367610"/>
                  </a:lnTo>
                  <a:lnTo>
                    <a:pt x="1888057" y="2367610"/>
                  </a:lnTo>
                  <a:lnTo>
                    <a:pt x="1899956" y="2354910"/>
                  </a:lnTo>
                  <a:close/>
                </a:path>
                <a:path w="4236085" h="2482215" extrusionOk="0">
                  <a:moveTo>
                    <a:pt x="2370836" y="2354910"/>
                  </a:moveTo>
                  <a:lnTo>
                    <a:pt x="2370404" y="2354910"/>
                  </a:lnTo>
                  <a:lnTo>
                    <a:pt x="2370543" y="2367610"/>
                  </a:lnTo>
                  <a:lnTo>
                    <a:pt x="2373210" y="2367610"/>
                  </a:lnTo>
                  <a:lnTo>
                    <a:pt x="2370836" y="2354910"/>
                  </a:lnTo>
                  <a:close/>
                </a:path>
                <a:path w="4236085" h="2482215" extrusionOk="0">
                  <a:moveTo>
                    <a:pt x="2543352" y="2316810"/>
                  </a:moveTo>
                  <a:lnTo>
                    <a:pt x="2540292" y="2316810"/>
                  </a:lnTo>
                  <a:lnTo>
                    <a:pt x="2544672" y="2329510"/>
                  </a:lnTo>
                  <a:lnTo>
                    <a:pt x="2552966" y="2354910"/>
                  </a:lnTo>
                  <a:lnTo>
                    <a:pt x="2557411" y="2367610"/>
                  </a:lnTo>
                  <a:lnTo>
                    <a:pt x="2553596" y="2354910"/>
                  </a:lnTo>
                  <a:lnTo>
                    <a:pt x="2549944" y="2342210"/>
                  </a:lnTo>
                  <a:lnTo>
                    <a:pt x="2546538" y="2329510"/>
                  </a:lnTo>
                  <a:lnTo>
                    <a:pt x="2543352" y="2316810"/>
                  </a:lnTo>
                  <a:close/>
                </a:path>
                <a:path w="4236085" h="2482215" extrusionOk="0">
                  <a:moveTo>
                    <a:pt x="1769884" y="2164410"/>
                  </a:moveTo>
                  <a:lnTo>
                    <a:pt x="1754785" y="2177110"/>
                  </a:lnTo>
                  <a:lnTo>
                    <a:pt x="1739838" y="2177110"/>
                  </a:lnTo>
                  <a:lnTo>
                    <a:pt x="1724759" y="2189810"/>
                  </a:lnTo>
                  <a:lnTo>
                    <a:pt x="1695502" y="2189810"/>
                  </a:lnTo>
                  <a:lnTo>
                    <a:pt x="1681721" y="2202510"/>
                  </a:lnTo>
                  <a:lnTo>
                    <a:pt x="1654251" y="2202510"/>
                  </a:lnTo>
                  <a:lnTo>
                    <a:pt x="1669357" y="2240610"/>
                  </a:lnTo>
                  <a:lnTo>
                    <a:pt x="1682962" y="2278710"/>
                  </a:lnTo>
                  <a:lnTo>
                    <a:pt x="1696677" y="2316810"/>
                  </a:lnTo>
                  <a:lnTo>
                    <a:pt x="1712112" y="2354910"/>
                  </a:lnTo>
                  <a:lnTo>
                    <a:pt x="1716719" y="2354910"/>
                  </a:lnTo>
                  <a:lnTo>
                    <a:pt x="1721254" y="2342210"/>
                  </a:lnTo>
                  <a:lnTo>
                    <a:pt x="1725873" y="2342210"/>
                  </a:lnTo>
                  <a:lnTo>
                    <a:pt x="1730730" y="2329510"/>
                  </a:lnTo>
                  <a:lnTo>
                    <a:pt x="1919820" y="2329510"/>
                  </a:lnTo>
                  <a:lnTo>
                    <a:pt x="1925720" y="2316810"/>
                  </a:lnTo>
                  <a:lnTo>
                    <a:pt x="1959635" y="2316810"/>
                  </a:lnTo>
                  <a:lnTo>
                    <a:pt x="1964015" y="2304110"/>
                  </a:lnTo>
                  <a:lnTo>
                    <a:pt x="1966141" y="2291410"/>
                  </a:lnTo>
                  <a:lnTo>
                    <a:pt x="1968157" y="2291410"/>
                  </a:lnTo>
                  <a:lnTo>
                    <a:pt x="1969504" y="2278710"/>
                  </a:lnTo>
                  <a:lnTo>
                    <a:pt x="1969817" y="2266010"/>
                  </a:lnTo>
                  <a:lnTo>
                    <a:pt x="1969564" y="2266010"/>
                  </a:lnTo>
                  <a:lnTo>
                    <a:pt x="1969202" y="2253179"/>
                  </a:lnTo>
                  <a:lnTo>
                    <a:pt x="1968532" y="2242542"/>
                  </a:lnTo>
                  <a:lnTo>
                    <a:pt x="1968487" y="2240610"/>
                  </a:lnTo>
                  <a:lnTo>
                    <a:pt x="1962404" y="2227910"/>
                  </a:lnTo>
                  <a:lnTo>
                    <a:pt x="1818386" y="2227910"/>
                  </a:lnTo>
                  <a:lnTo>
                    <a:pt x="1805158" y="2215140"/>
                  </a:lnTo>
                  <a:lnTo>
                    <a:pt x="1793163" y="2202510"/>
                  </a:lnTo>
                  <a:lnTo>
                    <a:pt x="1781588" y="2177110"/>
                  </a:lnTo>
                  <a:lnTo>
                    <a:pt x="1769884" y="2164410"/>
                  </a:lnTo>
                  <a:close/>
                </a:path>
                <a:path w="4236085" h="2482215" extrusionOk="0">
                  <a:moveTo>
                    <a:pt x="1920138" y="2342210"/>
                  </a:moveTo>
                  <a:lnTo>
                    <a:pt x="1916303" y="2342210"/>
                  </a:lnTo>
                  <a:lnTo>
                    <a:pt x="1908810" y="2354910"/>
                  </a:lnTo>
                  <a:lnTo>
                    <a:pt x="1911043" y="2354910"/>
                  </a:lnTo>
                  <a:lnTo>
                    <a:pt x="1920138" y="2342210"/>
                  </a:lnTo>
                  <a:close/>
                </a:path>
                <a:path w="4236085" h="2482215" extrusionOk="0">
                  <a:moveTo>
                    <a:pt x="2011724" y="2350769"/>
                  </a:moveTo>
                  <a:lnTo>
                    <a:pt x="2011070" y="2354910"/>
                  </a:lnTo>
                  <a:lnTo>
                    <a:pt x="2012219" y="2354910"/>
                  </a:lnTo>
                  <a:lnTo>
                    <a:pt x="2011724" y="2350769"/>
                  </a:lnTo>
                  <a:close/>
                </a:path>
                <a:path w="4236085" h="2482215" extrusionOk="0">
                  <a:moveTo>
                    <a:pt x="2040885" y="2342210"/>
                  </a:moveTo>
                  <a:lnTo>
                    <a:pt x="2031834" y="2342210"/>
                  </a:lnTo>
                  <a:lnTo>
                    <a:pt x="2027580" y="2354910"/>
                  </a:lnTo>
                  <a:lnTo>
                    <a:pt x="2033307" y="2354910"/>
                  </a:lnTo>
                  <a:lnTo>
                    <a:pt x="2040885" y="2342210"/>
                  </a:lnTo>
                  <a:close/>
                </a:path>
                <a:path w="4236085" h="2482215" extrusionOk="0">
                  <a:moveTo>
                    <a:pt x="2094065" y="2324841"/>
                  </a:moveTo>
                  <a:lnTo>
                    <a:pt x="2091460" y="2329510"/>
                  </a:lnTo>
                  <a:lnTo>
                    <a:pt x="2087527" y="2329510"/>
                  </a:lnTo>
                  <a:lnTo>
                    <a:pt x="2083714" y="2342210"/>
                  </a:lnTo>
                  <a:lnTo>
                    <a:pt x="2076983" y="2354910"/>
                  </a:lnTo>
                  <a:lnTo>
                    <a:pt x="2085208" y="2342210"/>
                  </a:lnTo>
                  <a:lnTo>
                    <a:pt x="2089051" y="2342210"/>
                  </a:lnTo>
                  <a:lnTo>
                    <a:pt x="2092013" y="2329510"/>
                  </a:lnTo>
                  <a:lnTo>
                    <a:pt x="2094065" y="2324841"/>
                  </a:lnTo>
                  <a:close/>
                </a:path>
                <a:path w="4236085" h="2482215" extrusionOk="0">
                  <a:moveTo>
                    <a:pt x="2390695" y="2329510"/>
                  </a:moveTo>
                  <a:lnTo>
                    <a:pt x="2385825" y="2329510"/>
                  </a:lnTo>
                  <a:lnTo>
                    <a:pt x="2380694" y="2342210"/>
                  </a:lnTo>
                  <a:lnTo>
                    <a:pt x="2375510" y="2342210"/>
                  </a:lnTo>
                  <a:lnTo>
                    <a:pt x="2370302" y="2354910"/>
                  </a:lnTo>
                  <a:lnTo>
                    <a:pt x="2375573" y="2354910"/>
                  </a:lnTo>
                  <a:lnTo>
                    <a:pt x="2382970" y="2342210"/>
                  </a:lnTo>
                  <a:lnTo>
                    <a:pt x="2390695" y="2329510"/>
                  </a:lnTo>
                  <a:close/>
                </a:path>
                <a:path w="4236085" h="2482215" extrusionOk="0">
                  <a:moveTo>
                    <a:pt x="2706897" y="2342210"/>
                  </a:moveTo>
                  <a:lnTo>
                    <a:pt x="2673561" y="2342210"/>
                  </a:lnTo>
                  <a:lnTo>
                    <a:pt x="2665891" y="2354910"/>
                  </a:lnTo>
                  <a:lnTo>
                    <a:pt x="2715760" y="2354910"/>
                  </a:lnTo>
                  <a:lnTo>
                    <a:pt x="2706897" y="2342210"/>
                  </a:lnTo>
                  <a:close/>
                </a:path>
                <a:path w="4236085" h="2482215" extrusionOk="0">
                  <a:moveTo>
                    <a:pt x="2759468" y="2342210"/>
                  </a:moveTo>
                  <a:lnTo>
                    <a:pt x="2756912" y="2342210"/>
                  </a:lnTo>
                  <a:lnTo>
                    <a:pt x="2754769" y="2354910"/>
                  </a:lnTo>
                  <a:lnTo>
                    <a:pt x="2757970" y="2354910"/>
                  </a:lnTo>
                  <a:lnTo>
                    <a:pt x="2759468" y="2342210"/>
                  </a:lnTo>
                  <a:close/>
                </a:path>
                <a:path w="4236085" h="2482215" extrusionOk="0">
                  <a:moveTo>
                    <a:pt x="2034933" y="2304110"/>
                  </a:moveTo>
                  <a:lnTo>
                    <a:pt x="2032388" y="2304110"/>
                  </a:lnTo>
                  <a:lnTo>
                    <a:pt x="2020941" y="2316810"/>
                  </a:lnTo>
                  <a:lnTo>
                    <a:pt x="2009800" y="2329510"/>
                  </a:lnTo>
                  <a:lnTo>
                    <a:pt x="2010232" y="2329510"/>
                  </a:lnTo>
                  <a:lnTo>
                    <a:pt x="2010702" y="2342210"/>
                  </a:lnTo>
                  <a:lnTo>
                    <a:pt x="2011724" y="2350769"/>
                  </a:lnTo>
                  <a:lnTo>
                    <a:pt x="2013077" y="2342210"/>
                  </a:lnTo>
                  <a:lnTo>
                    <a:pt x="2013331" y="2329510"/>
                  </a:lnTo>
                  <a:lnTo>
                    <a:pt x="2023852" y="2316810"/>
                  </a:lnTo>
                  <a:lnTo>
                    <a:pt x="2034933" y="2304110"/>
                  </a:lnTo>
                  <a:close/>
                </a:path>
                <a:path w="4236085" h="2482215" extrusionOk="0">
                  <a:moveTo>
                    <a:pt x="1945640" y="2316810"/>
                  </a:moveTo>
                  <a:lnTo>
                    <a:pt x="1935289" y="2316810"/>
                  </a:lnTo>
                  <a:lnTo>
                    <a:pt x="1928474" y="2329510"/>
                  </a:lnTo>
                  <a:lnTo>
                    <a:pt x="1922502" y="2342210"/>
                  </a:lnTo>
                  <a:lnTo>
                    <a:pt x="1925562" y="2342210"/>
                  </a:lnTo>
                  <a:lnTo>
                    <a:pt x="1930879" y="2329510"/>
                  </a:lnTo>
                  <a:lnTo>
                    <a:pt x="1937201" y="2329510"/>
                  </a:lnTo>
                  <a:lnTo>
                    <a:pt x="1945640" y="2316810"/>
                  </a:lnTo>
                  <a:close/>
                </a:path>
                <a:path w="4236085" h="2482215" extrusionOk="0">
                  <a:moveTo>
                    <a:pt x="2130831" y="2266010"/>
                  </a:moveTo>
                  <a:lnTo>
                    <a:pt x="2127986" y="2266010"/>
                  </a:lnTo>
                  <a:lnTo>
                    <a:pt x="2119255" y="2278710"/>
                  </a:lnTo>
                  <a:lnTo>
                    <a:pt x="2107061" y="2291410"/>
                  </a:lnTo>
                  <a:lnTo>
                    <a:pt x="2094198" y="2304110"/>
                  </a:lnTo>
                  <a:lnTo>
                    <a:pt x="2083460" y="2316810"/>
                  </a:lnTo>
                  <a:lnTo>
                    <a:pt x="2079637" y="2329510"/>
                  </a:lnTo>
                  <a:lnTo>
                    <a:pt x="2077237" y="2329510"/>
                  </a:lnTo>
                  <a:lnTo>
                    <a:pt x="2074392" y="2342210"/>
                  </a:lnTo>
                  <a:lnTo>
                    <a:pt x="2077300" y="2342210"/>
                  </a:lnTo>
                  <a:lnTo>
                    <a:pt x="2085147" y="2316810"/>
                  </a:lnTo>
                  <a:lnTo>
                    <a:pt x="2101037" y="2304110"/>
                  </a:lnTo>
                  <a:lnTo>
                    <a:pt x="2118441" y="2291410"/>
                  </a:lnTo>
                  <a:lnTo>
                    <a:pt x="2130831" y="2266010"/>
                  </a:lnTo>
                  <a:close/>
                </a:path>
                <a:path w="4236085" h="2482215" extrusionOk="0">
                  <a:moveTo>
                    <a:pt x="2761602" y="2341538"/>
                  </a:moveTo>
                  <a:lnTo>
                    <a:pt x="2761297" y="2342210"/>
                  </a:lnTo>
                  <a:lnTo>
                    <a:pt x="2761437" y="2342210"/>
                  </a:lnTo>
                  <a:lnTo>
                    <a:pt x="2761602" y="2341538"/>
                  </a:lnTo>
                  <a:close/>
                </a:path>
                <a:path w="4236085" h="2482215" extrusionOk="0">
                  <a:moveTo>
                    <a:pt x="2767064" y="2329510"/>
                  </a:moveTo>
                  <a:lnTo>
                    <a:pt x="2764561" y="2329510"/>
                  </a:lnTo>
                  <a:lnTo>
                    <a:pt x="2761602" y="2341538"/>
                  </a:lnTo>
                  <a:lnTo>
                    <a:pt x="2767064" y="2329510"/>
                  </a:lnTo>
                  <a:close/>
                </a:path>
                <a:path w="4236085" h="2482215" extrusionOk="0">
                  <a:moveTo>
                    <a:pt x="1948484" y="2316810"/>
                  </a:moveTo>
                  <a:lnTo>
                    <a:pt x="1953691" y="2329510"/>
                  </a:lnTo>
                  <a:lnTo>
                    <a:pt x="1954707" y="2329510"/>
                  </a:lnTo>
                  <a:lnTo>
                    <a:pt x="1948484" y="2316810"/>
                  </a:lnTo>
                  <a:close/>
                </a:path>
                <a:path w="4236085" h="2482215" extrusionOk="0">
                  <a:moveTo>
                    <a:pt x="1971082" y="2304110"/>
                  </a:moveTo>
                  <a:lnTo>
                    <a:pt x="1969855" y="2304110"/>
                  </a:lnTo>
                  <a:lnTo>
                    <a:pt x="1967515" y="2316810"/>
                  </a:lnTo>
                  <a:lnTo>
                    <a:pt x="1964182" y="2316810"/>
                  </a:lnTo>
                  <a:lnTo>
                    <a:pt x="1958936" y="2329510"/>
                  </a:lnTo>
                  <a:lnTo>
                    <a:pt x="1968627" y="2329510"/>
                  </a:lnTo>
                  <a:lnTo>
                    <a:pt x="1969785" y="2316810"/>
                  </a:lnTo>
                  <a:lnTo>
                    <a:pt x="1971082" y="2304110"/>
                  </a:lnTo>
                  <a:close/>
                </a:path>
                <a:path w="4236085" h="2482215" extrusionOk="0">
                  <a:moveTo>
                    <a:pt x="2104756" y="2316810"/>
                  </a:moveTo>
                  <a:lnTo>
                    <a:pt x="2098548" y="2316810"/>
                  </a:lnTo>
                  <a:lnTo>
                    <a:pt x="2098046" y="2317708"/>
                  </a:lnTo>
                  <a:lnTo>
                    <a:pt x="2103967" y="2329510"/>
                  </a:lnTo>
                  <a:lnTo>
                    <a:pt x="2111300" y="2329510"/>
                  </a:lnTo>
                  <a:lnTo>
                    <a:pt x="2104756" y="2316810"/>
                  </a:lnTo>
                  <a:close/>
                </a:path>
                <a:path w="4236085" h="2482215" extrusionOk="0">
                  <a:moveTo>
                    <a:pt x="2195467" y="2316810"/>
                  </a:moveTo>
                  <a:lnTo>
                    <a:pt x="2187491" y="2316810"/>
                  </a:lnTo>
                  <a:lnTo>
                    <a:pt x="2171712" y="2329510"/>
                  </a:lnTo>
                  <a:lnTo>
                    <a:pt x="2177380" y="2329510"/>
                  </a:lnTo>
                  <a:lnTo>
                    <a:pt x="2195467" y="2316810"/>
                  </a:lnTo>
                  <a:close/>
                </a:path>
                <a:path w="4236085" h="2482215" extrusionOk="0">
                  <a:moveTo>
                    <a:pt x="2204853" y="2323844"/>
                  </a:moveTo>
                  <a:lnTo>
                    <a:pt x="2198626" y="2329510"/>
                  </a:lnTo>
                  <a:lnTo>
                    <a:pt x="2202147" y="2329510"/>
                  </a:lnTo>
                  <a:lnTo>
                    <a:pt x="2204853" y="2323844"/>
                  </a:lnTo>
                  <a:close/>
                </a:path>
                <a:path w="4236085" h="2482215" extrusionOk="0">
                  <a:moveTo>
                    <a:pt x="2391150" y="2328748"/>
                  </a:moveTo>
                  <a:lnTo>
                    <a:pt x="2390695" y="2329510"/>
                  </a:lnTo>
                  <a:lnTo>
                    <a:pt x="2390876" y="2329510"/>
                  </a:lnTo>
                  <a:lnTo>
                    <a:pt x="2391150" y="2328748"/>
                  </a:lnTo>
                  <a:close/>
                </a:path>
                <a:path w="4236085" h="2482215" extrusionOk="0">
                  <a:moveTo>
                    <a:pt x="2595381" y="2316810"/>
                  </a:moveTo>
                  <a:lnTo>
                    <a:pt x="2594607" y="2316810"/>
                  </a:lnTo>
                  <a:lnTo>
                    <a:pt x="2600261" y="2329510"/>
                  </a:lnTo>
                  <a:lnTo>
                    <a:pt x="2601201" y="2329510"/>
                  </a:lnTo>
                  <a:lnTo>
                    <a:pt x="2595381" y="2316810"/>
                  </a:lnTo>
                  <a:close/>
                </a:path>
                <a:path w="4236085" h="2482215" extrusionOk="0">
                  <a:moveTo>
                    <a:pt x="2618765" y="2316810"/>
                  </a:moveTo>
                  <a:lnTo>
                    <a:pt x="2612644" y="2316810"/>
                  </a:lnTo>
                  <a:lnTo>
                    <a:pt x="2606890" y="2329510"/>
                  </a:lnTo>
                  <a:lnTo>
                    <a:pt x="2612821" y="2329510"/>
                  </a:lnTo>
                  <a:lnTo>
                    <a:pt x="2618765" y="2316810"/>
                  </a:lnTo>
                  <a:close/>
                </a:path>
                <a:path w="4236085" h="2482215" extrusionOk="0">
                  <a:moveTo>
                    <a:pt x="2770466" y="2316810"/>
                  </a:moveTo>
                  <a:lnTo>
                    <a:pt x="2763367" y="2316810"/>
                  </a:lnTo>
                  <a:lnTo>
                    <a:pt x="2773349" y="2329510"/>
                  </a:lnTo>
                  <a:lnTo>
                    <a:pt x="2775712" y="2329510"/>
                  </a:lnTo>
                  <a:lnTo>
                    <a:pt x="2770466" y="2316810"/>
                  </a:lnTo>
                  <a:close/>
                </a:path>
                <a:path w="4236085" h="2482215" extrusionOk="0">
                  <a:moveTo>
                    <a:pt x="2398283" y="2316810"/>
                  </a:moveTo>
                  <a:lnTo>
                    <a:pt x="2395445" y="2316810"/>
                  </a:lnTo>
                  <a:lnTo>
                    <a:pt x="2391150" y="2328748"/>
                  </a:lnTo>
                  <a:lnTo>
                    <a:pt x="2398283" y="2316810"/>
                  </a:lnTo>
                  <a:close/>
                </a:path>
                <a:path w="4236085" h="2482215" extrusionOk="0">
                  <a:moveTo>
                    <a:pt x="2097595" y="2316810"/>
                  </a:moveTo>
                  <a:lnTo>
                    <a:pt x="2094065" y="2324841"/>
                  </a:lnTo>
                  <a:lnTo>
                    <a:pt x="2098046" y="2317708"/>
                  </a:lnTo>
                  <a:lnTo>
                    <a:pt x="2097595" y="2316810"/>
                  </a:lnTo>
                  <a:close/>
                </a:path>
                <a:path w="4236085" h="2482215" extrusionOk="0">
                  <a:moveTo>
                    <a:pt x="2248755" y="2266010"/>
                  </a:moveTo>
                  <a:lnTo>
                    <a:pt x="2248065" y="2266010"/>
                  </a:lnTo>
                  <a:lnTo>
                    <a:pt x="2237562" y="2278710"/>
                  </a:lnTo>
                  <a:lnTo>
                    <a:pt x="2228462" y="2291410"/>
                  </a:lnTo>
                  <a:lnTo>
                    <a:pt x="2219200" y="2304110"/>
                  </a:lnTo>
                  <a:lnTo>
                    <a:pt x="2208212" y="2316810"/>
                  </a:lnTo>
                  <a:lnTo>
                    <a:pt x="2204853" y="2323844"/>
                  </a:lnTo>
                  <a:lnTo>
                    <a:pt x="2212584" y="2316810"/>
                  </a:lnTo>
                  <a:lnTo>
                    <a:pt x="2224147" y="2304110"/>
                  </a:lnTo>
                  <a:lnTo>
                    <a:pt x="2233752" y="2291410"/>
                  </a:lnTo>
                  <a:lnTo>
                    <a:pt x="2240780" y="2278710"/>
                  </a:lnTo>
                  <a:lnTo>
                    <a:pt x="2248755" y="2266010"/>
                  </a:lnTo>
                  <a:close/>
                </a:path>
                <a:path w="4236085" h="2482215" extrusionOk="0">
                  <a:moveTo>
                    <a:pt x="2111372" y="2304110"/>
                  </a:moveTo>
                  <a:lnTo>
                    <a:pt x="2106599" y="2304110"/>
                  </a:lnTo>
                  <a:lnTo>
                    <a:pt x="2108923" y="2316810"/>
                  </a:lnTo>
                  <a:lnTo>
                    <a:pt x="2110244" y="2316810"/>
                  </a:lnTo>
                  <a:lnTo>
                    <a:pt x="2111372" y="2304110"/>
                  </a:lnTo>
                  <a:close/>
                </a:path>
                <a:path w="4236085" h="2482215" extrusionOk="0">
                  <a:moveTo>
                    <a:pt x="2221685" y="2291410"/>
                  </a:moveTo>
                  <a:lnTo>
                    <a:pt x="2218421" y="2291410"/>
                  </a:lnTo>
                  <a:lnTo>
                    <a:pt x="2210473" y="2304110"/>
                  </a:lnTo>
                  <a:lnTo>
                    <a:pt x="2195467" y="2316810"/>
                  </a:lnTo>
                  <a:lnTo>
                    <a:pt x="2201100" y="2316810"/>
                  </a:lnTo>
                  <a:lnTo>
                    <a:pt x="2212331" y="2304110"/>
                  </a:lnTo>
                  <a:lnTo>
                    <a:pt x="2221685" y="2291410"/>
                  </a:lnTo>
                  <a:close/>
                </a:path>
                <a:path w="4236085" h="2482215" extrusionOk="0">
                  <a:moveTo>
                    <a:pt x="2400610" y="2312577"/>
                  </a:moveTo>
                  <a:lnTo>
                    <a:pt x="2398283" y="2316810"/>
                  </a:lnTo>
                  <a:lnTo>
                    <a:pt x="2399650" y="2316810"/>
                  </a:lnTo>
                  <a:lnTo>
                    <a:pt x="2400610" y="2312577"/>
                  </a:lnTo>
                  <a:close/>
                </a:path>
                <a:path w="4236085" h="2482215" extrusionOk="0">
                  <a:moveTo>
                    <a:pt x="2488968" y="2304110"/>
                  </a:moveTo>
                  <a:lnTo>
                    <a:pt x="2486990" y="2304110"/>
                  </a:lnTo>
                  <a:lnTo>
                    <a:pt x="2513780" y="2316810"/>
                  </a:lnTo>
                  <a:lnTo>
                    <a:pt x="2516377" y="2316810"/>
                  </a:lnTo>
                  <a:lnTo>
                    <a:pt x="2488968" y="2304110"/>
                  </a:lnTo>
                  <a:close/>
                </a:path>
                <a:path w="4236085" h="2482215" extrusionOk="0">
                  <a:moveTo>
                    <a:pt x="2572346" y="2304110"/>
                  </a:moveTo>
                  <a:lnTo>
                    <a:pt x="2569984" y="2304110"/>
                  </a:lnTo>
                  <a:lnTo>
                    <a:pt x="2571699" y="2316810"/>
                  </a:lnTo>
                  <a:lnTo>
                    <a:pt x="2580752" y="2316810"/>
                  </a:lnTo>
                  <a:lnTo>
                    <a:pt x="2572346" y="2304110"/>
                  </a:lnTo>
                  <a:close/>
                </a:path>
                <a:path w="4236085" h="2482215" extrusionOk="0">
                  <a:moveTo>
                    <a:pt x="2600071" y="2304110"/>
                  </a:moveTo>
                  <a:lnTo>
                    <a:pt x="2595816" y="2304110"/>
                  </a:lnTo>
                  <a:lnTo>
                    <a:pt x="2600655" y="2316810"/>
                  </a:lnTo>
                  <a:lnTo>
                    <a:pt x="2606967" y="2316810"/>
                  </a:lnTo>
                  <a:lnTo>
                    <a:pt x="2600071" y="2304110"/>
                  </a:lnTo>
                  <a:close/>
                </a:path>
                <a:path w="4236085" h="2482215" extrusionOk="0">
                  <a:moveTo>
                    <a:pt x="2618074" y="2304110"/>
                  </a:moveTo>
                  <a:lnTo>
                    <a:pt x="2616070" y="2304110"/>
                  </a:lnTo>
                  <a:lnTo>
                    <a:pt x="2606967" y="2316810"/>
                  </a:lnTo>
                  <a:lnTo>
                    <a:pt x="2609831" y="2316810"/>
                  </a:lnTo>
                  <a:lnTo>
                    <a:pt x="2618074" y="2304110"/>
                  </a:lnTo>
                  <a:close/>
                </a:path>
                <a:path w="4236085" h="2482215" extrusionOk="0">
                  <a:moveTo>
                    <a:pt x="2761399" y="2304110"/>
                  </a:moveTo>
                  <a:lnTo>
                    <a:pt x="2759565" y="2304110"/>
                  </a:lnTo>
                  <a:lnTo>
                    <a:pt x="2758338" y="2316810"/>
                  </a:lnTo>
                  <a:lnTo>
                    <a:pt x="2761030" y="2316810"/>
                  </a:lnTo>
                  <a:lnTo>
                    <a:pt x="2761399" y="2304110"/>
                  </a:lnTo>
                  <a:close/>
                </a:path>
                <a:path w="4236085" h="2482215" extrusionOk="0">
                  <a:moveTo>
                    <a:pt x="2771994" y="2305991"/>
                  </a:moveTo>
                  <a:lnTo>
                    <a:pt x="2769158" y="2316810"/>
                  </a:lnTo>
                  <a:lnTo>
                    <a:pt x="2776181" y="2316810"/>
                  </a:lnTo>
                  <a:lnTo>
                    <a:pt x="2771994" y="2305991"/>
                  </a:lnTo>
                  <a:close/>
                </a:path>
                <a:path w="4236085" h="2482215" extrusionOk="0">
                  <a:moveTo>
                    <a:pt x="2405265" y="2304110"/>
                  </a:moveTo>
                  <a:lnTo>
                    <a:pt x="2402529" y="2304110"/>
                  </a:lnTo>
                  <a:lnTo>
                    <a:pt x="2400610" y="2312577"/>
                  </a:lnTo>
                  <a:lnTo>
                    <a:pt x="2405265" y="2304110"/>
                  </a:lnTo>
                  <a:close/>
                </a:path>
                <a:path w="4236085" h="2482215" extrusionOk="0">
                  <a:moveTo>
                    <a:pt x="2772487" y="2304110"/>
                  </a:moveTo>
                  <a:lnTo>
                    <a:pt x="2771267" y="2304110"/>
                  </a:lnTo>
                  <a:lnTo>
                    <a:pt x="2771994" y="2305991"/>
                  </a:lnTo>
                  <a:lnTo>
                    <a:pt x="2772487" y="2304110"/>
                  </a:lnTo>
                  <a:close/>
                </a:path>
                <a:path w="4236085" h="2482215" extrusionOk="0">
                  <a:moveTo>
                    <a:pt x="1973834" y="2291410"/>
                  </a:moveTo>
                  <a:lnTo>
                    <a:pt x="1971082" y="2304110"/>
                  </a:lnTo>
                  <a:lnTo>
                    <a:pt x="1971772" y="2304110"/>
                  </a:lnTo>
                  <a:lnTo>
                    <a:pt x="1973834" y="2291410"/>
                  </a:lnTo>
                  <a:close/>
                </a:path>
                <a:path w="4236085" h="2482215" extrusionOk="0">
                  <a:moveTo>
                    <a:pt x="2006239" y="2291410"/>
                  </a:moveTo>
                  <a:lnTo>
                    <a:pt x="1995144" y="2291410"/>
                  </a:lnTo>
                  <a:lnTo>
                    <a:pt x="2005841" y="2304110"/>
                  </a:lnTo>
                  <a:lnTo>
                    <a:pt x="2016645" y="2304110"/>
                  </a:lnTo>
                  <a:lnTo>
                    <a:pt x="2006239" y="2291410"/>
                  </a:lnTo>
                  <a:close/>
                </a:path>
                <a:path w="4236085" h="2482215" extrusionOk="0">
                  <a:moveTo>
                    <a:pt x="2038145" y="2291410"/>
                  </a:moveTo>
                  <a:lnTo>
                    <a:pt x="2020999" y="2291410"/>
                  </a:lnTo>
                  <a:lnTo>
                    <a:pt x="2032673" y="2304110"/>
                  </a:lnTo>
                  <a:lnTo>
                    <a:pt x="2038145" y="2291410"/>
                  </a:lnTo>
                  <a:close/>
                </a:path>
                <a:path w="4236085" h="2482215" extrusionOk="0">
                  <a:moveTo>
                    <a:pt x="2050275" y="2240610"/>
                  </a:moveTo>
                  <a:lnTo>
                    <a:pt x="2051490" y="2253310"/>
                  </a:lnTo>
                  <a:lnTo>
                    <a:pt x="2053812" y="2266010"/>
                  </a:lnTo>
                  <a:lnTo>
                    <a:pt x="2055429" y="2278710"/>
                  </a:lnTo>
                  <a:lnTo>
                    <a:pt x="2054529" y="2291410"/>
                  </a:lnTo>
                  <a:lnTo>
                    <a:pt x="2043724" y="2304110"/>
                  </a:lnTo>
                  <a:lnTo>
                    <a:pt x="2046424" y="2304110"/>
                  </a:lnTo>
                  <a:lnTo>
                    <a:pt x="2058174" y="2291410"/>
                  </a:lnTo>
                  <a:lnTo>
                    <a:pt x="2057490" y="2278710"/>
                  </a:lnTo>
                  <a:lnTo>
                    <a:pt x="2055987" y="2266010"/>
                  </a:lnTo>
                  <a:lnTo>
                    <a:pt x="2053568" y="2253179"/>
                  </a:lnTo>
                  <a:lnTo>
                    <a:pt x="2050275" y="2240610"/>
                  </a:lnTo>
                  <a:close/>
                </a:path>
                <a:path w="4236085" h="2482215" extrusionOk="0">
                  <a:moveTo>
                    <a:pt x="2122375" y="2293791"/>
                  </a:moveTo>
                  <a:lnTo>
                    <a:pt x="2116173" y="2304110"/>
                  </a:lnTo>
                  <a:lnTo>
                    <a:pt x="2116759" y="2304110"/>
                  </a:lnTo>
                  <a:lnTo>
                    <a:pt x="2122375" y="2293791"/>
                  </a:lnTo>
                  <a:close/>
                </a:path>
                <a:path w="4236085" h="2482215" extrusionOk="0">
                  <a:moveTo>
                    <a:pt x="2402903" y="2253310"/>
                  </a:moveTo>
                  <a:lnTo>
                    <a:pt x="2400686" y="2253310"/>
                  </a:lnTo>
                  <a:lnTo>
                    <a:pt x="2395702" y="2266010"/>
                  </a:lnTo>
                  <a:lnTo>
                    <a:pt x="2396176" y="2291410"/>
                  </a:lnTo>
                  <a:lnTo>
                    <a:pt x="2403119" y="2304110"/>
                  </a:lnTo>
                  <a:lnTo>
                    <a:pt x="2400119" y="2291410"/>
                  </a:lnTo>
                  <a:lnTo>
                    <a:pt x="2398923" y="2278710"/>
                  </a:lnTo>
                  <a:lnTo>
                    <a:pt x="2398777" y="2278710"/>
                  </a:lnTo>
                  <a:lnTo>
                    <a:pt x="2398928" y="2266010"/>
                  </a:lnTo>
                  <a:lnTo>
                    <a:pt x="2402903" y="2253310"/>
                  </a:lnTo>
                  <a:close/>
                </a:path>
                <a:path w="4236085" h="2482215" extrusionOk="0">
                  <a:moveTo>
                    <a:pt x="2433574" y="2291410"/>
                  </a:moveTo>
                  <a:lnTo>
                    <a:pt x="2460171" y="2304110"/>
                  </a:lnTo>
                  <a:lnTo>
                    <a:pt x="2461306" y="2304110"/>
                  </a:lnTo>
                  <a:lnTo>
                    <a:pt x="2433574" y="2291410"/>
                  </a:lnTo>
                  <a:close/>
                </a:path>
                <a:path w="4236085" h="2482215" extrusionOk="0">
                  <a:moveTo>
                    <a:pt x="2570638" y="2302889"/>
                  </a:moveTo>
                  <a:lnTo>
                    <a:pt x="2570708" y="2304110"/>
                  </a:lnTo>
                  <a:lnTo>
                    <a:pt x="2571216" y="2304110"/>
                  </a:lnTo>
                  <a:lnTo>
                    <a:pt x="2570638" y="2302889"/>
                  </a:lnTo>
                  <a:close/>
                </a:path>
                <a:path w="4236085" h="2482215" extrusionOk="0">
                  <a:moveTo>
                    <a:pt x="2580322" y="2291410"/>
                  </a:moveTo>
                  <a:lnTo>
                    <a:pt x="2577668" y="2291410"/>
                  </a:lnTo>
                  <a:lnTo>
                    <a:pt x="2580982" y="2304110"/>
                  </a:lnTo>
                  <a:lnTo>
                    <a:pt x="2584958" y="2304110"/>
                  </a:lnTo>
                  <a:lnTo>
                    <a:pt x="2580322" y="2291410"/>
                  </a:lnTo>
                  <a:close/>
                </a:path>
                <a:path w="4236085" h="2482215" extrusionOk="0">
                  <a:moveTo>
                    <a:pt x="2625716" y="2292600"/>
                  </a:moveTo>
                  <a:lnTo>
                    <a:pt x="2621549" y="2304110"/>
                  </a:lnTo>
                  <a:lnTo>
                    <a:pt x="2623920" y="2304110"/>
                  </a:lnTo>
                  <a:lnTo>
                    <a:pt x="2625716" y="2292600"/>
                  </a:lnTo>
                  <a:close/>
                </a:path>
                <a:path w="4236085" h="2482215" extrusionOk="0">
                  <a:moveTo>
                    <a:pt x="2767652" y="2278710"/>
                  </a:moveTo>
                  <a:lnTo>
                    <a:pt x="2767076" y="2278710"/>
                  </a:lnTo>
                  <a:lnTo>
                    <a:pt x="2766237" y="2291410"/>
                  </a:lnTo>
                  <a:lnTo>
                    <a:pt x="2761535" y="2304110"/>
                  </a:lnTo>
                  <a:lnTo>
                    <a:pt x="2762745" y="2304110"/>
                  </a:lnTo>
                  <a:lnTo>
                    <a:pt x="2767406" y="2291410"/>
                  </a:lnTo>
                  <a:lnTo>
                    <a:pt x="2770644" y="2291410"/>
                  </a:lnTo>
                  <a:lnTo>
                    <a:pt x="2767652" y="2278710"/>
                  </a:lnTo>
                  <a:close/>
                </a:path>
                <a:path w="4236085" h="2482215" extrusionOk="0">
                  <a:moveTo>
                    <a:pt x="2779141" y="2278710"/>
                  </a:moveTo>
                  <a:lnTo>
                    <a:pt x="2777636" y="2278710"/>
                  </a:lnTo>
                  <a:lnTo>
                    <a:pt x="2776246" y="2291410"/>
                  </a:lnTo>
                  <a:lnTo>
                    <a:pt x="2772487" y="2304110"/>
                  </a:lnTo>
                  <a:lnTo>
                    <a:pt x="2774772" y="2304110"/>
                  </a:lnTo>
                  <a:lnTo>
                    <a:pt x="2778226" y="2291410"/>
                  </a:lnTo>
                  <a:lnTo>
                    <a:pt x="2781655" y="2291410"/>
                  </a:lnTo>
                  <a:lnTo>
                    <a:pt x="2779141" y="2278710"/>
                  </a:lnTo>
                  <a:close/>
                </a:path>
                <a:path w="4236085" h="2482215" extrusionOk="0">
                  <a:moveTo>
                    <a:pt x="2569984" y="2291410"/>
                  </a:moveTo>
                  <a:lnTo>
                    <a:pt x="2565209" y="2291410"/>
                  </a:lnTo>
                  <a:lnTo>
                    <a:pt x="2570638" y="2302889"/>
                  </a:lnTo>
                  <a:lnTo>
                    <a:pt x="2569984" y="2291410"/>
                  </a:lnTo>
                  <a:close/>
                </a:path>
                <a:path w="4236085" h="2482215" extrusionOk="0">
                  <a:moveTo>
                    <a:pt x="2123806" y="2291410"/>
                  </a:moveTo>
                  <a:lnTo>
                    <a:pt x="2123671" y="2291410"/>
                  </a:lnTo>
                  <a:lnTo>
                    <a:pt x="2122375" y="2293791"/>
                  </a:lnTo>
                  <a:lnTo>
                    <a:pt x="2123806" y="2291410"/>
                  </a:lnTo>
                  <a:close/>
                </a:path>
                <a:path w="4236085" h="2482215" extrusionOk="0">
                  <a:moveTo>
                    <a:pt x="2626148" y="2291410"/>
                  </a:moveTo>
                  <a:lnTo>
                    <a:pt x="2625902" y="2291410"/>
                  </a:lnTo>
                  <a:lnTo>
                    <a:pt x="2625716" y="2292600"/>
                  </a:lnTo>
                  <a:lnTo>
                    <a:pt x="2626148" y="2291410"/>
                  </a:lnTo>
                  <a:close/>
                </a:path>
                <a:path w="4236085" h="2482215" extrusionOk="0">
                  <a:moveTo>
                    <a:pt x="272161" y="2278710"/>
                  </a:moveTo>
                  <a:lnTo>
                    <a:pt x="270904" y="2278710"/>
                  </a:lnTo>
                  <a:lnTo>
                    <a:pt x="266979" y="2291410"/>
                  </a:lnTo>
                  <a:lnTo>
                    <a:pt x="268287" y="2291410"/>
                  </a:lnTo>
                  <a:lnTo>
                    <a:pt x="272161" y="2278710"/>
                  </a:lnTo>
                  <a:close/>
                </a:path>
                <a:path w="4236085" h="2482215" extrusionOk="0">
                  <a:moveTo>
                    <a:pt x="2038832" y="2151710"/>
                  </a:moveTo>
                  <a:lnTo>
                    <a:pt x="1914911" y="2151710"/>
                  </a:lnTo>
                  <a:lnTo>
                    <a:pt x="1915515" y="2164410"/>
                  </a:lnTo>
                  <a:lnTo>
                    <a:pt x="1929323" y="2177110"/>
                  </a:lnTo>
                  <a:lnTo>
                    <a:pt x="1943288" y="2189810"/>
                  </a:lnTo>
                  <a:lnTo>
                    <a:pt x="1957119" y="2215210"/>
                  </a:lnTo>
                  <a:lnTo>
                    <a:pt x="1970519" y="2227910"/>
                  </a:lnTo>
                  <a:lnTo>
                    <a:pt x="1976056" y="2240610"/>
                  </a:lnTo>
                  <a:lnTo>
                    <a:pt x="1976880" y="2266010"/>
                  </a:lnTo>
                  <a:lnTo>
                    <a:pt x="1982431" y="2278710"/>
                  </a:lnTo>
                  <a:lnTo>
                    <a:pt x="1995484" y="2291410"/>
                  </a:lnTo>
                  <a:lnTo>
                    <a:pt x="2046926" y="2291410"/>
                  </a:lnTo>
                  <a:lnTo>
                    <a:pt x="2048891" y="2278710"/>
                  </a:lnTo>
                  <a:lnTo>
                    <a:pt x="2047686" y="2266010"/>
                  </a:lnTo>
                  <a:lnTo>
                    <a:pt x="2045855" y="2266010"/>
                  </a:lnTo>
                  <a:lnTo>
                    <a:pt x="2043914" y="2253179"/>
                  </a:lnTo>
                  <a:lnTo>
                    <a:pt x="2042439" y="2240610"/>
                  </a:lnTo>
                  <a:lnTo>
                    <a:pt x="2042659" y="2240610"/>
                  </a:lnTo>
                  <a:lnTo>
                    <a:pt x="2045627" y="2227910"/>
                  </a:lnTo>
                  <a:lnTo>
                    <a:pt x="2049633" y="2215210"/>
                  </a:lnTo>
                  <a:lnTo>
                    <a:pt x="2052967" y="2215210"/>
                  </a:lnTo>
                  <a:lnTo>
                    <a:pt x="2051701" y="2202510"/>
                  </a:lnTo>
                  <a:lnTo>
                    <a:pt x="2050361" y="2202510"/>
                  </a:lnTo>
                  <a:lnTo>
                    <a:pt x="2049120" y="2189810"/>
                  </a:lnTo>
                  <a:lnTo>
                    <a:pt x="2027351" y="2189810"/>
                  </a:lnTo>
                  <a:lnTo>
                    <a:pt x="2030119" y="2177110"/>
                  </a:lnTo>
                  <a:lnTo>
                    <a:pt x="2033173" y="2177110"/>
                  </a:lnTo>
                  <a:lnTo>
                    <a:pt x="2036186" y="2164410"/>
                  </a:lnTo>
                  <a:lnTo>
                    <a:pt x="2038832" y="2151710"/>
                  </a:lnTo>
                  <a:close/>
                </a:path>
                <a:path w="4236085" h="2482215" extrusionOk="0">
                  <a:moveTo>
                    <a:pt x="2137638" y="2278710"/>
                  </a:moveTo>
                  <a:lnTo>
                    <a:pt x="2135927" y="2278710"/>
                  </a:lnTo>
                  <a:lnTo>
                    <a:pt x="2129370" y="2291410"/>
                  </a:lnTo>
                  <a:lnTo>
                    <a:pt x="2131123" y="2291410"/>
                  </a:lnTo>
                  <a:lnTo>
                    <a:pt x="2137638" y="2278710"/>
                  </a:lnTo>
                  <a:close/>
                </a:path>
                <a:path w="4236085" h="2482215" extrusionOk="0">
                  <a:moveTo>
                    <a:pt x="2247696" y="2253310"/>
                  </a:moveTo>
                  <a:lnTo>
                    <a:pt x="2244756" y="2253310"/>
                  </a:lnTo>
                  <a:lnTo>
                    <a:pt x="2240851" y="2266010"/>
                  </a:lnTo>
                  <a:lnTo>
                    <a:pt x="2230684" y="2278710"/>
                  </a:lnTo>
                  <a:lnTo>
                    <a:pt x="2221685" y="2291410"/>
                  </a:lnTo>
                  <a:lnTo>
                    <a:pt x="2225389" y="2291410"/>
                  </a:lnTo>
                  <a:lnTo>
                    <a:pt x="2232604" y="2278710"/>
                  </a:lnTo>
                  <a:lnTo>
                    <a:pt x="2241296" y="2266010"/>
                  </a:lnTo>
                  <a:lnTo>
                    <a:pt x="2247696" y="2253310"/>
                  </a:lnTo>
                  <a:close/>
                </a:path>
                <a:path w="4236085" h="2482215" extrusionOk="0">
                  <a:moveTo>
                    <a:pt x="2406256" y="2278710"/>
                  </a:moveTo>
                  <a:lnTo>
                    <a:pt x="2406294" y="2291410"/>
                  </a:lnTo>
                  <a:lnTo>
                    <a:pt x="2408463" y="2291410"/>
                  </a:lnTo>
                  <a:lnTo>
                    <a:pt x="2406256" y="2278710"/>
                  </a:lnTo>
                  <a:close/>
                </a:path>
                <a:path w="4236085" h="2482215" extrusionOk="0">
                  <a:moveTo>
                    <a:pt x="2548494" y="2278710"/>
                  </a:moveTo>
                  <a:lnTo>
                    <a:pt x="2545297" y="2278710"/>
                  </a:lnTo>
                  <a:lnTo>
                    <a:pt x="2555587" y="2291410"/>
                  </a:lnTo>
                  <a:lnTo>
                    <a:pt x="2559623" y="2291410"/>
                  </a:lnTo>
                  <a:lnTo>
                    <a:pt x="2548494" y="2278710"/>
                  </a:lnTo>
                  <a:close/>
                </a:path>
                <a:path w="4236085" h="2482215" extrusionOk="0">
                  <a:moveTo>
                    <a:pt x="2632608" y="2278710"/>
                  </a:moveTo>
                  <a:lnTo>
                    <a:pt x="2626148" y="2291410"/>
                  </a:lnTo>
                  <a:lnTo>
                    <a:pt x="2630525" y="2291410"/>
                  </a:lnTo>
                  <a:lnTo>
                    <a:pt x="2632608" y="2278710"/>
                  </a:lnTo>
                  <a:close/>
                </a:path>
                <a:path w="4236085" h="2482215" extrusionOk="0">
                  <a:moveTo>
                    <a:pt x="224310" y="2253310"/>
                  </a:moveTo>
                  <a:lnTo>
                    <a:pt x="223848" y="2253310"/>
                  </a:lnTo>
                  <a:lnTo>
                    <a:pt x="212991" y="2266010"/>
                  </a:lnTo>
                  <a:lnTo>
                    <a:pt x="213677" y="2266010"/>
                  </a:lnTo>
                  <a:lnTo>
                    <a:pt x="215798" y="2278710"/>
                  </a:lnTo>
                  <a:lnTo>
                    <a:pt x="218059" y="2278710"/>
                  </a:lnTo>
                  <a:lnTo>
                    <a:pt x="214045" y="2266010"/>
                  </a:lnTo>
                  <a:lnTo>
                    <a:pt x="224310" y="2253310"/>
                  </a:lnTo>
                  <a:close/>
                </a:path>
                <a:path w="4236085" h="2482215" extrusionOk="0">
                  <a:moveTo>
                    <a:pt x="279512" y="2266010"/>
                  </a:moveTo>
                  <a:lnTo>
                    <a:pt x="277793" y="2266010"/>
                  </a:lnTo>
                  <a:lnTo>
                    <a:pt x="274407" y="2278710"/>
                  </a:lnTo>
                  <a:lnTo>
                    <a:pt x="275845" y="2278710"/>
                  </a:lnTo>
                  <a:lnTo>
                    <a:pt x="279512" y="2266010"/>
                  </a:lnTo>
                  <a:close/>
                </a:path>
                <a:path w="4236085" h="2482215" extrusionOk="0">
                  <a:moveTo>
                    <a:pt x="2142048" y="2266010"/>
                  </a:moveTo>
                  <a:lnTo>
                    <a:pt x="2133155" y="2266010"/>
                  </a:lnTo>
                  <a:lnTo>
                    <a:pt x="2135416" y="2278710"/>
                  </a:lnTo>
                  <a:lnTo>
                    <a:pt x="2135927" y="2278710"/>
                  </a:lnTo>
                  <a:lnTo>
                    <a:pt x="2142048" y="2266010"/>
                  </a:lnTo>
                  <a:close/>
                </a:path>
                <a:path w="4236085" h="2482215" extrusionOk="0">
                  <a:moveTo>
                    <a:pt x="2421985" y="2253310"/>
                  </a:moveTo>
                  <a:lnTo>
                    <a:pt x="2411964" y="2253310"/>
                  </a:lnTo>
                  <a:lnTo>
                    <a:pt x="2407094" y="2266010"/>
                  </a:lnTo>
                  <a:lnTo>
                    <a:pt x="2405494" y="2278710"/>
                  </a:lnTo>
                  <a:lnTo>
                    <a:pt x="2406256" y="2278710"/>
                  </a:lnTo>
                  <a:lnTo>
                    <a:pt x="2407819" y="2266010"/>
                  </a:lnTo>
                  <a:lnTo>
                    <a:pt x="2414008" y="2266010"/>
                  </a:lnTo>
                  <a:lnTo>
                    <a:pt x="2421985" y="2253310"/>
                  </a:lnTo>
                  <a:close/>
                </a:path>
                <a:path w="4236085" h="2482215" extrusionOk="0">
                  <a:moveTo>
                    <a:pt x="2511342" y="2266010"/>
                  </a:moveTo>
                  <a:lnTo>
                    <a:pt x="2507545" y="2266010"/>
                  </a:lnTo>
                  <a:lnTo>
                    <a:pt x="2522397" y="2278710"/>
                  </a:lnTo>
                  <a:lnTo>
                    <a:pt x="2511342" y="2266010"/>
                  </a:lnTo>
                  <a:close/>
                </a:path>
                <a:path w="4236085" h="2482215" extrusionOk="0">
                  <a:moveTo>
                    <a:pt x="2768731" y="2266010"/>
                  </a:moveTo>
                  <a:lnTo>
                    <a:pt x="2763367" y="2266010"/>
                  </a:lnTo>
                  <a:lnTo>
                    <a:pt x="2763621" y="2278710"/>
                  </a:lnTo>
                  <a:lnTo>
                    <a:pt x="2766693" y="2278710"/>
                  </a:lnTo>
                  <a:lnTo>
                    <a:pt x="2768731" y="2266010"/>
                  </a:lnTo>
                  <a:close/>
                </a:path>
                <a:path w="4236085" h="2482215" extrusionOk="0">
                  <a:moveTo>
                    <a:pt x="2778642" y="2266010"/>
                  </a:moveTo>
                  <a:lnTo>
                    <a:pt x="2778418" y="2266010"/>
                  </a:lnTo>
                  <a:lnTo>
                    <a:pt x="2773857" y="2278710"/>
                  </a:lnTo>
                  <a:lnTo>
                    <a:pt x="2777545" y="2278710"/>
                  </a:lnTo>
                  <a:lnTo>
                    <a:pt x="2778642" y="2266010"/>
                  </a:lnTo>
                  <a:close/>
                </a:path>
                <a:path w="4236085" h="2482215" extrusionOk="0">
                  <a:moveTo>
                    <a:pt x="289674" y="2253310"/>
                  </a:moveTo>
                  <a:lnTo>
                    <a:pt x="285889" y="2253310"/>
                  </a:lnTo>
                  <a:lnTo>
                    <a:pt x="281368" y="2266010"/>
                  </a:lnTo>
                  <a:lnTo>
                    <a:pt x="283882" y="2266010"/>
                  </a:lnTo>
                  <a:lnTo>
                    <a:pt x="289674" y="2253310"/>
                  </a:lnTo>
                  <a:close/>
                </a:path>
                <a:path w="4236085" h="2482215" extrusionOk="0">
                  <a:moveTo>
                    <a:pt x="2146061" y="2240610"/>
                  </a:moveTo>
                  <a:lnTo>
                    <a:pt x="2142345" y="2240610"/>
                  </a:lnTo>
                  <a:lnTo>
                    <a:pt x="2136771" y="2253310"/>
                  </a:lnTo>
                  <a:lnTo>
                    <a:pt x="2131831" y="2266010"/>
                  </a:lnTo>
                  <a:lnTo>
                    <a:pt x="2132609" y="2266010"/>
                  </a:lnTo>
                  <a:lnTo>
                    <a:pt x="2137002" y="2253310"/>
                  </a:lnTo>
                  <a:lnTo>
                    <a:pt x="2141743" y="2253310"/>
                  </a:lnTo>
                  <a:lnTo>
                    <a:pt x="2146061" y="2240610"/>
                  </a:lnTo>
                  <a:close/>
                </a:path>
                <a:path w="4236085" h="2482215" extrusionOk="0">
                  <a:moveTo>
                    <a:pt x="2148654" y="2253310"/>
                  </a:moveTo>
                  <a:lnTo>
                    <a:pt x="2148469" y="2253310"/>
                  </a:lnTo>
                  <a:lnTo>
                    <a:pt x="2142048" y="2266010"/>
                  </a:lnTo>
                  <a:lnTo>
                    <a:pt x="2143576" y="2266010"/>
                  </a:lnTo>
                  <a:lnTo>
                    <a:pt x="2148654" y="2253310"/>
                  </a:lnTo>
                  <a:close/>
                </a:path>
                <a:path w="4236085" h="2482215" extrusionOk="0">
                  <a:moveTo>
                    <a:pt x="2274087" y="2240610"/>
                  </a:moveTo>
                  <a:lnTo>
                    <a:pt x="2258377" y="2240610"/>
                  </a:lnTo>
                  <a:lnTo>
                    <a:pt x="2255901" y="2253310"/>
                  </a:lnTo>
                  <a:lnTo>
                    <a:pt x="2254770" y="2266010"/>
                  </a:lnTo>
                  <a:lnTo>
                    <a:pt x="2255385" y="2266010"/>
                  </a:lnTo>
                  <a:lnTo>
                    <a:pt x="2258377" y="2253310"/>
                  </a:lnTo>
                  <a:lnTo>
                    <a:pt x="2274087" y="2240610"/>
                  </a:lnTo>
                  <a:close/>
                </a:path>
                <a:path w="4236085" h="2482215" extrusionOk="0">
                  <a:moveTo>
                    <a:pt x="2479517" y="2253310"/>
                  </a:moveTo>
                  <a:lnTo>
                    <a:pt x="2477477" y="2253310"/>
                  </a:lnTo>
                  <a:lnTo>
                    <a:pt x="2488575" y="2266010"/>
                  </a:lnTo>
                  <a:lnTo>
                    <a:pt x="2493381" y="2266010"/>
                  </a:lnTo>
                  <a:lnTo>
                    <a:pt x="2479517" y="2253310"/>
                  </a:lnTo>
                  <a:close/>
                </a:path>
                <a:path w="4236085" h="2482215" extrusionOk="0">
                  <a:moveTo>
                    <a:pt x="2511051" y="2261159"/>
                  </a:moveTo>
                  <a:lnTo>
                    <a:pt x="2514517" y="2266010"/>
                  </a:lnTo>
                  <a:lnTo>
                    <a:pt x="2517208" y="2266010"/>
                  </a:lnTo>
                  <a:lnTo>
                    <a:pt x="2511051" y="2261159"/>
                  </a:lnTo>
                  <a:close/>
                </a:path>
                <a:path w="4236085" h="2482215" extrusionOk="0">
                  <a:moveTo>
                    <a:pt x="2795863" y="2253310"/>
                  </a:moveTo>
                  <a:lnTo>
                    <a:pt x="2775381" y="2253310"/>
                  </a:lnTo>
                  <a:lnTo>
                    <a:pt x="2768206" y="2266010"/>
                  </a:lnTo>
                  <a:lnTo>
                    <a:pt x="2785265" y="2266010"/>
                  </a:lnTo>
                  <a:lnTo>
                    <a:pt x="2795863" y="2253310"/>
                  </a:lnTo>
                  <a:close/>
                </a:path>
                <a:path w="4236085" h="2482215" extrusionOk="0">
                  <a:moveTo>
                    <a:pt x="2822498" y="2253310"/>
                  </a:moveTo>
                  <a:lnTo>
                    <a:pt x="2809944" y="2253310"/>
                  </a:lnTo>
                  <a:lnTo>
                    <a:pt x="2804185" y="2266010"/>
                  </a:lnTo>
                  <a:lnTo>
                    <a:pt x="2813967" y="2266010"/>
                  </a:lnTo>
                  <a:lnTo>
                    <a:pt x="2822498" y="2253310"/>
                  </a:lnTo>
                  <a:close/>
                </a:path>
                <a:path w="4236085" h="2482215" extrusionOk="0">
                  <a:moveTo>
                    <a:pt x="2505444" y="2253310"/>
                  </a:moveTo>
                  <a:lnTo>
                    <a:pt x="2501090" y="2253310"/>
                  </a:lnTo>
                  <a:lnTo>
                    <a:pt x="2511051" y="2261159"/>
                  </a:lnTo>
                  <a:lnTo>
                    <a:pt x="2505444" y="2253310"/>
                  </a:lnTo>
                  <a:close/>
                </a:path>
                <a:path w="4236085" h="2482215" extrusionOk="0">
                  <a:moveTo>
                    <a:pt x="207810" y="2240610"/>
                  </a:moveTo>
                  <a:lnTo>
                    <a:pt x="204355" y="2253310"/>
                  </a:lnTo>
                  <a:lnTo>
                    <a:pt x="207632" y="2253310"/>
                  </a:lnTo>
                  <a:lnTo>
                    <a:pt x="207784" y="2253179"/>
                  </a:lnTo>
                  <a:lnTo>
                    <a:pt x="207810" y="2240610"/>
                  </a:lnTo>
                  <a:close/>
                </a:path>
                <a:path w="4236085" h="2482215" extrusionOk="0">
                  <a:moveTo>
                    <a:pt x="207784" y="2253179"/>
                  </a:moveTo>
                  <a:lnTo>
                    <a:pt x="207632" y="2253310"/>
                  </a:lnTo>
                  <a:lnTo>
                    <a:pt x="207784" y="2253310"/>
                  </a:lnTo>
                  <a:lnTo>
                    <a:pt x="207784" y="2253179"/>
                  </a:lnTo>
                  <a:close/>
                </a:path>
                <a:path w="4236085" h="2482215" extrusionOk="0">
                  <a:moveTo>
                    <a:pt x="232460" y="2240610"/>
                  </a:moveTo>
                  <a:lnTo>
                    <a:pt x="222490" y="2240610"/>
                  </a:lnTo>
                  <a:lnTo>
                    <a:pt x="207784" y="2253179"/>
                  </a:lnTo>
                  <a:lnTo>
                    <a:pt x="207784" y="2253310"/>
                  </a:lnTo>
                  <a:lnTo>
                    <a:pt x="223485" y="2253310"/>
                  </a:lnTo>
                  <a:lnTo>
                    <a:pt x="232460" y="2240610"/>
                  </a:lnTo>
                  <a:close/>
                </a:path>
                <a:path w="4236085" h="2482215" extrusionOk="0">
                  <a:moveTo>
                    <a:pt x="246178" y="2240610"/>
                  </a:moveTo>
                  <a:lnTo>
                    <a:pt x="245336" y="2240610"/>
                  </a:lnTo>
                  <a:lnTo>
                    <a:pt x="234481" y="2253310"/>
                  </a:lnTo>
                  <a:lnTo>
                    <a:pt x="235175" y="2253310"/>
                  </a:lnTo>
                  <a:lnTo>
                    <a:pt x="246178" y="2240610"/>
                  </a:lnTo>
                  <a:close/>
                </a:path>
                <a:path w="4236085" h="2482215" extrusionOk="0">
                  <a:moveTo>
                    <a:pt x="301561" y="2240610"/>
                  </a:moveTo>
                  <a:lnTo>
                    <a:pt x="299554" y="2240610"/>
                  </a:lnTo>
                  <a:lnTo>
                    <a:pt x="297980" y="2253310"/>
                  </a:lnTo>
                  <a:lnTo>
                    <a:pt x="299656" y="2253310"/>
                  </a:lnTo>
                  <a:lnTo>
                    <a:pt x="301561" y="2240610"/>
                  </a:lnTo>
                  <a:close/>
                </a:path>
                <a:path w="4236085" h="2482215" extrusionOk="0">
                  <a:moveTo>
                    <a:pt x="327939" y="2202510"/>
                  </a:moveTo>
                  <a:lnTo>
                    <a:pt x="321881" y="2202510"/>
                  </a:lnTo>
                  <a:lnTo>
                    <a:pt x="317467" y="2215210"/>
                  </a:lnTo>
                  <a:lnTo>
                    <a:pt x="316409" y="2227910"/>
                  </a:lnTo>
                  <a:lnTo>
                    <a:pt x="316896" y="2240610"/>
                  </a:lnTo>
                  <a:lnTo>
                    <a:pt x="317119" y="2253310"/>
                  </a:lnTo>
                  <a:lnTo>
                    <a:pt x="320103" y="2253310"/>
                  </a:lnTo>
                  <a:lnTo>
                    <a:pt x="320252" y="2240610"/>
                  </a:lnTo>
                  <a:lnTo>
                    <a:pt x="319239" y="2227910"/>
                  </a:lnTo>
                  <a:lnTo>
                    <a:pt x="320617" y="2215210"/>
                  </a:lnTo>
                  <a:lnTo>
                    <a:pt x="327939" y="2202510"/>
                  </a:lnTo>
                  <a:close/>
                </a:path>
                <a:path w="4236085" h="2482215" extrusionOk="0">
                  <a:moveTo>
                    <a:pt x="2160625" y="2240610"/>
                  </a:moveTo>
                  <a:lnTo>
                    <a:pt x="2153672" y="2240610"/>
                  </a:lnTo>
                  <a:lnTo>
                    <a:pt x="2148654" y="2253310"/>
                  </a:lnTo>
                  <a:lnTo>
                    <a:pt x="2155926" y="2253310"/>
                  </a:lnTo>
                  <a:lnTo>
                    <a:pt x="2160625" y="2240610"/>
                  </a:lnTo>
                  <a:close/>
                </a:path>
                <a:path w="4236085" h="2482215" extrusionOk="0">
                  <a:moveTo>
                    <a:pt x="2250503" y="2240610"/>
                  </a:moveTo>
                  <a:lnTo>
                    <a:pt x="2249066" y="2240610"/>
                  </a:lnTo>
                  <a:lnTo>
                    <a:pt x="2247280" y="2253310"/>
                  </a:lnTo>
                  <a:lnTo>
                    <a:pt x="2250211" y="2253310"/>
                  </a:lnTo>
                  <a:lnTo>
                    <a:pt x="2250503" y="2240610"/>
                  </a:lnTo>
                  <a:close/>
                </a:path>
                <a:path w="4236085" h="2482215" extrusionOk="0">
                  <a:moveTo>
                    <a:pt x="2410832" y="2240610"/>
                  </a:moveTo>
                  <a:lnTo>
                    <a:pt x="2402338" y="2240610"/>
                  </a:lnTo>
                  <a:lnTo>
                    <a:pt x="2410117" y="2253310"/>
                  </a:lnTo>
                  <a:lnTo>
                    <a:pt x="2411323" y="2253310"/>
                  </a:lnTo>
                  <a:lnTo>
                    <a:pt x="2410832" y="2240610"/>
                  </a:lnTo>
                  <a:close/>
                </a:path>
                <a:path w="4236085" h="2482215" extrusionOk="0">
                  <a:moveTo>
                    <a:pt x="2429281" y="2240610"/>
                  </a:moveTo>
                  <a:lnTo>
                    <a:pt x="2428913" y="2240610"/>
                  </a:lnTo>
                  <a:lnTo>
                    <a:pt x="2421985" y="2253310"/>
                  </a:lnTo>
                  <a:lnTo>
                    <a:pt x="2423753" y="2253310"/>
                  </a:lnTo>
                  <a:lnTo>
                    <a:pt x="2429281" y="2240610"/>
                  </a:lnTo>
                  <a:close/>
                </a:path>
                <a:path w="4236085" h="2482215" extrusionOk="0">
                  <a:moveTo>
                    <a:pt x="2461704" y="2240610"/>
                  </a:moveTo>
                  <a:lnTo>
                    <a:pt x="2459967" y="2240610"/>
                  </a:lnTo>
                  <a:lnTo>
                    <a:pt x="2465565" y="2253310"/>
                  </a:lnTo>
                  <a:lnTo>
                    <a:pt x="2469519" y="2253310"/>
                  </a:lnTo>
                  <a:lnTo>
                    <a:pt x="2461704" y="2240610"/>
                  </a:lnTo>
                  <a:close/>
                </a:path>
                <a:path w="4236085" h="2482215" extrusionOk="0">
                  <a:moveTo>
                    <a:pt x="2477144" y="2246288"/>
                  </a:moveTo>
                  <a:lnTo>
                    <a:pt x="2481264" y="2253310"/>
                  </a:lnTo>
                  <a:lnTo>
                    <a:pt x="2485463" y="2253310"/>
                  </a:lnTo>
                  <a:lnTo>
                    <a:pt x="2477144" y="2246288"/>
                  </a:lnTo>
                  <a:close/>
                </a:path>
                <a:path w="4236085" h="2482215" extrusionOk="0">
                  <a:moveTo>
                    <a:pt x="2662735" y="2242542"/>
                  </a:moveTo>
                  <a:lnTo>
                    <a:pt x="2655379" y="2253310"/>
                  </a:lnTo>
                  <a:lnTo>
                    <a:pt x="2660484" y="2253310"/>
                  </a:lnTo>
                  <a:lnTo>
                    <a:pt x="2662735" y="2242542"/>
                  </a:lnTo>
                  <a:close/>
                </a:path>
                <a:path w="4236085" h="2482215" extrusionOk="0">
                  <a:moveTo>
                    <a:pt x="2813926" y="2240610"/>
                  </a:moveTo>
                  <a:lnTo>
                    <a:pt x="2805695" y="2253310"/>
                  </a:lnTo>
                  <a:lnTo>
                    <a:pt x="2806607" y="2253310"/>
                  </a:lnTo>
                  <a:lnTo>
                    <a:pt x="2813926" y="2240610"/>
                  </a:lnTo>
                  <a:close/>
                </a:path>
                <a:path w="4236085" h="2482215" extrusionOk="0">
                  <a:moveTo>
                    <a:pt x="2473812" y="2240610"/>
                  </a:moveTo>
                  <a:lnTo>
                    <a:pt x="2470416" y="2240610"/>
                  </a:lnTo>
                  <a:lnTo>
                    <a:pt x="2477144" y="2246288"/>
                  </a:lnTo>
                  <a:lnTo>
                    <a:pt x="2473812" y="2240610"/>
                  </a:lnTo>
                  <a:close/>
                </a:path>
                <a:path w="4236085" h="2482215" extrusionOk="0">
                  <a:moveTo>
                    <a:pt x="2666796" y="2237102"/>
                  </a:moveTo>
                  <a:lnTo>
                    <a:pt x="2663139" y="2240610"/>
                  </a:lnTo>
                  <a:lnTo>
                    <a:pt x="2662735" y="2242542"/>
                  </a:lnTo>
                  <a:lnTo>
                    <a:pt x="2664055" y="2240610"/>
                  </a:lnTo>
                  <a:lnTo>
                    <a:pt x="2666796" y="2237102"/>
                  </a:lnTo>
                  <a:close/>
                </a:path>
                <a:path w="4236085" h="2482215" extrusionOk="0">
                  <a:moveTo>
                    <a:pt x="214560" y="2215210"/>
                  </a:moveTo>
                  <a:lnTo>
                    <a:pt x="212976" y="2215210"/>
                  </a:lnTo>
                  <a:lnTo>
                    <a:pt x="212831" y="2227910"/>
                  </a:lnTo>
                  <a:lnTo>
                    <a:pt x="211407" y="2240610"/>
                  </a:lnTo>
                  <a:lnTo>
                    <a:pt x="213859" y="2240610"/>
                  </a:lnTo>
                  <a:lnTo>
                    <a:pt x="215522" y="2227910"/>
                  </a:lnTo>
                  <a:lnTo>
                    <a:pt x="214560" y="2215210"/>
                  </a:lnTo>
                  <a:close/>
                </a:path>
                <a:path w="4236085" h="2482215" extrusionOk="0">
                  <a:moveTo>
                    <a:pt x="245412" y="2233176"/>
                  </a:moveTo>
                  <a:lnTo>
                    <a:pt x="237058" y="2240610"/>
                  </a:lnTo>
                  <a:lnTo>
                    <a:pt x="241592" y="2240610"/>
                  </a:lnTo>
                  <a:lnTo>
                    <a:pt x="245412" y="2233176"/>
                  </a:lnTo>
                  <a:close/>
                </a:path>
                <a:path w="4236085" h="2482215" extrusionOk="0">
                  <a:moveTo>
                    <a:pt x="300431" y="2227910"/>
                  </a:moveTo>
                  <a:lnTo>
                    <a:pt x="297472" y="2227910"/>
                  </a:lnTo>
                  <a:lnTo>
                    <a:pt x="298424" y="2240610"/>
                  </a:lnTo>
                  <a:lnTo>
                    <a:pt x="303745" y="2240610"/>
                  </a:lnTo>
                  <a:lnTo>
                    <a:pt x="300431" y="2227910"/>
                  </a:lnTo>
                  <a:close/>
                </a:path>
                <a:path w="4236085" h="2482215" extrusionOk="0">
                  <a:moveTo>
                    <a:pt x="2123331" y="2177900"/>
                  </a:moveTo>
                  <a:lnTo>
                    <a:pt x="2127992" y="2189810"/>
                  </a:lnTo>
                  <a:lnTo>
                    <a:pt x="2138658" y="2215210"/>
                  </a:lnTo>
                  <a:lnTo>
                    <a:pt x="2148090" y="2240610"/>
                  </a:lnTo>
                  <a:lnTo>
                    <a:pt x="2149182" y="2240610"/>
                  </a:lnTo>
                  <a:lnTo>
                    <a:pt x="2148165" y="2227910"/>
                  </a:lnTo>
                  <a:lnTo>
                    <a:pt x="2145609" y="2227910"/>
                  </a:lnTo>
                  <a:lnTo>
                    <a:pt x="2142255" y="2215210"/>
                  </a:lnTo>
                  <a:lnTo>
                    <a:pt x="2138845" y="2215210"/>
                  </a:lnTo>
                  <a:lnTo>
                    <a:pt x="2130498" y="2189810"/>
                  </a:lnTo>
                  <a:lnTo>
                    <a:pt x="2123331" y="2177900"/>
                  </a:lnTo>
                  <a:close/>
                </a:path>
                <a:path w="4236085" h="2482215" extrusionOk="0">
                  <a:moveTo>
                    <a:pt x="2158771" y="2227910"/>
                  </a:moveTo>
                  <a:lnTo>
                    <a:pt x="2156688" y="2227910"/>
                  </a:lnTo>
                  <a:lnTo>
                    <a:pt x="2157425" y="2240610"/>
                  </a:lnTo>
                  <a:lnTo>
                    <a:pt x="2160485" y="2240610"/>
                  </a:lnTo>
                  <a:lnTo>
                    <a:pt x="2158771" y="2227910"/>
                  </a:lnTo>
                  <a:close/>
                </a:path>
                <a:path w="4236085" h="2482215" extrusionOk="0">
                  <a:moveTo>
                    <a:pt x="2273976" y="2227910"/>
                  </a:moveTo>
                  <a:lnTo>
                    <a:pt x="2272228" y="2227910"/>
                  </a:lnTo>
                  <a:lnTo>
                    <a:pt x="2261616" y="2240610"/>
                  </a:lnTo>
                  <a:lnTo>
                    <a:pt x="2273976" y="2227910"/>
                  </a:lnTo>
                  <a:close/>
                </a:path>
                <a:path w="4236085" h="2482215" extrusionOk="0">
                  <a:moveTo>
                    <a:pt x="2306885" y="2227910"/>
                  </a:moveTo>
                  <a:lnTo>
                    <a:pt x="2302090" y="2227910"/>
                  </a:lnTo>
                  <a:lnTo>
                    <a:pt x="2287381" y="2240610"/>
                  </a:lnTo>
                  <a:lnTo>
                    <a:pt x="2290411" y="2240610"/>
                  </a:lnTo>
                  <a:lnTo>
                    <a:pt x="2306885" y="2227910"/>
                  </a:lnTo>
                  <a:close/>
                </a:path>
                <a:path w="4236085" h="2482215" extrusionOk="0">
                  <a:moveTo>
                    <a:pt x="2327084" y="2215210"/>
                  </a:moveTo>
                  <a:lnTo>
                    <a:pt x="2339907" y="2227910"/>
                  </a:lnTo>
                  <a:lnTo>
                    <a:pt x="2365292" y="2240610"/>
                  </a:lnTo>
                  <a:lnTo>
                    <a:pt x="2376830" y="2240610"/>
                  </a:lnTo>
                  <a:lnTo>
                    <a:pt x="2360682" y="2227910"/>
                  </a:lnTo>
                  <a:lnTo>
                    <a:pt x="2344487" y="2227910"/>
                  </a:lnTo>
                  <a:lnTo>
                    <a:pt x="2327084" y="2215210"/>
                  </a:lnTo>
                  <a:close/>
                </a:path>
                <a:path w="4236085" h="2482215" extrusionOk="0">
                  <a:moveTo>
                    <a:pt x="2364541" y="2215210"/>
                  </a:moveTo>
                  <a:lnTo>
                    <a:pt x="2353314" y="2215210"/>
                  </a:lnTo>
                  <a:lnTo>
                    <a:pt x="2362350" y="2227910"/>
                  </a:lnTo>
                  <a:lnTo>
                    <a:pt x="2377378" y="2227910"/>
                  </a:lnTo>
                  <a:lnTo>
                    <a:pt x="2383680" y="2240610"/>
                  </a:lnTo>
                  <a:lnTo>
                    <a:pt x="2393391" y="2240610"/>
                  </a:lnTo>
                  <a:lnTo>
                    <a:pt x="2378556" y="2227910"/>
                  </a:lnTo>
                  <a:lnTo>
                    <a:pt x="2364541" y="2215210"/>
                  </a:lnTo>
                  <a:close/>
                </a:path>
                <a:path w="4236085" h="2482215" extrusionOk="0">
                  <a:moveTo>
                    <a:pt x="2405218" y="2227910"/>
                  </a:moveTo>
                  <a:lnTo>
                    <a:pt x="2399346" y="2227910"/>
                  </a:lnTo>
                  <a:lnTo>
                    <a:pt x="2393391" y="2240610"/>
                  </a:lnTo>
                  <a:lnTo>
                    <a:pt x="2410961" y="2240610"/>
                  </a:lnTo>
                  <a:lnTo>
                    <a:pt x="2405218" y="2227910"/>
                  </a:lnTo>
                  <a:close/>
                </a:path>
                <a:path w="4236085" h="2482215" extrusionOk="0">
                  <a:moveTo>
                    <a:pt x="2423173" y="2230125"/>
                  </a:moveTo>
                  <a:lnTo>
                    <a:pt x="2416530" y="2240610"/>
                  </a:lnTo>
                  <a:lnTo>
                    <a:pt x="2417038" y="2240610"/>
                  </a:lnTo>
                  <a:lnTo>
                    <a:pt x="2423173" y="2230125"/>
                  </a:lnTo>
                  <a:close/>
                </a:path>
                <a:path w="4236085" h="2482215" extrusionOk="0">
                  <a:moveTo>
                    <a:pt x="2439820" y="2227910"/>
                  </a:moveTo>
                  <a:lnTo>
                    <a:pt x="2439225" y="2227910"/>
                  </a:lnTo>
                  <a:lnTo>
                    <a:pt x="2434196" y="2240610"/>
                  </a:lnTo>
                  <a:lnTo>
                    <a:pt x="2439820" y="2227910"/>
                  </a:lnTo>
                  <a:close/>
                </a:path>
                <a:path w="4236085" h="2482215" extrusionOk="0">
                  <a:moveTo>
                    <a:pt x="2453360" y="2227910"/>
                  </a:moveTo>
                  <a:lnTo>
                    <a:pt x="2448039" y="2227910"/>
                  </a:lnTo>
                  <a:lnTo>
                    <a:pt x="2451915" y="2240610"/>
                  </a:lnTo>
                  <a:lnTo>
                    <a:pt x="2455746" y="2240610"/>
                  </a:lnTo>
                  <a:lnTo>
                    <a:pt x="2453360" y="2227910"/>
                  </a:lnTo>
                  <a:close/>
                </a:path>
                <a:path w="4236085" h="2482215" extrusionOk="0">
                  <a:moveTo>
                    <a:pt x="2463335" y="2231068"/>
                  </a:moveTo>
                  <a:lnTo>
                    <a:pt x="2465577" y="2240610"/>
                  </a:lnTo>
                  <a:lnTo>
                    <a:pt x="2466733" y="2240610"/>
                  </a:lnTo>
                  <a:lnTo>
                    <a:pt x="2463335" y="2231068"/>
                  </a:lnTo>
                  <a:close/>
                </a:path>
                <a:path w="4236085" h="2482215" extrusionOk="0">
                  <a:moveTo>
                    <a:pt x="2845381" y="2230389"/>
                  </a:moveTo>
                  <a:lnTo>
                    <a:pt x="2836405" y="2240610"/>
                  </a:lnTo>
                  <a:lnTo>
                    <a:pt x="2841586" y="2240610"/>
                  </a:lnTo>
                  <a:lnTo>
                    <a:pt x="2845381" y="2230389"/>
                  </a:lnTo>
                  <a:close/>
                </a:path>
                <a:path w="4236085" h="2482215" extrusionOk="0">
                  <a:moveTo>
                    <a:pt x="2724237" y="2083479"/>
                  </a:moveTo>
                  <a:lnTo>
                    <a:pt x="2725839" y="2088210"/>
                  </a:lnTo>
                  <a:lnTo>
                    <a:pt x="2727219" y="2113610"/>
                  </a:lnTo>
                  <a:lnTo>
                    <a:pt x="2726474" y="2126310"/>
                  </a:lnTo>
                  <a:lnTo>
                    <a:pt x="2718519" y="2164410"/>
                  </a:lnTo>
                  <a:lnTo>
                    <a:pt x="2705125" y="2189810"/>
                  </a:lnTo>
                  <a:lnTo>
                    <a:pt x="2696400" y="2189810"/>
                  </a:lnTo>
                  <a:lnTo>
                    <a:pt x="2684859" y="2202510"/>
                  </a:lnTo>
                  <a:lnTo>
                    <a:pt x="2673980" y="2227910"/>
                  </a:lnTo>
                  <a:lnTo>
                    <a:pt x="2666796" y="2237102"/>
                  </a:lnTo>
                  <a:lnTo>
                    <a:pt x="2676381" y="2227910"/>
                  </a:lnTo>
                  <a:lnTo>
                    <a:pt x="2692087" y="2202510"/>
                  </a:lnTo>
                  <a:lnTo>
                    <a:pt x="2707828" y="2189810"/>
                  </a:lnTo>
                  <a:lnTo>
                    <a:pt x="2721178" y="2164410"/>
                  </a:lnTo>
                  <a:lnTo>
                    <a:pt x="2723176" y="2151710"/>
                  </a:lnTo>
                  <a:lnTo>
                    <a:pt x="2723675" y="2151710"/>
                  </a:lnTo>
                  <a:lnTo>
                    <a:pt x="2725576" y="2139010"/>
                  </a:lnTo>
                  <a:lnTo>
                    <a:pt x="2726499" y="2139010"/>
                  </a:lnTo>
                  <a:lnTo>
                    <a:pt x="2727186" y="2126310"/>
                  </a:lnTo>
                  <a:lnTo>
                    <a:pt x="2728196" y="2113610"/>
                  </a:lnTo>
                  <a:lnTo>
                    <a:pt x="2728265" y="2100910"/>
                  </a:lnTo>
                  <a:lnTo>
                    <a:pt x="2726131" y="2088210"/>
                  </a:lnTo>
                  <a:lnTo>
                    <a:pt x="2724237" y="2083479"/>
                  </a:lnTo>
                  <a:close/>
                </a:path>
                <a:path w="4236085" h="2482215" extrusionOk="0">
                  <a:moveTo>
                    <a:pt x="251330" y="2227910"/>
                  </a:moveTo>
                  <a:lnTo>
                    <a:pt x="248118" y="2227910"/>
                  </a:lnTo>
                  <a:lnTo>
                    <a:pt x="245412" y="2233176"/>
                  </a:lnTo>
                  <a:lnTo>
                    <a:pt x="251330" y="2227910"/>
                  </a:lnTo>
                  <a:close/>
                </a:path>
                <a:path w="4236085" h="2482215" extrusionOk="0">
                  <a:moveTo>
                    <a:pt x="2462593" y="2227910"/>
                  </a:moveTo>
                  <a:lnTo>
                    <a:pt x="2462210" y="2227910"/>
                  </a:lnTo>
                  <a:lnTo>
                    <a:pt x="2463335" y="2231068"/>
                  </a:lnTo>
                  <a:lnTo>
                    <a:pt x="2462593" y="2227910"/>
                  </a:lnTo>
                  <a:close/>
                </a:path>
                <a:path w="4236085" h="2482215" extrusionOk="0">
                  <a:moveTo>
                    <a:pt x="2847558" y="2227910"/>
                  </a:moveTo>
                  <a:lnTo>
                    <a:pt x="2846301" y="2227910"/>
                  </a:lnTo>
                  <a:lnTo>
                    <a:pt x="2845381" y="2230389"/>
                  </a:lnTo>
                  <a:lnTo>
                    <a:pt x="2847558" y="2227910"/>
                  </a:lnTo>
                  <a:close/>
                </a:path>
                <a:path w="4236085" h="2482215" extrusionOk="0">
                  <a:moveTo>
                    <a:pt x="2424577" y="2227910"/>
                  </a:moveTo>
                  <a:lnTo>
                    <a:pt x="2423173" y="2230125"/>
                  </a:lnTo>
                  <a:lnTo>
                    <a:pt x="2424577" y="2227910"/>
                  </a:lnTo>
                  <a:close/>
                </a:path>
                <a:path w="4236085" h="2482215" extrusionOk="0">
                  <a:moveTo>
                    <a:pt x="257476" y="2222324"/>
                  </a:moveTo>
                  <a:lnTo>
                    <a:pt x="251330" y="2227910"/>
                  </a:lnTo>
                  <a:lnTo>
                    <a:pt x="254828" y="2227910"/>
                  </a:lnTo>
                  <a:lnTo>
                    <a:pt x="257476" y="2222324"/>
                  </a:lnTo>
                  <a:close/>
                </a:path>
                <a:path w="4236085" h="2482215" extrusionOk="0">
                  <a:moveTo>
                    <a:pt x="264756" y="2189810"/>
                  </a:moveTo>
                  <a:lnTo>
                    <a:pt x="270090" y="2202510"/>
                  </a:lnTo>
                  <a:lnTo>
                    <a:pt x="276704" y="2215210"/>
                  </a:lnTo>
                  <a:lnTo>
                    <a:pt x="285523" y="2227910"/>
                  </a:lnTo>
                  <a:lnTo>
                    <a:pt x="298792" y="2227910"/>
                  </a:lnTo>
                  <a:lnTo>
                    <a:pt x="287359" y="2215210"/>
                  </a:lnTo>
                  <a:lnTo>
                    <a:pt x="278945" y="2215210"/>
                  </a:lnTo>
                  <a:lnTo>
                    <a:pt x="271946" y="2202510"/>
                  </a:lnTo>
                  <a:lnTo>
                    <a:pt x="264756" y="2189810"/>
                  </a:lnTo>
                  <a:close/>
                </a:path>
                <a:path w="4236085" h="2482215" extrusionOk="0">
                  <a:moveTo>
                    <a:pt x="1917839" y="2177110"/>
                  </a:moveTo>
                  <a:lnTo>
                    <a:pt x="1906981" y="2177110"/>
                  </a:lnTo>
                  <a:lnTo>
                    <a:pt x="1893435" y="2189810"/>
                  </a:lnTo>
                  <a:lnTo>
                    <a:pt x="1847596" y="2189810"/>
                  </a:lnTo>
                  <a:lnTo>
                    <a:pt x="1840183" y="2202510"/>
                  </a:lnTo>
                  <a:lnTo>
                    <a:pt x="1833262" y="2215210"/>
                  </a:lnTo>
                  <a:lnTo>
                    <a:pt x="1826205" y="2215210"/>
                  </a:lnTo>
                  <a:lnTo>
                    <a:pt x="1818386" y="2227910"/>
                  </a:lnTo>
                  <a:lnTo>
                    <a:pt x="1962404" y="2227910"/>
                  </a:lnTo>
                  <a:lnTo>
                    <a:pt x="1951417" y="2215140"/>
                  </a:lnTo>
                  <a:lnTo>
                    <a:pt x="1940459" y="2202510"/>
                  </a:lnTo>
                  <a:lnTo>
                    <a:pt x="1929273" y="2189810"/>
                  </a:lnTo>
                  <a:lnTo>
                    <a:pt x="1917839" y="2177110"/>
                  </a:lnTo>
                  <a:close/>
                </a:path>
                <a:path w="4236085" h="2482215" extrusionOk="0">
                  <a:moveTo>
                    <a:pt x="2309634" y="2215210"/>
                  </a:moveTo>
                  <a:lnTo>
                    <a:pt x="2303957" y="2215210"/>
                  </a:lnTo>
                  <a:lnTo>
                    <a:pt x="2282815" y="2227910"/>
                  </a:lnTo>
                  <a:lnTo>
                    <a:pt x="2297888" y="2227910"/>
                  </a:lnTo>
                  <a:lnTo>
                    <a:pt x="2309634" y="2215210"/>
                  </a:lnTo>
                  <a:close/>
                </a:path>
                <a:path w="4236085" h="2482215" extrusionOk="0">
                  <a:moveTo>
                    <a:pt x="2322830" y="2215210"/>
                  </a:moveTo>
                  <a:lnTo>
                    <a:pt x="2320785" y="2215210"/>
                  </a:lnTo>
                  <a:lnTo>
                    <a:pt x="2319032" y="2227910"/>
                  </a:lnTo>
                  <a:lnTo>
                    <a:pt x="2323045" y="2227910"/>
                  </a:lnTo>
                  <a:lnTo>
                    <a:pt x="2322830" y="2215210"/>
                  </a:lnTo>
                  <a:close/>
                </a:path>
                <a:path w="4236085" h="2482215" extrusionOk="0">
                  <a:moveTo>
                    <a:pt x="2448623" y="2215210"/>
                  </a:moveTo>
                  <a:lnTo>
                    <a:pt x="2444096" y="2215210"/>
                  </a:lnTo>
                  <a:lnTo>
                    <a:pt x="2433702" y="2227910"/>
                  </a:lnTo>
                  <a:lnTo>
                    <a:pt x="2439534" y="2227910"/>
                  </a:lnTo>
                  <a:lnTo>
                    <a:pt x="2448623" y="2215210"/>
                  </a:lnTo>
                  <a:close/>
                </a:path>
                <a:path w="4236085" h="2482215" extrusionOk="0">
                  <a:moveTo>
                    <a:pt x="2455951" y="2215210"/>
                  </a:moveTo>
                  <a:lnTo>
                    <a:pt x="2455275" y="2215210"/>
                  </a:lnTo>
                  <a:lnTo>
                    <a:pt x="2459097" y="2227910"/>
                  </a:lnTo>
                  <a:lnTo>
                    <a:pt x="2459904" y="2227910"/>
                  </a:lnTo>
                  <a:lnTo>
                    <a:pt x="2455951" y="2215210"/>
                  </a:lnTo>
                  <a:close/>
                </a:path>
                <a:path w="4236085" h="2482215" extrusionOk="0">
                  <a:moveTo>
                    <a:pt x="2855712" y="2218772"/>
                  </a:moveTo>
                  <a:lnTo>
                    <a:pt x="2847558" y="2227910"/>
                  </a:lnTo>
                  <a:lnTo>
                    <a:pt x="2851597" y="2227910"/>
                  </a:lnTo>
                  <a:lnTo>
                    <a:pt x="2855712" y="2218772"/>
                  </a:lnTo>
                  <a:close/>
                </a:path>
                <a:path w="4236085" h="2482215" extrusionOk="0">
                  <a:moveTo>
                    <a:pt x="265303" y="2215210"/>
                  </a:moveTo>
                  <a:lnTo>
                    <a:pt x="260848" y="2215210"/>
                  </a:lnTo>
                  <a:lnTo>
                    <a:pt x="257476" y="2222324"/>
                  </a:lnTo>
                  <a:lnTo>
                    <a:pt x="265303" y="2215210"/>
                  </a:lnTo>
                  <a:close/>
                </a:path>
                <a:path w="4236085" h="2482215" extrusionOk="0">
                  <a:moveTo>
                    <a:pt x="2858892" y="2215210"/>
                  </a:moveTo>
                  <a:lnTo>
                    <a:pt x="2857317" y="2215210"/>
                  </a:lnTo>
                  <a:lnTo>
                    <a:pt x="2855712" y="2218772"/>
                  </a:lnTo>
                  <a:lnTo>
                    <a:pt x="2858892" y="2215210"/>
                  </a:lnTo>
                  <a:close/>
                </a:path>
                <a:path w="4236085" h="2482215" extrusionOk="0">
                  <a:moveTo>
                    <a:pt x="1813946" y="2202510"/>
                  </a:moveTo>
                  <a:lnTo>
                    <a:pt x="1813382" y="2202510"/>
                  </a:lnTo>
                  <a:lnTo>
                    <a:pt x="1818639" y="2215210"/>
                  </a:lnTo>
                  <a:lnTo>
                    <a:pt x="1813946" y="2202510"/>
                  </a:lnTo>
                  <a:close/>
                </a:path>
                <a:path w="4236085" h="2482215" extrusionOk="0">
                  <a:moveTo>
                    <a:pt x="1819325" y="2213940"/>
                  </a:moveTo>
                  <a:lnTo>
                    <a:pt x="1818677" y="2215140"/>
                  </a:lnTo>
                  <a:lnTo>
                    <a:pt x="1819325" y="2213940"/>
                  </a:lnTo>
                  <a:close/>
                </a:path>
                <a:path w="4236085" h="2482215" extrusionOk="0">
                  <a:moveTo>
                    <a:pt x="2297277" y="2202510"/>
                  </a:moveTo>
                  <a:lnTo>
                    <a:pt x="2293974" y="2202510"/>
                  </a:lnTo>
                  <a:lnTo>
                    <a:pt x="2301994" y="2215210"/>
                  </a:lnTo>
                  <a:lnTo>
                    <a:pt x="2303957" y="2215210"/>
                  </a:lnTo>
                  <a:lnTo>
                    <a:pt x="2297277" y="2202510"/>
                  </a:lnTo>
                  <a:close/>
                </a:path>
                <a:path w="4236085" h="2482215" extrusionOk="0">
                  <a:moveTo>
                    <a:pt x="2329561" y="2202510"/>
                  </a:moveTo>
                  <a:lnTo>
                    <a:pt x="2310747" y="2202510"/>
                  </a:lnTo>
                  <a:lnTo>
                    <a:pt x="2316781" y="2215210"/>
                  </a:lnTo>
                  <a:lnTo>
                    <a:pt x="2323258" y="2215210"/>
                  </a:lnTo>
                  <a:lnTo>
                    <a:pt x="2329561" y="2202510"/>
                  </a:lnTo>
                  <a:close/>
                </a:path>
                <a:path w="4236085" h="2482215" extrusionOk="0">
                  <a:moveTo>
                    <a:pt x="2866778" y="2204758"/>
                  </a:moveTo>
                  <a:lnTo>
                    <a:pt x="2858892" y="2215210"/>
                  </a:lnTo>
                  <a:lnTo>
                    <a:pt x="2863303" y="2215210"/>
                  </a:lnTo>
                  <a:lnTo>
                    <a:pt x="2866778" y="2204758"/>
                  </a:lnTo>
                  <a:close/>
                </a:path>
                <a:path w="4236085" h="2482215" extrusionOk="0">
                  <a:moveTo>
                    <a:pt x="1825498" y="2202510"/>
                  </a:moveTo>
                  <a:lnTo>
                    <a:pt x="1824926" y="2202510"/>
                  </a:lnTo>
                  <a:lnTo>
                    <a:pt x="1819325" y="2213940"/>
                  </a:lnTo>
                  <a:lnTo>
                    <a:pt x="1825498" y="2202510"/>
                  </a:lnTo>
                  <a:close/>
                </a:path>
                <a:path w="4236085" h="2482215" extrusionOk="0">
                  <a:moveTo>
                    <a:pt x="2868475" y="2202510"/>
                  </a:moveTo>
                  <a:lnTo>
                    <a:pt x="2867526" y="2202510"/>
                  </a:lnTo>
                  <a:lnTo>
                    <a:pt x="2866778" y="2204758"/>
                  </a:lnTo>
                  <a:lnTo>
                    <a:pt x="2868475" y="2202510"/>
                  </a:lnTo>
                  <a:close/>
                </a:path>
                <a:path w="4236085" h="2482215" extrusionOk="0">
                  <a:moveTo>
                    <a:pt x="173517" y="2151710"/>
                  </a:moveTo>
                  <a:lnTo>
                    <a:pt x="145281" y="2151710"/>
                  </a:lnTo>
                  <a:lnTo>
                    <a:pt x="133096" y="2164410"/>
                  </a:lnTo>
                  <a:lnTo>
                    <a:pt x="139626" y="2164410"/>
                  </a:lnTo>
                  <a:lnTo>
                    <a:pt x="144627" y="2177110"/>
                  </a:lnTo>
                  <a:lnTo>
                    <a:pt x="148590" y="2189810"/>
                  </a:lnTo>
                  <a:lnTo>
                    <a:pt x="152006" y="2202510"/>
                  </a:lnTo>
                  <a:lnTo>
                    <a:pt x="176290" y="2202510"/>
                  </a:lnTo>
                  <a:lnTo>
                    <a:pt x="188591" y="2189810"/>
                  </a:lnTo>
                  <a:lnTo>
                    <a:pt x="217536" y="2189810"/>
                  </a:lnTo>
                  <a:lnTo>
                    <a:pt x="221221" y="2177110"/>
                  </a:lnTo>
                  <a:lnTo>
                    <a:pt x="205402" y="2177110"/>
                  </a:lnTo>
                  <a:lnTo>
                    <a:pt x="173517" y="2151710"/>
                  </a:lnTo>
                  <a:close/>
                </a:path>
                <a:path w="4236085" h="2482215" extrusionOk="0">
                  <a:moveTo>
                    <a:pt x="223596" y="2189810"/>
                  </a:moveTo>
                  <a:lnTo>
                    <a:pt x="221399" y="2189810"/>
                  </a:lnTo>
                  <a:lnTo>
                    <a:pt x="219621" y="2202510"/>
                  </a:lnTo>
                  <a:lnTo>
                    <a:pt x="221221" y="2202510"/>
                  </a:lnTo>
                  <a:lnTo>
                    <a:pt x="223596" y="2189810"/>
                  </a:lnTo>
                  <a:close/>
                </a:path>
                <a:path w="4236085" h="2482215" extrusionOk="0">
                  <a:moveTo>
                    <a:pt x="257423" y="2189810"/>
                  </a:moveTo>
                  <a:lnTo>
                    <a:pt x="256393" y="2189810"/>
                  </a:lnTo>
                  <a:lnTo>
                    <a:pt x="253758" y="2202510"/>
                  </a:lnTo>
                  <a:lnTo>
                    <a:pt x="256197" y="2202510"/>
                  </a:lnTo>
                  <a:lnTo>
                    <a:pt x="257423" y="2189810"/>
                  </a:lnTo>
                  <a:close/>
                </a:path>
                <a:path w="4236085" h="2482215" extrusionOk="0">
                  <a:moveTo>
                    <a:pt x="1639219" y="2177110"/>
                  </a:moveTo>
                  <a:lnTo>
                    <a:pt x="1635278" y="2177110"/>
                  </a:lnTo>
                  <a:lnTo>
                    <a:pt x="1642220" y="2189810"/>
                  </a:lnTo>
                  <a:lnTo>
                    <a:pt x="1649222" y="2202510"/>
                  </a:lnTo>
                  <a:lnTo>
                    <a:pt x="1655305" y="2202510"/>
                  </a:lnTo>
                  <a:lnTo>
                    <a:pt x="1660994" y="2189810"/>
                  </a:lnTo>
                  <a:lnTo>
                    <a:pt x="1645205" y="2189810"/>
                  </a:lnTo>
                  <a:lnTo>
                    <a:pt x="1639219" y="2177110"/>
                  </a:lnTo>
                  <a:close/>
                </a:path>
                <a:path w="4236085" h="2482215" extrusionOk="0">
                  <a:moveTo>
                    <a:pt x="1804251" y="2189810"/>
                  </a:moveTo>
                  <a:lnTo>
                    <a:pt x="1799323" y="2189810"/>
                  </a:lnTo>
                  <a:lnTo>
                    <a:pt x="1803452" y="2202510"/>
                  </a:lnTo>
                  <a:lnTo>
                    <a:pt x="1809127" y="2202510"/>
                  </a:lnTo>
                  <a:lnTo>
                    <a:pt x="1804251" y="2189810"/>
                  </a:lnTo>
                  <a:close/>
                </a:path>
                <a:path w="4236085" h="2482215" extrusionOk="0">
                  <a:moveTo>
                    <a:pt x="1838133" y="2189810"/>
                  </a:moveTo>
                  <a:lnTo>
                    <a:pt x="1837457" y="2189810"/>
                  </a:lnTo>
                  <a:lnTo>
                    <a:pt x="1831176" y="2202510"/>
                  </a:lnTo>
                  <a:lnTo>
                    <a:pt x="1831843" y="2202510"/>
                  </a:lnTo>
                  <a:lnTo>
                    <a:pt x="1838133" y="2189810"/>
                  </a:lnTo>
                  <a:close/>
                </a:path>
                <a:path w="4236085" h="2482215" extrusionOk="0">
                  <a:moveTo>
                    <a:pt x="2278989" y="2177110"/>
                  </a:moveTo>
                  <a:lnTo>
                    <a:pt x="2278380" y="2177110"/>
                  </a:lnTo>
                  <a:lnTo>
                    <a:pt x="2280481" y="2189810"/>
                  </a:lnTo>
                  <a:lnTo>
                    <a:pt x="2288116" y="2202510"/>
                  </a:lnTo>
                  <a:lnTo>
                    <a:pt x="2293974" y="2202510"/>
                  </a:lnTo>
                  <a:lnTo>
                    <a:pt x="2286122" y="2189810"/>
                  </a:lnTo>
                  <a:lnTo>
                    <a:pt x="2278989" y="2177110"/>
                  </a:lnTo>
                  <a:close/>
                </a:path>
                <a:path w="4236085" h="2482215" extrusionOk="0">
                  <a:moveTo>
                    <a:pt x="2300018" y="2195575"/>
                  </a:moveTo>
                  <a:lnTo>
                    <a:pt x="2302191" y="2202510"/>
                  </a:lnTo>
                  <a:lnTo>
                    <a:pt x="2305773" y="2202510"/>
                  </a:lnTo>
                  <a:lnTo>
                    <a:pt x="2300018" y="2195575"/>
                  </a:lnTo>
                  <a:close/>
                </a:path>
                <a:path w="4236085" h="2482215" extrusionOk="0">
                  <a:moveTo>
                    <a:pt x="2883856" y="2177110"/>
                  </a:moveTo>
                  <a:lnTo>
                    <a:pt x="2874378" y="2177110"/>
                  </a:lnTo>
                  <a:lnTo>
                    <a:pt x="2868475" y="2202510"/>
                  </a:lnTo>
                  <a:lnTo>
                    <a:pt x="2870374" y="2202510"/>
                  </a:lnTo>
                  <a:lnTo>
                    <a:pt x="2872608" y="2189810"/>
                  </a:lnTo>
                  <a:lnTo>
                    <a:pt x="2874987" y="2189810"/>
                  </a:lnTo>
                  <a:lnTo>
                    <a:pt x="2883856" y="2177110"/>
                  </a:lnTo>
                  <a:close/>
                </a:path>
                <a:path w="4236085" h="2482215" extrusionOk="0">
                  <a:moveTo>
                    <a:pt x="2298212" y="2189810"/>
                  </a:moveTo>
                  <a:lnTo>
                    <a:pt x="2295234" y="2189810"/>
                  </a:lnTo>
                  <a:lnTo>
                    <a:pt x="2300018" y="2195575"/>
                  </a:lnTo>
                  <a:lnTo>
                    <a:pt x="2298212" y="2189810"/>
                  </a:lnTo>
                  <a:close/>
                </a:path>
                <a:path w="4236085" h="2482215" extrusionOk="0">
                  <a:moveTo>
                    <a:pt x="229095" y="2177110"/>
                  </a:moveTo>
                  <a:lnTo>
                    <a:pt x="224942" y="2189810"/>
                  </a:lnTo>
                  <a:lnTo>
                    <a:pt x="228358" y="2189810"/>
                  </a:lnTo>
                  <a:lnTo>
                    <a:pt x="229095" y="2177110"/>
                  </a:lnTo>
                  <a:close/>
                </a:path>
                <a:path w="4236085" h="2482215" extrusionOk="0">
                  <a:moveTo>
                    <a:pt x="268696" y="2177110"/>
                  </a:moveTo>
                  <a:lnTo>
                    <a:pt x="267510" y="2177110"/>
                  </a:lnTo>
                  <a:lnTo>
                    <a:pt x="261118" y="2189810"/>
                  </a:lnTo>
                  <a:lnTo>
                    <a:pt x="262189" y="2189810"/>
                  </a:lnTo>
                  <a:lnTo>
                    <a:pt x="268696" y="2177110"/>
                  </a:lnTo>
                  <a:close/>
                </a:path>
                <a:path w="4236085" h="2482215" extrusionOk="0">
                  <a:moveTo>
                    <a:pt x="293140" y="2177110"/>
                  </a:moveTo>
                  <a:lnTo>
                    <a:pt x="284032" y="2177110"/>
                  </a:lnTo>
                  <a:lnTo>
                    <a:pt x="276251" y="2189810"/>
                  </a:lnTo>
                  <a:lnTo>
                    <a:pt x="285303" y="2189810"/>
                  </a:lnTo>
                  <a:lnTo>
                    <a:pt x="293140" y="2177110"/>
                  </a:lnTo>
                  <a:close/>
                </a:path>
                <a:path w="4236085" h="2482215" extrusionOk="0">
                  <a:moveTo>
                    <a:pt x="1721355" y="2177110"/>
                  </a:moveTo>
                  <a:lnTo>
                    <a:pt x="1720986" y="2177110"/>
                  </a:lnTo>
                  <a:lnTo>
                    <a:pt x="1704060" y="2189810"/>
                  </a:lnTo>
                  <a:lnTo>
                    <a:pt x="1721355" y="2177110"/>
                  </a:lnTo>
                  <a:close/>
                </a:path>
                <a:path w="4236085" h="2482215" extrusionOk="0">
                  <a:moveTo>
                    <a:pt x="1790949" y="2177110"/>
                  </a:moveTo>
                  <a:lnTo>
                    <a:pt x="1789665" y="2177110"/>
                  </a:lnTo>
                  <a:lnTo>
                    <a:pt x="1796338" y="2189810"/>
                  </a:lnTo>
                  <a:lnTo>
                    <a:pt x="1790949" y="2177110"/>
                  </a:lnTo>
                  <a:close/>
                </a:path>
                <a:path w="4236085" h="2482215" extrusionOk="0">
                  <a:moveTo>
                    <a:pt x="2290470" y="2177110"/>
                  </a:moveTo>
                  <a:lnTo>
                    <a:pt x="2289009" y="2177110"/>
                  </a:lnTo>
                  <a:lnTo>
                    <a:pt x="2290995" y="2189810"/>
                  </a:lnTo>
                  <a:lnTo>
                    <a:pt x="2294369" y="2189810"/>
                  </a:lnTo>
                  <a:lnTo>
                    <a:pt x="2290470" y="2177110"/>
                  </a:lnTo>
                  <a:close/>
                </a:path>
                <a:path w="4236085" h="2482215" extrusionOk="0">
                  <a:moveTo>
                    <a:pt x="2722963" y="1999310"/>
                  </a:moveTo>
                  <a:lnTo>
                    <a:pt x="2720114" y="1999310"/>
                  </a:lnTo>
                  <a:lnTo>
                    <a:pt x="2721157" y="2012010"/>
                  </a:lnTo>
                  <a:lnTo>
                    <a:pt x="2719933" y="2012010"/>
                  </a:lnTo>
                  <a:lnTo>
                    <a:pt x="2716774" y="2037410"/>
                  </a:lnTo>
                  <a:lnTo>
                    <a:pt x="2720514" y="2050110"/>
                  </a:lnTo>
                  <a:lnTo>
                    <a:pt x="2727716" y="2075510"/>
                  </a:lnTo>
                  <a:lnTo>
                    <a:pt x="2734945" y="2088210"/>
                  </a:lnTo>
                  <a:lnTo>
                    <a:pt x="2735545" y="2100910"/>
                  </a:lnTo>
                  <a:lnTo>
                    <a:pt x="2734916" y="2113610"/>
                  </a:lnTo>
                  <a:lnTo>
                    <a:pt x="2732430" y="2139010"/>
                  </a:lnTo>
                  <a:lnTo>
                    <a:pt x="2731782" y="2139010"/>
                  </a:lnTo>
                  <a:lnTo>
                    <a:pt x="2731240" y="2151710"/>
                  </a:lnTo>
                  <a:lnTo>
                    <a:pt x="2729472" y="2164410"/>
                  </a:lnTo>
                  <a:lnTo>
                    <a:pt x="2726326" y="2177110"/>
                  </a:lnTo>
                  <a:lnTo>
                    <a:pt x="2721648" y="2189810"/>
                  </a:lnTo>
                  <a:lnTo>
                    <a:pt x="2726536" y="2177110"/>
                  </a:lnTo>
                  <a:lnTo>
                    <a:pt x="2729696" y="2164410"/>
                  </a:lnTo>
                  <a:lnTo>
                    <a:pt x="2731727" y="2164410"/>
                  </a:lnTo>
                  <a:lnTo>
                    <a:pt x="2733230" y="2151710"/>
                  </a:lnTo>
                  <a:lnTo>
                    <a:pt x="2735164" y="2139010"/>
                  </a:lnTo>
                  <a:lnTo>
                    <a:pt x="2737034" y="2126310"/>
                  </a:lnTo>
                  <a:lnTo>
                    <a:pt x="2737941" y="2100910"/>
                  </a:lnTo>
                  <a:lnTo>
                    <a:pt x="2736989" y="2088210"/>
                  </a:lnTo>
                  <a:lnTo>
                    <a:pt x="2732252" y="2075510"/>
                  </a:lnTo>
                  <a:lnTo>
                    <a:pt x="2726266" y="2062810"/>
                  </a:lnTo>
                  <a:lnTo>
                    <a:pt x="2721196" y="2050110"/>
                  </a:lnTo>
                  <a:lnTo>
                    <a:pt x="2719209" y="2037410"/>
                  </a:lnTo>
                  <a:lnTo>
                    <a:pt x="2720332" y="2024710"/>
                  </a:lnTo>
                  <a:lnTo>
                    <a:pt x="2721781" y="2012010"/>
                  </a:lnTo>
                  <a:lnTo>
                    <a:pt x="2722963" y="1999310"/>
                  </a:lnTo>
                  <a:close/>
                </a:path>
                <a:path w="4236085" h="2482215" extrusionOk="0">
                  <a:moveTo>
                    <a:pt x="2115069" y="2159194"/>
                  </a:moveTo>
                  <a:lnTo>
                    <a:pt x="2116185" y="2164410"/>
                  </a:lnTo>
                  <a:lnTo>
                    <a:pt x="2122855" y="2177110"/>
                  </a:lnTo>
                  <a:lnTo>
                    <a:pt x="2123331" y="2177900"/>
                  </a:lnTo>
                  <a:lnTo>
                    <a:pt x="2118051" y="2164410"/>
                  </a:lnTo>
                  <a:lnTo>
                    <a:pt x="2115069" y="2159194"/>
                  </a:lnTo>
                  <a:close/>
                </a:path>
                <a:path w="4236085" h="2482215" extrusionOk="0">
                  <a:moveTo>
                    <a:pt x="229489" y="2164410"/>
                  </a:moveTo>
                  <a:lnTo>
                    <a:pt x="215290" y="2164410"/>
                  </a:lnTo>
                  <a:lnTo>
                    <a:pt x="214083" y="2177110"/>
                  </a:lnTo>
                  <a:lnTo>
                    <a:pt x="229311" y="2177110"/>
                  </a:lnTo>
                  <a:lnTo>
                    <a:pt x="229489" y="2164410"/>
                  </a:lnTo>
                  <a:close/>
                </a:path>
                <a:path w="4236085" h="2482215" extrusionOk="0">
                  <a:moveTo>
                    <a:pt x="296633" y="2164410"/>
                  </a:moveTo>
                  <a:lnTo>
                    <a:pt x="290918" y="2164410"/>
                  </a:lnTo>
                  <a:lnTo>
                    <a:pt x="283006" y="2177110"/>
                  </a:lnTo>
                  <a:lnTo>
                    <a:pt x="296633" y="2164410"/>
                  </a:lnTo>
                  <a:close/>
                </a:path>
                <a:path w="4236085" h="2482215" extrusionOk="0">
                  <a:moveTo>
                    <a:pt x="419355" y="2164410"/>
                  </a:moveTo>
                  <a:lnTo>
                    <a:pt x="393020" y="2164410"/>
                  </a:lnTo>
                  <a:lnTo>
                    <a:pt x="405984" y="2177110"/>
                  </a:lnTo>
                  <a:lnTo>
                    <a:pt x="431914" y="2177110"/>
                  </a:lnTo>
                  <a:lnTo>
                    <a:pt x="419355" y="2164410"/>
                  </a:lnTo>
                  <a:close/>
                </a:path>
                <a:path w="4236085" h="2482215" extrusionOk="0">
                  <a:moveTo>
                    <a:pt x="464883" y="2151710"/>
                  </a:moveTo>
                  <a:lnTo>
                    <a:pt x="462330" y="2151710"/>
                  </a:lnTo>
                  <a:lnTo>
                    <a:pt x="462191" y="2177110"/>
                  </a:lnTo>
                  <a:lnTo>
                    <a:pt x="466115" y="2177110"/>
                  </a:lnTo>
                  <a:lnTo>
                    <a:pt x="465759" y="2164410"/>
                  </a:lnTo>
                  <a:lnTo>
                    <a:pt x="465353" y="2164410"/>
                  </a:lnTo>
                  <a:lnTo>
                    <a:pt x="464883" y="2151710"/>
                  </a:lnTo>
                  <a:close/>
                </a:path>
                <a:path w="4236085" h="2482215" extrusionOk="0">
                  <a:moveTo>
                    <a:pt x="1627432" y="2151710"/>
                  </a:moveTo>
                  <a:lnTo>
                    <a:pt x="1625758" y="2151710"/>
                  </a:lnTo>
                  <a:lnTo>
                    <a:pt x="1623098" y="2164410"/>
                  </a:lnTo>
                  <a:lnTo>
                    <a:pt x="1628778" y="2177110"/>
                  </a:lnTo>
                  <a:lnTo>
                    <a:pt x="1633573" y="2177110"/>
                  </a:lnTo>
                  <a:lnTo>
                    <a:pt x="1628787" y="2164410"/>
                  </a:lnTo>
                  <a:lnTo>
                    <a:pt x="1627432" y="2151710"/>
                  </a:lnTo>
                  <a:close/>
                </a:path>
                <a:path w="4236085" h="2482215" extrusionOk="0">
                  <a:moveTo>
                    <a:pt x="1740527" y="2174995"/>
                  </a:moveTo>
                  <a:lnTo>
                    <a:pt x="1737763" y="2177110"/>
                  </a:lnTo>
                  <a:lnTo>
                    <a:pt x="1740527" y="2174995"/>
                  </a:lnTo>
                  <a:close/>
                </a:path>
                <a:path w="4236085" h="2482215" extrusionOk="0">
                  <a:moveTo>
                    <a:pt x="1778951" y="2166126"/>
                  </a:moveTo>
                  <a:lnTo>
                    <a:pt x="1784807" y="2177110"/>
                  </a:lnTo>
                  <a:lnTo>
                    <a:pt x="1789665" y="2177110"/>
                  </a:lnTo>
                  <a:lnTo>
                    <a:pt x="1778951" y="2166126"/>
                  </a:lnTo>
                  <a:close/>
                </a:path>
                <a:path w="4236085" h="2482215" extrusionOk="0">
                  <a:moveTo>
                    <a:pt x="2306033" y="2164410"/>
                  </a:moveTo>
                  <a:lnTo>
                    <a:pt x="2303081" y="2164410"/>
                  </a:lnTo>
                  <a:lnTo>
                    <a:pt x="2296007" y="2177110"/>
                  </a:lnTo>
                  <a:lnTo>
                    <a:pt x="2300935" y="2177110"/>
                  </a:lnTo>
                  <a:lnTo>
                    <a:pt x="2306033" y="2164410"/>
                  </a:lnTo>
                  <a:close/>
                </a:path>
                <a:path w="4236085" h="2482215" extrusionOk="0">
                  <a:moveTo>
                    <a:pt x="2903789" y="2164410"/>
                  </a:moveTo>
                  <a:lnTo>
                    <a:pt x="2902588" y="2164410"/>
                  </a:lnTo>
                  <a:lnTo>
                    <a:pt x="2893326" y="2177110"/>
                  </a:lnTo>
                  <a:lnTo>
                    <a:pt x="2893950" y="2177110"/>
                  </a:lnTo>
                  <a:lnTo>
                    <a:pt x="2903789" y="2164410"/>
                  </a:lnTo>
                  <a:close/>
                </a:path>
                <a:path w="4236085" h="2482215" extrusionOk="0">
                  <a:moveTo>
                    <a:pt x="1754363" y="2164410"/>
                  </a:moveTo>
                  <a:lnTo>
                    <a:pt x="1754045" y="2164410"/>
                  </a:lnTo>
                  <a:lnTo>
                    <a:pt x="1740527" y="2174995"/>
                  </a:lnTo>
                  <a:lnTo>
                    <a:pt x="1754363" y="2164410"/>
                  </a:lnTo>
                  <a:close/>
                </a:path>
                <a:path w="4236085" h="2482215" extrusionOk="0">
                  <a:moveTo>
                    <a:pt x="1778036" y="2164410"/>
                  </a:moveTo>
                  <a:lnTo>
                    <a:pt x="1777277" y="2164410"/>
                  </a:lnTo>
                  <a:lnTo>
                    <a:pt x="1778951" y="2166126"/>
                  </a:lnTo>
                  <a:lnTo>
                    <a:pt x="1778036" y="2164410"/>
                  </a:lnTo>
                  <a:close/>
                </a:path>
                <a:path w="4236085" h="2482215" extrusionOk="0">
                  <a:moveTo>
                    <a:pt x="196010" y="2151710"/>
                  </a:moveTo>
                  <a:lnTo>
                    <a:pt x="194858" y="2151710"/>
                  </a:lnTo>
                  <a:lnTo>
                    <a:pt x="206032" y="2164410"/>
                  </a:lnTo>
                  <a:lnTo>
                    <a:pt x="196010" y="2151710"/>
                  </a:lnTo>
                  <a:close/>
                </a:path>
                <a:path w="4236085" h="2482215" extrusionOk="0">
                  <a:moveTo>
                    <a:pt x="303339" y="2151710"/>
                  </a:moveTo>
                  <a:lnTo>
                    <a:pt x="296633" y="2164410"/>
                  </a:lnTo>
                  <a:lnTo>
                    <a:pt x="300786" y="2164410"/>
                  </a:lnTo>
                  <a:lnTo>
                    <a:pt x="303339" y="2151710"/>
                  </a:lnTo>
                  <a:close/>
                </a:path>
                <a:path w="4236085" h="2482215" extrusionOk="0">
                  <a:moveTo>
                    <a:pt x="387025" y="2160178"/>
                  </a:moveTo>
                  <a:lnTo>
                    <a:pt x="383968" y="2164410"/>
                  </a:lnTo>
                  <a:lnTo>
                    <a:pt x="385327" y="2164410"/>
                  </a:lnTo>
                  <a:lnTo>
                    <a:pt x="387025" y="2160178"/>
                  </a:lnTo>
                  <a:close/>
                </a:path>
                <a:path w="4236085" h="2482215" extrusionOk="0">
                  <a:moveTo>
                    <a:pt x="965723" y="2151710"/>
                  </a:moveTo>
                  <a:lnTo>
                    <a:pt x="961113" y="2151710"/>
                  </a:lnTo>
                  <a:lnTo>
                    <a:pt x="970457" y="2164410"/>
                  </a:lnTo>
                  <a:lnTo>
                    <a:pt x="965723" y="2151710"/>
                  </a:lnTo>
                  <a:close/>
                </a:path>
                <a:path w="4236085" h="2482215" extrusionOk="0">
                  <a:moveTo>
                    <a:pt x="984808" y="2151710"/>
                  </a:moveTo>
                  <a:lnTo>
                    <a:pt x="976071" y="2151710"/>
                  </a:lnTo>
                  <a:lnTo>
                    <a:pt x="982040" y="2164410"/>
                  </a:lnTo>
                  <a:lnTo>
                    <a:pt x="984808" y="2151710"/>
                  </a:lnTo>
                  <a:close/>
                </a:path>
                <a:path w="4236085" h="2482215" extrusionOk="0">
                  <a:moveTo>
                    <a:pt x="1005903" y="2158220"/>
                  </a:moveTo>
                  <a:lnTo>
                    <a:pt x="1009594" y="2164410"/>
                  </a:lnTo>
                  <a:lnTo>
                    <a:pt x="1009778" y="2164410"/>
                  </a:lnTo>
                  <a:lnTo>
                    <a:pt x="1005903" y="2158220"/>
                  </a:lnTo>
                  <a:close/>
                </a:path>
                <a:path w="4236085" h="2482215" extrusionOk="0">
                  <a:moveTo>
                    <a:pt x="1037551" y="2151710"/>
                  </a:moveTo>
                  <a:lnTo>
                    <a:pt x="1035126" y="2151710"/>
                  </a:lnTo>
                  <a:lnTo>
                    <a:pt x="1029335" y="2164410"/>
                  </a:lnTo>
                  <a:lnTo>
                    <a:pt x="1032462" y="2164410"/>
                  </a:lnTo>
                  <a:lnTo>
                    <a:pt x="1037551" y="2151710"/>
                  </a:lnTo>
                  <a:close/>
                </a:path>
                <a:path w="4236085" h="2482215" extrusionOk="0">
                  <a:moveTo>
                    <a:pt x="2934919" y="2113610"/>
                  </a:moveTo>
                  <a:lnTo>
                    <a:pt x="2928073" y="2113610"/>
                  </a:lnTo>
                  <a:lnTo>
                    <a:pt x="2934601" y="2126310"/>
                  </a:lnTo>
                  <a:lnTo>
                    <a:pt x="2932935" y="2126310"/>
                  </a:lnTo>
                  <a:lnTo>
                    <a:pt x="2927916" y="2139010"/>
                  </a:lnTo>
                  <a:lnTo>
                    <a:pt x="2921319" y="2151710"/>
                  </a:lnTo>
                  <a:lnTo>
                    <a:pt x="2914916" y="2164410"/>
                  </a:lnTo>
                  <a:lnTo>
                    <a:pt x="2923582" y="2151710"/>
                  </a:lnTo>
                  <a:lnTo>
                    <a:pt x="2931099" y="2139010"/>
                  </a:lnTo>
                  <a:lnTo>
                    <a:pt x="2935526" y="2126310"/>
                  </a:lnTo>
                  <a:lnTo>
                    <a:pt x="2934919" y="2113610"/>
                  </a:lnTo>
                  <a:close/>
                </a:path>
                <a:path w="4236085" h="2482215" extrusionOk="0">
                  <a:moveTo>
                    <a:pt x="393141" y="2151710"/>
                  </a:moveTo>
                  <a:lnTo>
                    <a:pt x="390421" y="2151710"/>
                  </a:lnTo>
                  <a:lnTo>
                    <a:pt x="387025" y="2160178"/>
                  </a:lnTo>
                  <a:lnTo>
                    <a:pt x="393141" y="2151710"/>
                  </a:lnTo>
                  <a:close/>
                </a:path>
                <a:path w="4236085" h="2482215" extrusionOk="0">
                  <a:moveTo>
                    <a:pt x="2110752" y="2139010"/>
                  </a:moveTo>
                  <a:lnTo>
                    <a:pt x="2100072" y="2139010"/>
                  </a:lnTo>
                  <a:lnTo>
                    <a:pt x="2110790" y="2151710"/>
                  </a:lnTo>
                  <a:lnTo>
                    <a:pt x="2115069" y="2159194"/>
                  </a:lnTo>
                  <a:lnTo>
                    <a:pt x="2110752" y="2139010"/>
                  </a:lnTo>
                  <a:close/>
                </a:path>
                <a:path w="4236085" h="2482215" extrusionOk="0">
                  <a:moveTo>
                    <a:pt x="1002020" y="2151710"/>
                  </a:moveTo>
                  <a:lnTo>
                    <a:pt x="1001826" y="2151710"/>
                  </a:lnTo>
                  <a:lnTo>
                    <a:pt x="1005903" y="2158220"/>
                  </a:lnTo>
                  <a:lnTo>
                    <a:pt x="1002020" y="2151710"/>
                  </a:lnTo>
                  <a:close/>
                </a:path>
                <a:path w="4236085" h="2482215" extrusionOk="0">
                  <a:moveTo>
                    <a:pt x="95935" y="2088210"/>
                  </a:moveTo>
                  <a:lnTo>
                    <a:pt x="91998" y="2088210"/>
                  </a:lnTo>
                  <a:lnTo>
                    <a:pt x="85293" y="2100910"/>
                  </a:lnTo>
                  <a:lnTo>
                    <a:pt x="93145" y="2113610"/>
                  </a:lnTo>
                  <a:lnTo>
                    <a:pt x="101488" y="2126310"/>
                  </a:lnTo>
                  <a:lnTo>
                    <a:pt x="110360" y="2139010"/>
                  </a:lnTo>
                  <a:lnTo>
                    <a:pt x="119799" y="2151710"/>
                  </a:lnTo>
                  <a:lnTo>
                    <a:pt x="121539" y="2151710"/>
                  </a:lnTo>
                  <a:lnTo>
                    <a:pt x="113139" y="2139010"/>
                  </a:lnTo>
                  <a:lnTo>
                    <a:pt x="104540" y="2126310"/>
                  </a:lnTo>
                  <a:lnTo>
                    <a:pt x="96635" y="2113610"/>
                  </a:lnTo>
                  <a:lnTo>
                    <a:pt x="90322" y="2100910"/>
                  </a:lnTo>
                  <a:lnTo>
                    <a:pt x="95935" y="2088210"/>
                  </a:lnTo>
                  <a:close/>
                </a:path>
                <a:path w="4236085" h="2482215" extrusionOk="0">
                  <a:moveTo>
                    <a:pt x="175705" y="2139010"/>
                  </a:moveTo>
                  <a:lnTo>
                    <a:pt x="174049" y="2139010"/>
                  </a:lnTo>
                  <a:lnTo>
                    <a:pt x="183880" y="2151710"/>
                  </a:lnTo>
                  <a:lnTo>
                    <a:pt x="185751" y="2151710"/>
                  </a:lnTo>
                  <a:lnTo>
                    <a:pt x="175705" y="2139010"/>
                  </a:lnTo>
                  <a:close/>
                </a:path>
                <a:path w="4236085" h="2482215" extrusionOk="0">
                  <a:moveTo>
                    <a:pt x="398222" y="2146553"/>
                  </a:moveTo>
                  <a:lnTo>
                    <a:pt x="395913" y="2151710"/>
                  </a:lnTo>
                  <a:lnTo>
                    <a:pt x="400177" y="2151710"/>
                  </a:lnTo>
                  <a:lnTo>
                    <a:pt x="398222" y="2146553"/>
                  </a:lnTo>
                  <a:close/>
                </a:path>
                <a:path w="4236085" h="2482215" extrusionOk="0">
                  <a:moveTo>
                    <a:pt x="485825" y="2139010"/>
                  </a:moveTo>
                  <a:lnTo>
                    <a:pt x="483656" y="2139010"/>
                  </a:lnTo>
                  <a:lnTo>
                    <a:pt x="477670" y="2151710"/>
                  </a:lnTo>
                  <a:lnTo>
                    <a:pt x="485978" y="2151710"/>
                  </a:lnTo>
                  <a:lnTo>
                    <a:pt x="485825" y="2139010"/>
                  </a:lnTo>
                  <a:close/>
                </a:path>
                <a:path w="4236085" h="2482215" extrusionOk="0">
                  <a:moveTo>
                    <a:pt x="946524" y="2113610"/>
                  </a:moveTo>
                  <a:lnTo>
                    <a:pt x="944721" y="2113610"/>
                  </a:lnTo>
                  <a:lnTo>
                    <a:pt x="948583" y="2139010"/>
                  </a:lnTo>
                  <a:lnTo>
                    <a:pt x="953684" y="2151710"/>
                  </a:lnTo>
                  <a:lnTo>
                    <a:pt x="960961" y="2151710"/>
                  </a:lnTo>
                  <a:lnTo>
                    <a:pt x="956384" y="2139010"/>
                  </a:lnTo>
                  <a:lnTo>
                    <a:pt x="952207" y="2139010"/>
                  </a:lnTo>
                  <a:lnTo>
                    <a:pt x="949236" y="2126310"/>
                  </a:lnTo>
                  <a:lnTo>
                    <a:pt x="946524" y="2113610"/>
                  </a:lnTo>
                  <a:close/>
                </a:path>
                <a:path w="4236085" h="2482215" extrusionOk="0">
                  <a:moveTo>
                    <a:pt x="1023343" y="2113610"/>
                  </a:moveTo>
                  <a:lnTo>
                    <a:pt x="1016508" y="2113610"/>
                  </a:lnTo>
                  <a:lnTo>
                    <a:pt x="1022581" y="2126310"/>
                  </a:lnTo>
                  <a:lnTo>
                    <a:pt x="1028960" y="2126310"/>
                  </a:lnTo>
                  <a:lnTo>
                    <a:pt x="1034595" y="2139010"/>
                  </a:lnTo>
                  <a:lnTo>
                    <a:pt x="1038440" y="2151710"/>
                  </a:lnTo>
                  <a:lnTo>
                    <a:pt x="1040469" y="2151710"/>
                  </a:lnTo>
                  <a:lnTo>
                    <a:pt x="1039088" y="2139010"/>
                  </a:lnTo>
                  <a:lnTo>
                    <a:pt x="1028998" y="2126310"/>
                  </a:lnTo>
                  <a:lnTo>
                    <a:pt x="1023343" y="2113610"/>
                  </a:lnTo>
                  <a:close/>
                </a:path>
                <a:path w="4236085" h="2482215" extrusionOk="0">
                  <a:moveTo>
                    <a:pt x="1494733" y="2113610"/>
                  </a:moveTo>
                  <a:lnTo>
                    <a:pt x="1490315" y="2113610"/>
                  </a:lnTo>
                  <a:lnTo>
                    <a:pt x="1502435" y="2126310"/>
                  </a:lnTo>
                  <a:lnTo>
                    <a:pt x="1504166" y="2139010"/>
                  </a:lnTo>
                  <a:lnTo>
                    <a:pt x="1504413" y="2139010"/>
                  </a:lnTo>
                  <a:lnTo>
                    <a:pt x="1504046" y="2151710"/>
                  </a:lnTo>
                  <a:lnTo>
                    <a:pt x="1507134" y="2151710"/>
                  </a:lnTo>
                  <a:lnTo>
                    <a:pt x="1507109" y="2126310"/>
                  </a:lnTo>
                  <a:lnTo>
                    <a:pt x="1494733" y="2113610"/>
                  </a:lnTo>
                  <a:close/>
                </a:path>
                <a:path w="4236085" h="2482215" extrusionOk="0">
                  <a:moveTo>
                    <a:pt x="1582991" y="2139010"/>
                  </a:moveTo>
                  <a:lnTo>
                    <a:pt x="1575431" y="2139010"/>
                  </a:lnTo>
                  <a:lnTo>
                    <a:pt x="1568751" y="2151710"/>
                  </a:lnTo>
                  <a:lnTo>
                    <a:pt x="1576542" y="2151710"/>
                  </a:lnTo>
                  <a:lnTo>
                    <a:pt x="1582991" y="2139010"/>
                  </a:lnTo>
                  <a:close/>
                </a:path>
                <a:path w="4236085" h="2482215" extrusionOk="0">
                  <a:moveTo>
                    <a:pt x="1633740" y="2126310"/>
                  </a:moveTo>
                  <a:lnTo>
                    <a:pt x="1630934" y="2126310"/>
                  </a:lnTo>
                  <a:lnTo>
                    <a:pt x="1631431" y="2139010"/>
                  </a:lnTo>
                  <a:lnTo>
                    <a:pt x="1629121" y="2151710"/>
                  </a:lnTo>
                  <a:lnTo>
                    <a:pt x="1630454" y="2151710"/>
                  </a:lnTo>
                  <a:lnTo>
                    <a:pt x="1633881" y="2139010"/>
                  </a:lnTo>
                  <a:lnTo>
                    <a:pt x="1633740" y="2126310"/>
                  </a:lnTo>
                  <a:close/>
                </a:path>
                <a:path w="4236085" h="2482215" extrusionOk="0">
                  <a:moveTo>
                    <a:pt x="2048195" y="2062810"/>
                  </a:moveTo>
                  <a:lnTo>
                    <a:pt x="1933043" y="2062810"/>
                  </a:lnTo>
                  <a:lnTo>
                    <a:pt x="1919617" y="2075510"/>
                  </a:lnTo>
                  <a:lnTo>
                    <a:pt x="1906003" y="2075510"/>
                  </a:lnTo>
                  <a:lnTo>
                    <a:pt x="1906966" y="2088210"/>
                  </a:lnTo>
                  <a:lnTo>
                    <a:pt x="1908467" y="2100910"/>
                  </a:lnTo>
                  <a:lnTo>
                    <a:pt x="1910139" y="2113610"/>
                  </a:lnTo>
                  <a:lnTo>
                    <a:pt x="1911616" y="2126310"/>
                  </a:lnTo>
                  <a:lnTo>
                    <a:pt x="1913942" y="2151710"/>
                  </a:lnTo>
                  <a:lnTo>
                    <a:pt x="2036223" y="2151710"/>
                  </a:lnTo>
                  <a:lnTo>
                    <a:pt x="2033058" y="2139010"/>
                  </a:lnTo>
                  <a:lnTo>
                    <a:pt x="2030358" y="2139010"/>
                  </a:lnTo>
                  <a:lnTo>
                    <a:pt x="2029142" y="2126310"/>
                  </a:lnTo>
                  <a:lnTo>
                    <a:pt x="2034976" y="2113610"/>
                  </a:lnTo>
                  <a:lnTo>
                    <a:pt x="2042828" y="2113610"/>
                  </a:lnTo>
                  <a:lnTo>
                    <a:pt x="2050768" y="2100910"/>
                  </a:lnTo>
                  <a:lnTo>
                    <a:pt x="2056866" y="2088210"/>
                  </a:lnTo>
                  <a:lnTo>
                    <a:pt x="2053480" y="2075510"/>
                  </a:lnTo>
                  <a:lnTo>
                    <a:pt x="2048195" y="2062810"/>
                  </a:lnTo>
                  <a:close/>
                </a:path>
                <a:path w="4236085" h="2482215" extrusionOk="0">
                  <a:moveTo>
                    <a:pt x="394309" y="2126310"/>
                  </a:moveTo>
                  <a:lnTo>
                    <a:pt x="395363" y="2139010"/>
                  </a:lnTo>
                  <a:lnTo>
                    <a:pt x="398222" y="2146553"/>
                  </a:lnTo>
                  <a:lnTo>
                    <a:pt x="401599" y="2139010"/>
                  </a:lnTo>
                  <a:lnTo>
                    <a:pt x="396748" y="2139010"/>
                  </a:lnTo>
                  <a:lnTo>
                    <a:pt x="394309" y="2126310"/>
                  </a:lnTo>
                  <a:close/>
                </a:path>
                <a:path w="4236085" h="2482215" extrusionOk="0">
                  <a:moveTo>
                    <a:pt x="294790" y="2126310"/>
                  </a:moveTo>
                  <a:lnTo>
                    <a:pt x="292471" y="2126310"/>
                  </a:lnTo>
                  <a:lnTo>
                    <a:pt x="295266" y="2139010"/>
                  </a:lnTo>
                  <a:lnTo>
                    <a:pt x="297046" y="2139010"/>
                  </a:lnTo>
                  <a:lnTo>
                    <a:pt x="294790" y="2126310"/>
                  </a:lnTo>
                  <a:close/>
                </a:path>
                <a:path w="4236085" h="2482215" extrusionOk="0">
                  <a:moveTo>
                    <a:pt x="1592017" y="2113610"/>
                  </a:moveTo>
                  <a:lnTo>
                    <a:pt x="1590053" y="2113610"/>
                  </a:lnTo>
                  <a:lnTo>
                    <a:pt x="1587604" y="2126310"/>
                  </a:lnTo>
                  <a:lnTo>
                    <a:pt x="1584541" y="2126310"/>
                  </a:lnTo>
                  <a:lnTo>
                    <a:pt x="1581785" y="2139010"/>
                  </a:lnTo>
                  <a:lnTo>
                    <a:pt x="1586220" y="2139010"/>
                  </a:lnTo>
                  <a:lnTo>
                    <a:pt x="1589195" y="2126310"/>
                  </a:lnTo>
                  <a:lnTo>
                    <a:pt x="1592017" y="2113610"/>
                  </a:lnTo>
                  <a:close/>
                </a:path>
                <a:path w="4236085" h="2482215" extrusionOk="0">
                  <a:moveTo>
                    <a:pt x="1604276" y="2113610"/>
                  </a:moveTo>
                  <a:lnTo>
                    <a:pt x="1600171" y="2113610"/>
                  </a:lnTo>
                  <a:lnTo>
                    <a:pt x="1597930" y="2126310"/>
                  </a:lnTo>
                  <a:lnTo>
                    <a:pt x="1595894" y="2139010"/>
                  </a:lnTo>
                  <a:lnTo>
                    <a:pt x="1598859" y="2126310"/>
                  </a:lnTo>
                  <a:lnTo>
                    <a:pt x="1601795" y="2126310"/>
                  </a:lnTo>
                  <a:lnTo>
                    <a:pt x="1604276" y="2113610"/>
                  </a:lnTo>
                  <a:close/>
                </a:path>
                <a:path w="4236085" h="2482215" extrusionOk="0">
                  <a:moveTo>
                    <a:pt x="1630934" y="2126310"/>
                  </a:moveTo>
                  <a:lnTo>
                    <a:pt x="1614271" y="2126310"/>
                  </a:lnTo>
                  <a:lnTo>
                    <a:pt x="1604358" y="2139010"/>
                  </a:lnTo>
                  <a:lnTo>
                    <a:pt x="1620951" y="2139010"/>
                  </a:lnTo>
                  <a:lnTo>
                    <a:pt x="1630934" y="2126310"/>
                  </a:lnTo>
                  <a:close/>
                </a:path>
                <a:path w="4236085" h="2482215" extrusionOk="0">
                  <a:moveTo>
                    <a:pt x="2049729" y="2113610"/>
                  </a:moveTo>
                  <a:lnTo>
                    <a:pt x="2048560" y="2113610"/>
                  </a:lnTo>
                  <a:lnTo>
                    <a:pt x="2049943" y="2126310"/>
                  </a:lnTo>
                  <a:lnTo>
                    <a:pt x="2052308" y="2126310"/>
                  </a:lnTo>
                  <a:lnTo>
                    <a:pt x="2055924" y="2139010"/>
                  </a:lnTo>
                  <a:lnTo>
                    <a:pt x="2061527" y="2139010"/>
                  </a:lnTo>
                  <a:lnTo>
                    <a:pt x="2049729" y="2113610"/>
                  </a:lnTo>
                  <a:close/>
                </a:path>
                <a:path w="4236085" h="2482215" extrusionOk="0">
                  <a:moveTo>
                    <a:pt x="174701" y="2113610"/>
                  </a:moveTo>
                  <a:lnTo>
                    <a:pt x="168833" y="2113610"/>
                  </a:lnTo>
                  <a:lnTo>
                    <a:pt x="166103" y="2126310"/>
                  </a:lnTo>
                  <a:lnTo>
                    <a:pt x="169964" y="2126310"/>
                  </a:lnTo>
                  <a:lnTo>
                    <a:pt x="174701" y="2113610"/>
                  </a:lnTo>
                  <a:close/>
                </a:path>
                <a:path w="4236085" h="2482215" extrusionOk="0">
                  <a:moveTo>
                    <a:pt x="287743" y="2113610"/>
                  </a:moveTo>
                  <a:lnTo>
                    <a:pt x="289929" y="2126310"/>
                  </a:lnTo>
                  <a:lnTo>
                    <a:pt x="291627" y="2126310"/>
                  </a:lnTo>
                  <a:lnTo>
                    <a:pt x="287743" y="2113610"/>
                  </a:lnTo>
                  <a:close/>
                </a:path>
                <a:path w="4236085" h="2482215" extrusionOk="0">
                  <a:moveTo>
                    <a:pt x="482974" y="2100910"/>
                  </a:moveTo>
                  <a:lnTo>
                    <a:pt x="480636" y="2100910"/>
                  </a:lnTo>
                  <a:lnTo>
                    <a:pt x="480768" y="2113610"/>
                  </a:lnTo>
                  <a:lnTo>
                    <a:pt x="481637" y="2126310"/>
                  </a:lnTo>
                  <a:lnTo>
                    <a:pt x="483793" y="2126310"/>
                  </a:lnTo>
                  <a:lnTo>
                    <a:pt x="483822" y="2113610"/>
                  </a:lnTo>
                  <a:lnTo>
                    <a:pt x="483630" y="2113610"/>
                  </a:lnTo>
                  <a:lnTo>
                    <a:pt x="482974" y="2100910"/>
                  </a:lnTo>
                  <a:close/>
                </a:path>
                <a:path w="4236085" h="2482215" extrusionOk="0">
                  <a:moveTo>
                    <a:pt x="158844" y="2100910"/>
                  </a:moveTo>
                  <a:lnTo>
                    <a:pt x="154076" y="2100910"/>
                  </a:lnTo>
                  <a:lnTo>
                    <a:pt x="154584" y="2113610"/>
                  </a:lnTo>
                  <a:lnTo>
                    <a:pt x="158844" y="2100910"/>
                  </a:lnTo>
                  <a:close/>
                </a:path>
                <a:path w="4236085" h="2482215" extrusionOk="0">
                  <a:moveTo>
                    <a:pt x="169841" y="2100910"/>
                  </a:moveTo>
                  <a:lnTo>
                    <a:pt x="168484" y="2100910"/>
                  </a:lnTo>
                  <a:lnTo>
                    <a:pt x="171526" y="2113610"/>
                  </a:lnTo>
                  <a:lnTo>
                    <a:pt x="175133" y="2113610"/>
                  </a:lnTo>
                  <a:lnTo>
                    <a:pt x="169841" y="2100910"/>
                  </a:lnTo>
                  <a:close/>
                </a:path>
                <a:path w="4236085" h="2482215" extrusionOk="0">
                  <a:moveTo>
                    <a:pt x="425462" y="2062810"/>
                  </a:moveTo>
                  <a:lnTo>
                    <a:pt x="419164" y="2075510"/>
                  </a:lnTo>
                  <a:lnTo>
                    <a:pt x="415853" y="2088210"/>
                  </a:lnTo>
                  <a:lnTo>
                    <a:pt x="414816" y="2100910"/>
                  </a:lnTo>
                  <a:lnTo>
                    <a:pt x="413219" y="2100910"/>
                  </a:lnTo>
                  <a:lnTo>
                    <a:pt x="406882" y="2113610"/>
                  </a:lnTo>
                  <a:lnTo>
                    <a:pt x="417233" y="2113610"/>
                  </a:lnTo>
                  <a:lnTo>
                    <a:pt x="418617" y="2100910"/>
                  </a:lnTo>
                  <a:lnTo>
                    <a:pt x="416610" y="2088210"/>
                  </a:lnTo>
                  <a:lnTo>
                    <a:pt x="417004" y="2088210"/>
                  </a:lnTo>
                  <a:lnTo>
                    <a:pt x="419379" y="2075510"/>
                  </a:lnTo>
                  <a:lnTo>
                    <a:pt x="423786" y="2075510"/>
                  </a:lnTo>
                  <a:lnTo>
                    <a:pt x="425462" y="2062810"/>
                  </a:lnTo>
                  <a:close/>
                </a:path>
                <a:path w="4236085" h="2482215" extrusionOk="0">
                  <a:moveTo>
                    <a:pt x="932459" y="2100910"/>
                  </a:moveTo>
                  <a:lnTo>
                    <a:pt x="937035" y="2113610"/>
                  </a:lnTo>
                  <a:lnTo>
                    <a:pt x="941717" y="2113610"/>
                  </a:lnTo>
                  <a:lnTo>
                    <a:pt x="932459" y="2100910"/>
                  </a:lnTo>
                  <a:close/>
                </a:path>
                <a:path w="4236085" h="2482215" extrusionOk="0">
                  <a:moveTo>
                    <a:pt x="1466034" y="2100910"/>
                  </a:moveTo>
                  <a:lnTo>
                    <a:pt x="1462135" y="2100910"/>
                  </a:lnTo>
                  <a:lnTo>
                    <a:pt x="1476833" y="2113610"/>
                  </a:lnTo>
                  <a:lnTo>
                    <a:pt x="1481047" y="2113610"/>
                  </a:lnTo>
                  <a:lnTo>
                    <a:pt x="1466034" y="2100910"/>
                  </a:lnTo>
                  <a:close/>
                </a:path>
                <a:path w="4236085" h="2482215" extrusionOk="0">
                  <a:moveTo>
                    <a:pt x="1590685" y="2100910"/>
                  </a:moveTo>
                  <a:lnTo>
                    <a:pt x="1586920" y="2100910"/>
                  </a:lnTo>
                  <a:lnTo>
                    <a:pt x="1590967" y="2113610"/>
                  </a:lnTo>
                  <a:lnTo>
                    <a:pt x="1594789" y="2113610"/>
                  </a:lnTo>
                  <a:lnTo>
                    <a:pt x="1590685" y="2100910"/>
                  </a:lnTo>
                  <a:close/>
                </a:path>
                <a:path w="4236085" h="2482215" extrusionOk="0">
                  <a:moveTo>
                    <a:pt x="1602639" y="2100910"/>
                  </a:moveTo>
                  <a:lnTo>
                    <a:pt x="1602295" y="2100910"/>
                  </a:lnTo>
                  <a:lnTo>
                    <a:pt x="1601874" y="2113610"/>
                  </a:lnTo>
                  <a:lnTo>
                    <a:pt x="1605876" y="2113610"/>
                  </a:lnTo>
                  <a:lnTo>
                    <a:pt x="1602639" y="2100910"/>
                  </a:lnTo>
                  <a:close/>
                </a:path>
                <a:path w="4236085" h="2482215" extrusionOk="0">
                  <a:moveTo>
                    <a:pt x="2059437" y="2103083"/>
                  </a:moveTo>
                  <a:lnTo>
                    <a:pt x="2052637" y="2113610"/>
                  </a:lnTo>
                  <a:lnTo>
                    <a:pt x="2054606" y="2113610"/>
                  </a:lnTo>
                  <a:lnTo>
                    <a:pt x="2059437" y="2103083"/>
                  </a:lnTo>
                  <a:close/>
                </a:path>
                <a:path w="4236085" h="2482215" extrusionOk="0">
                  <a:moveTo>
                    <a:pt x="2918899" y="2100910"/>
                  </a:moveTo>
                  <a:lnTo>
                    <a:pt x="2916783" y="2100910"/>
                  </a:lnTo>
                  <a:lnTo>
                    <a:pt x="2920974" y="2113610"/>
                  </a:lnTo>
                  <a:lnTo>
                    <a:pt x="2926163" y="2113610"/>
                  </a:lnTo>
                  <a:lnTo>
                    <a:pt x="2918899" y="2100910"/>
                  </a:lnTo>
                  <a:close/>
                </a:path>
                <a:path w="4236085" h="2482215" extrusionOk="0">
                  <a:moveTo>
                    <a:pt x="2060841" y="2100910"/>
                  </a:moveTo>
                  <a:lnTo>
                    <a:pt x="2060435" y="2100910"/>
                  </a:lnTo>
                  <a:lnTo>
                    <a:pt x="2059437" y="2103083"/>
                  </a:lnTo>
                  <a:lnTo>
                    <a:pt x="2060841" y="2100910"/>
                  </a:lnTo>
                  <a:close/>
                </a:path>
                <a:path w="4236085" h="2482215" extrusionOk="0">
                  <a:moveTo>
                    <a:pt x="120853" y="2088210"/>
                  </a:moveTo>
                  <a:lnTo>
                    <a:pt x="119545" y="2088210"/>
                  </a:lnTo>
                  <a:lnTo>
                    <a:pt x="124129" y="2100910"/>
                  </a:lnTo>
                  <a:lnTo>
                    <a:pt x="120853" y="2088210"/>
                  </a:lnTo>
                  <a:close/>
                </a:path>
                <a:path w="4236085" h="2482215" extrusionOk="0">
                  <a:moveTo>
                    <a:pt x="149544" y="2088210"/>
                  </a:moveTo>
                  <a:lnTo>
                    <a:pt x="141732" y="2100910"/>
                  </a:lnTo>
                  <a:lnTo>
                    <a:pt x="156206" y="2100910"/>
                  </a:lnTo>
                  <a:lnTo>
                    <a:pt x="149544" y="2088210"/>
                  </a:lnTo>
                  <a:close/>
                </a:path>
                <a:path w="4236085" h="2482215" extrusionOk="0">
                  <a:moveTo>
                    <a:pt x="156413" y="2075510"/>
                  </a:moveTo>
                  <a:lnTo>
                    <a:pt x="159105" y="2088210"/>
                  </a:lnTo>
                  <a:lnTo>
                    <a:pt x="163736" y="2100910"/>
                  </a:lnTo>
                  <a:lnTo>
                    <a:pt x="165225" y="2100910"/>
                  </a:lnTo>
                  <a:lnTo>
                    <a:pt x="160883" y="2088210"/>
                  </a:lnTo>
                  <a:lnTo>
                    <a:pt x="156413" y="2075510"/>
                  </a:lnTo>
                  <a:close/>
                </a:path>
                <a:path w="4236085" h="2482215" extrusionOk="0">
                  <a:moveTo>
                    <a:pt x="438161" y="2062810"/>
                  </a:moveTo>
                  <a:lnTo>
                    <a:pt x="435459" y="2062810"/>
                  </a:lnTo>
                  <a:lnTo>
                    <a:pt x="429191" y="2075510"/>
                  </a:lnTo>
                  <a:lnTo>
                    <a:pt x="424850" y="2088210"/>
                  </a:lnTo>
                  <a:lnTo>
                    <a:pt x="425284" y="2100910"/>
                  </a:lnTo>
                  <a:lnTo>
                    <a:pt x="427349" y="2088210"/>
                  </a:lnTo>
                  <a:lnTo>
                    <a:pt x="432003" y="2075510"/>
                  </a:lnTo>
                  <a:lnTo>
                    <a:pt x="438161" y="2062810"/>
                  </a:lnTo>
                  <a:close/>
                </a:path>
                <a:path w="4236085" h="2482215" extrusionOk="0">
                  <a:moveTo>
                    <a:pt x="453618" y="2062810"/>
                  </a:moveTo>
                  <a:lnTo>
                    <a:pt x="451840" y="2062810"/>
                  </a:lnTo>
                  <a:lnTo>
                    <a:pt x="458158" y="2075510"/>
                  </a:lnTo>
                  <a:lnTo>
                    <a:pt x="465434" y="2088210"/>
                  </a:lnTo>
                  <a:lnTo>
                    <a:pt x="473127" y="2088210"/>
                  </a:lnTo>
                  <a:lnTo>
                    <a:pt x="480695" y="2100910"/>
                  </a:lnTo>
                  <a:lnTo>
                    <a:pt x="481609" y="2100910"/>
                  </a:lnTo>
                  <a:lnTo>
                    <a:pt x="474953" y="2088210"/>
                  </a:lnTo>
                  <a:lnTo>
                    <a:pt x="466642" y="2075510"/>
                  </a:lnTo>
                  <a:lnTo>
                    <a:pt x="458817" y="2075510"/>
                  </a:lnTo>
                  <a:lnTo>
                    <a:pt x="453618" y="2062810"/>
                  </a:lnTo>
                  <a:close/>
                </a:path>
                <a:path w="4236085" h="2482215" extrusionOk="0">
                  <a:moveTo>
                    <a:pt x="1439189" y="2037410"/>
                  </a:moveTo>
                  <a:lnTo>
                    <a:pt x="1438006" y="2037410"/>
                  </a:lnTo>
                  <a:lnTo>
                    <a:pt x="1438446" y="2050110"/>
                  </a:lnTo>
                  <a:lnTo>
                    <a:pt x="1439227" y="2050110"/>
                  </a:lnTo>
                  <a:lnTo>
                    <a:pt x="1441105" y="2062810"/>
                  </a:lnTo>
                  <a:lnTo>
                    <a:pt x="1442200" y="2075510"/>
                  </a:lnTo>
                  <a:lnTo>
                    <a:pt x="1443594" y="2088210"/>
                  </a:lnTo>
                  <a:lnTo>
                    <a:pt x="1446364" y="2100910"/>
                  </a:lnTo>
                  <a:lnTo>
                    <a:pt x="1449679" y="2100910"/>
                  </a:lnTo>
                  <a:lnTo>
                    <a:pt x="1446088" y="2088210"/>
                  </a:lnTo>
                  <a:lnTo>
                    <a:pt x="1444105" y="2075510"/>
                  </a:lnTo>
                  <a:lnTo>
                    <a:pt x="1442744" y="2062810"/>
                  </a:lnTo>
                  <a:lnTo>
                    <a:pt x="1441018" y="2050110"/>
                  </a:lnTo>
                  <a:lnTo>
                    <a:pt x="1439189" y="2037410"/>
                  </a:lnTo>
                  <a:close/>
                </a:path>
                <a:path w="4236085" h="2482215" extrusionOk="0">
                  <a:moveTo>
                    <a:pt x="1582472" y="2088210"/>
                  </a:moveTo>
                  <a:lnTo>
                    <a:pt x="1580972" y="2088210"/>
                  </a:lnTo>
                  <a:lnTo>
                    <a:pt x="1585987" y="2100910"/>
                  </a:lnTo>
                  <a:lnTo>
                    <a:pt x="1586920" y="2100910"/>
                  </a:lnTo>
                  <a:lnTo>
                    <a:pt x="1582472" y="2088210"/>
                  </a:lnTo>
                  <a:close/>
                </a:path>
                <a:path w="4236085" h="2482215" extrusionOk="0">
                  <a:moveTo>
                    <a:pt x="1589481" y="2075510"/>
                  </a:moveTo>
                  <a:lnTo>
                    <a:pt x="1587512" y="2075510"/>
                  </a:lnTo>
                  <a:lnTo>
                    <a:pt x="1587436" y="2088210"/>
                  </a:lnTo>
                  <a:lnTo>
                    <a:pt x="1592427" y="2088210"/>
                  </a:lnTo>
                  <a:lnTo>
                    <a:pt x="1597164" y="2100910"/>
                  </a:lnTo>
                  <a:lnTo>
                    <a:pt x="1598479" y="2100910"/>
                  </a:lnTo>
                  <a:lnTo>
                    <a:pt x="1593918" y="2088210"/>
                  </a:lnTo>
                  <a:lnTo>
                    <a:pt x="1589481" y="2075510"/>
                  </a:lnTo>
                  <a:close/>
                </a:path>
                <a:path w="4236085" h="2482215" extrusionOk="0">
                  <a:moveTo>
                    <a:pt x="1848688" y="2050110"/>
                  </a:moveTo>
                  <a:lnTo>
                    <a:pt x="1848256" y="2050110"/>
                  </a:lnTo>
                  <a:lnTo>
                    <a:pt x="1851011" y="2062810"/>
                  </a:lnTo>
                  <a:lnTo>
                    <a:pt x="1853498" y="2075510"/>
                  </a:lnTo>
                  <a:lnTo>
                    <a:pt x="1855732" y="2088210"/>
                  </a:lnTo>
                  <a:lnTo>
                    <a:pt x="1857730" y="2100910"/>
                  </a:lnTo>
                  <a:lnTo>
                    <a:pt x="1862683" y="2100910"/>
                  </a:lnTo>
                  <a:lnTo>
                    <a:pt x="1858352" y="2088210"/>
                  </a:lnTo>
                  <a:lnTo>
                    <a:pt x="1855969" y="2075510"/>
                  </a:lnTo>
                  <a:lnTo>
                    <a:pt x="1853820" y="2062810"/>
                  </a:lnTo>
                  <a:lnTo>
                    <a:pt x="1851521" y="2062810"/>
                  </a:lnTo>
                  <a:lnTo>
                    <a:pt x="1848688" y="2050110"/>
                  </a:lnTo>
                  <a:close/>
                </a:path>
                <a:path w="4236085" h="2482215" extrusionOk="0">
                  <a:moveTo>
                    <a:pt x="1870492" y="2089167"/>
                  </a:moveTo>
                  <a:lnTo>
                    <a:pt x="1862683" y="2100910"/>
                  </a:lnTo>
                  <a:lnTo>
                    <a:pt x="1864398" y="2100910"/>
                  </a:lnTo>
                  <a:lnTo>
                    <a:pt x="1870492" y="2089167"/>
                  </a:lnTo>
                  <a:close/>
                </a:path>
                <a:path w="4236085" h="2482215" extrusionOk="0">
                  <a:moveTo>
                    <a:pt x="2063408" y="2075510"/>
                  </a:moveTo>
                  <a:lnTo>
                    <a:pt x="2060587" y="2075510"/>
                  </a:lnTo>
                  <a:lnTo>
                    <a:pt x="2062302" y="2088210"/>
                  </a:lnTo>
                  <a:lnTo>
                    <a:pt x="2061095" y="2088210"/>
                  </a:lnTo>
                  <a:lnTo>
                    <a:pt x="2060841" y="2100910"/>
                  </a:lnTo>
                  <a:lnTo>
                    <a:pt x="2063648" y="2100910"/>
                  </a:lnTo>
                  <a:lnTo>
                    <a:pt x="2064550" y="2088210"/>
                  </a:lnTo>
                  <a:lnTo>
                    <a:pt x="2063408" y="2075510"/>
                  </a:lnTo>
                  <a:close/>
                </a:path>
                <a:path w="4236085" h="2482215" extrusionOk="0">
                  <a:moveTo>
                    <a:pt x="2945307" y="2037410"/>
                  </a:moveTo>
                  <a:lnTo>
                    <a:pt x="2936911" y="2050110"/>
                  </a:lnTo>
                  <a:lnTo>
                    <a:pt x="2921010" y="2075510"/>
                  </a:lnTo>
                  <a:lnTo>
                    <a:pt x="2912592" y="2075510"/>
                  </a:lnTo>
                  <a:lnTo>
                    <a:pt x="2912581" y="2088210"/>
                  </a:lnTo>
                  <a:lnTo>
                    <a:pt x="2913758" y="2100910"/>
                  </a:lnTo>
                  <a:lnTo>
                    <a:pt x="2914429" y="2100910"/>
                  </a:lnTo>
                  <a:lnTo>
                    <a:pt x="2914053" y="2088210"/>
                  </a:lnTo>
                  <a:lnTo>
                    <a:pt x="2921483" y="2075510"/>
                  </a:lnTo>
                  <a:lnTo>
                    <a:pt x="2930051" y="2062810"/>
                  </a:lnTo>
                  <a:lnTo>
                    <a:pt x="2938434" y="2050110"/>
                  </a:lnTo>
                  <a:lnTo>
                    <a:pt x="2945307" y="2037410"/>
                  </a:lnTo>
                  <a:close/>
                </a:path>
                <a:path w="4236085" h="2482215" extrusionOk="0">
                  <a:moveTo>
                    <a:pt x="1871129" y="2088210"/>
                  </a:moveTo>
                  <a:lnTo>
                    <a:pt x="1870989" y="2088210"/>
                  </a:lnTo>
                  <a:lnTo>
                    <a:pt x="1870492" y="2089167"/>
                  </a:lnTo>
                  <a:lnTo>
                    <a:pt x="1871129" y="2088210"/>
                  </a:lnTo>
                  <a:close/>
                </a:path>
                <a:path w="4236085" h="2482215" extrusionOk="0">
                  <a:moveTo>
                    <a:pt x="73494" y="2062810"/>
                  </a:moveTo>
                  <a:lnTo>
                    <a:pt x="72144" y="2062810"/>
                  </a:lnTo>
                  <a:lnTo>
                    <a:pt x="75723" y="2075510"/>
                  </a:lnTo>
                  <a:lnTo>
                    <a:pt x="83439" y="2088210"/>
                  </a:lnTo>
                  <a:lnTo>
                    <a:pt x="90679" y="2088210"/>
                  </a:lnTo>
                  <a:lnTo>
                    <a:pt x="97574" y="2075510"/>
                  </a:lnTo>
                  <a:lnTo>
                    <a:pt x="77787" y="2075510"/>
                  </a:lnTo>
                  <a:lnTo>
                    <a:pt x="73494" y="2062810"/>
                  </a:lnTo>
                  <a:close/>
                </a:path>
                <a:path w="4236085" h="2482215" extrusionOk="0">
                  <a:moveTo>
                    <a:pt x="122959" y="2075510"/>
                  </a:moveTo>
                  <a:lnTo>
                    <a:pt x="120853" y="2075510"/>
                  </a:lnTo>
                  <a:lnTo>
                    <a:pt x="125044" y="2088210"/>
                  </a:lnTo>
                  <a:lnTo>
                    <a:pt x="127081" y="2088210"/>
                  </a:lnTo>
                  <a:lnTo>
                    <a:pt x="122959" y="2075510"/>
                  </a:lnTo>
                  <a:close/>
                </a:path>
                <a:path w="4236085" h="2482215" extrusionOk="0">
                  <a:moveTo>
                    <a:pt x="156451" y="2062810"/>
                  </a:moveTo>
                  <a:lnTo>
                    <a:pt x="150425" y="2062810"/>
                  </a:lnTo>
                  <a:lnTo>
                    <a:pt x="144919" y="2075510"/>
                  </a:lnTo>
                  <a:lnTo>
                    <a:pt x="138784" y="2088210"/>
                  </a:lnTo>
                  <a:lnTo>
                    <a:pt x="139934" y="2088210"/>
                  </a:lnTo>
                  <a:lnTo>
                    <a:pt x="147005" y="2075510"/>
                  </a:lnTo>
                  <a:lnTo>
                    <a:pt x="152214" y="2075510"/>
                  </a:lnTo>
                  <a:lnTo>
                    <a:pt x="156451" y="2062810"/>
                  </a:lnTo>
                  <a:close/>
                </a:path>
                <a:path w="4236085" h="2482215" extrusionOk="0">
                  <a:moveTo>
                    <a:pt x="828999" y="2075510"/>
                  </a:moveTo>
                  <a:lnTo>
                    <a:pt x="826425" y="2075510"/>
                  </a:lnTo>
                  <a:lnTo>
                    <a:pt x="829424" y="2088210"/>
                  </a:lnTo>
                  <a:lnTo>
                    <a:pt x="831507" y="2088210"/>
                  </a:lnTo>
                  <a:lnTo>
                    <a:pt x="828999" y="2075510"/>
                  </a:lnTo>
                  <a:close/>
                </a:path>
                <a:path w="4236085" h="2482215" extrusionOk="0">
                  <a:moveTo>
                    <a:pt x="962613" y="2075510"/>
                  </a:moveTo>
                  <a:lnTo>
                    <a:pt x="947826" y="2075510"/>
                  </a:lnTo>
                  <a:lnTo>
                    <a:pt x="951877" y="2088210"/>
                  </a:lnTo>
                  <a:lnTo>
                    <a:pt x="962613" y="2075510"/>
                  </a:lnTo>
                  <a:close/>
                </a:path>
                <a:path w="4236085" h="2482215" extrusionOk="0">
                  <a:moveTo>
                    <a:pt x="1023607" y="2050110"/>
                  </a:moveTo>
                  <a:lnTo>
                    <a:pt x="1011601" y="2050110"/>
                  </a:lnTo>
                  <a:lnTo>
                    <a:pt x="1019296" y="2062810"/>
                  </a:lnTo>
                  <a:lnTo>
                    <a:pt x="1026733" y="2062810"/>
                  </a:lnTo>
                  <a:lnTo>
                    <a:pt x="1026452" y="2075510"/>
                  </a:lnTo>
                  <a:lnTo>
                    <a:pt x="1025829" y="2088210"/>
                  </a:lnTo>
                  <a:lnTo>
                    <a:pt x="1026236" y="2088210"/>
                  </a:lnTo>
                  <a:lnTo>
                    <a:pt x="1027904" y="2075510"/>
                  </a:lnTo>
                  <a:lnTo>
                    <a:pt x="1029455" y="2075510"/>
                  </a:lnTo>
                  <a:lnTo>
                    <a:pt x="1028740" y="2062810"/>
                  </a:lnTo>
                  <a:lnTo>
                    <a:pt x="1023607" y="2050110"/>
                  </a:lnTo>
                  <a:close/>
                </a:path>
                <a:path w="4236085" h="2482215" extrusionOk="0">
                  <a:moveTo>
                    <a:pt x="1046956" y="2062810"/>
                  </a:moveTo>
                  <a:lnTo>
                    <a:pt x="1044438" y="2062810"/>
                  </a:lnTo>
                  <a:lnTo>
                    <a:pt x="1042058" y="2075510"/>
                  </a:lnTo>
                  <a:lnTo>
                    <a:pt x="1038402" y="2088210"/>
                  </a:lnTo>
                  <a:lnTo>
                    <a:pt x="1039825" y="2088210"/>
                  </a:lnTo>
                  <a:lnTo>
                    <a:pt x="1044008" y="2075510"/>
                  </a:lnTo>
                  <a:lnTo>
                    <a:pt x="1046956" y="2062810"/>
                  </a:lnTo>
                  <a:close/>
                </a:path>
                <a:path w="4236085" h="2482215" extrusionOk="0">
                  <a:moveTo>
                    <a:pt x="1576557" y="2084638"/>
                  </a:moveTo>
                  <a:lnTo>
                    <a:pt x="1575917" y="2088210"/>
                  </a:lnTo>
                  <a:lnTo>
                    <a:pt x="1577845" y="2088210"/>
                  </a:lnTo>
                  <a:lnTo>
                    <a:pt x="1576557" y="2084638"/>
                  </a:lnTo>
                  <a:close/>
                </a:path>
                <a:path w="4236085" h="2482215" extrusionOk="0">
                  <a:moveTo>
                    <a:pt x="1858899" y="2037410"/>
                  </a:moveTo>
                  <a:lnTo>
                    <a:pt x="1856092" y="2037410"/>
                  </a:lnTo>
                  <a:lnTo>
                    <a:pt x="1858408" y="2050110"/>
                  </a:lnTo>
                  <a:lnTo>
                    <a:pt x="1862827" y="2075510"/>
                  </a:lnTo>
                  <a:lnTo>
                    <a:pt x="1865122" y="2088210"/>
                  </a:lnTo>
                  <a:lnTo>
                    <a:pt x="1878501" y="2075510"/>
                  </a:lnTo>
                  <a:lnTo>
                    <a:pt x="1863722" y="2075510"/>
                  </a:lnTo>
                  <a:lnTo>
                    <a:pt x="1862313" y="2062810"/>
                  </a:lnTo>
                  <a:lnTo>
                    <a:pt x="1860835" y="2050110"/>
                  </a:lnTo>
                  <a:lnTo>
                    <a:pt x="1858899" y="2037410"/>
                  </a:lnTo>
                  <a:close/>
                </a:path>
                <a:path w="4236085" h="2482215" extrusionOk="0">
                  <a:moveTo>
                    <a:pt x="1583461" y="2050110"/>
                  </a:moveTo>
                  <a:lnTo>
                    <a:pt x="1578338" y="2062810"/>
                  </a:lnTo>
                  <a:lnTo>
                    <a:pt x="1573263" y="2075510"/>
                  </a:lnTo>
                  <a:lnTo>
                    <a:pt x="1576557" y="2084638"/>
                  </a:lnTo>
                  <a:lnTo>
                    <a:pt x="1578191" y="2075510"/>
                  </a:lnTo>
                  <a:lnTo>
                    <a:pt x="1580389" y="2062810"/>
                  </a:lnTo>
                  <a:lnTo>
                    <a:pt x="1582238" y="2062810"/>
                  </a:lnTo>
                  <a:lnTo>
                    <a:pt x="1583461" y="2050110"/>
                  </a:lnTo>
                  <a:close/>
                </a:path>
                <a:path w="4236085" h="2482215" extrusionOk="0">
                  <a:moveTo>
                    <a:pt x="2721538" y="2075510"/>
                  </a:moveTo>
                  <a:lnTo>
                    <a:pt x="2721046" y="2075510"/>
                  </a:lnTo>
                  <a:lnTo>
                    <a:pt x="2724237" y="2083479"/>
                  </a:lnTo>
                  <a:lnTo>
                    <a:pt x="2721538" y="2075510"/>
                  </a:lnTo>
                  <a:close/>
                </a:path>
                <a:path w="4236085" h="2482215" extrusionOk="0">
                  <a:moveTo>
                    <a:pt x="89623" y="2062810"/>
                  </a:moveTo>
                  <a:lnTo>
                    <a:pt x="80260" y="2062810"/>
                  </a:lnTo>
                  <a:lnTo>
                    <a:pt x="82232" y="2075510"/>
                  </a:lnTo>
                  <a:lnTo>
                    <a:pt x="86017" y="2075510"/>
                  </a:lnTo>
                  <a:lnTo>
                    <a:pt x="89623" y="2062810"/>
                  </a:lnTo>
                  <a:close/>
                </a:path>
                <a:path w="4236085" h="2482215" extrusionOk="0">
                  <a:moveTo>
                    <a:pt x="165950" y="2062810"/>
                  </a:moveTo>
                  <a:lnTo>
                    <a:pt x="161923" y="2062810"/>
                  </a:lnTo>
                  <a:lnTo>
                    <a:pt x="158569" y="2075510"/>
                  </a:lnTo>
                  <a:lnTo>
                    <a:pt x="161328" y="2075510"/>
                  </a:lnTo>
                  <a:lnTo>
                    <a:pt x="165950" y="2062810"/>
                  </a:lnTo>
                  <a:close/>
                </a:path>
                <a:path w="4236085" h="2482215" extrusionOk="0">
                  <a:moveTo>
                    <a:pt x="280920" y="2067525"/>
                  </a:moveTo>
                  <a:lnTo>
                    <a:pt x="282603" y="2075510"/>
                  </a:lnTo>
                  <a:lnTo>
                    <a:pt x="284657" y="2075510"/>
                  </a:lnTo>
                  <a:lnTo>
                    <a:pt x="280920" y="2067525"/>
                  </a:lnTo>
                  <a:close/>
                </a:path>
                <a:path w="4236085" h="2482215" extrusionOk="0">
                  <a:moveTo>
                    <a:pt x="824050" y="2062810"/>
                  </a:moveTo>
                  <a:lnTo>
                    <a:pt x="819708" y="2062810"/>
                  </a:lnTo>
                  <a:lnTo>
                    <a:pt x="823674" y="2075510"/>
                  </a:lnTo>
                  <a:lnTo>
                    <a:pt x="826638" y="2075510"/>
                  </a:lnTo>
                  <a:lnTo>
                    <a:pt x="824050" y="2062810"/>
                  </a:lnTo>
                  <a:close/>
                </a:path>
                <a:path w="4236085" h="2482215" extrusionOk="0">
                  <a:moveTo>
                    <a:pt x="939380" y="2062810"/>
                  </a:moveTo>
                  <a:lnTo>
                    <a:pt x="943711" y="2075510"/>
                  </a:lnTo>
                  <a:lnTo>
                    <a:pt x="945603" y="2075510"/>
                  </a:lnTo>
                  <a:lnTo>
                    <a:pt x="939380" y="2062810"/>
                  </a:lnTo>
                  <a:close/>
                </a:path>
                <a:path w="4236085" h="2482215" extrusionOk="0">
                  <a:moveTo>
                    <a:pt x="961961" y="2062810"/>
                  </a:moveTo>
                  <a:lnTo>
                    <a:pt x="951103" y="2062810"/>
                  </a:lnTo>
                  <a:lnTo>
                    <a:pt x="954709" y="2075510"/>
                  </a:lnTo>
                  <a:lnTo>
                    <a:pt x="959777" y="2075510"/>
                  </a:lnTo>
                  <a:lnTo>
                    <a:pt x="961961" y="2062810"/>
                  </a:lnTo>
                  <a:close/>
                </a:path>
                <a:path w="4236085" h="2482215" extrusionOk="0">
                  <a:moveTo>
                    <a:pt x="977052" y="2062810"/>
                  </a:moveTo>
                  <a:lnTo>
                    <a:pt x="971311" y="2062810"/>
                  </a:lnTo>
                  <a:lnTo>
                    <a:pt x="966078" y="2075510"/>
                  </a:lnTo>
                  <a:lnTo>
                    <a:pt x="970092" y="2075510"/>
                  </a:lnTo>
                  <a:lnTo>
                    <a:pt x="977052" y="2062810"/>
                  </a:lnTo>
                  <a:close/>
                </a:path>
                <a:path w="4236085" h="2482215" extrusionOk="0">
                  <a:moveTo>
                    <a:pt x="1591411" y="2062810"/>
                  </a:moveTo>
                  <a:lnTo>
                    <a:pt x="1586890" y="2075510"/>
                  </a:lnTo>
                  <a:lnTo>
                    <a:pt x="1590675" y="2075510"/>
                  </a:lnTo>
                  <a:lnTo>
                    <a:pt x="1591411" y="2062810"/>
                  </a:lnTo>
                  <a:close/>
                </a:path>
                <a:path w="4236085" h="2482215" extrusionOk="0">
                  <a:moveTo>
                    <a:pt x="1918462" y="2062810"/>
                  </a:moveTo>
                  <a:lnTo>
                    <a:pt x="1905624" y="2062810"/>
                  </a:lnTo>
                  <a:lnTo>
                    <a:pt x="1893355" y="2075510"/>
                  </a:lnTo>
                  <a:lnTo>
                    <a:pt x="1905060" y="2075510"/>
                  </a:lnTo>
                  <a:lnTo>
                    <a:pt x="1918462" y="2062810"/>
                  </a:lnTo>
                  <a:close/>
                </a:path>
                <a:path w="4236085" h="2482215" extrusionOk="0">
                  <a:moveTo>
                    <a:pt x="2056283" y="2062810"/>
                  </a:moveTo>
                  <a:lnTo>
                    <a:pt x="2055444" y="2062810"/>
                  </a:lnTo>
                  <a:lnTo>
                    <a:pt x="2060335" y="2075510"/>
                  </a:lnTo>
                  <a:lnTo>
                    <a:pt x="2060587" y="2075510"/>
                  </a:lnTo>
                  <a:lnTo>
                    <a:pt x="2056283" y="2062810"/>
                  </a:lnTo>
                  <a:close/>
                </a:path>
                <a:path w="4236085" h="2482215" extrusionOk="0">
                  <a:moveTo>
                    <a:pt x="2339516" y="1986610"/>
                  </a:moveTo>
                  <a:lnTo>
                    <a:pt x="2337041" y="1986610"/>
                  </a:lnTo>
                  <a:lnTo>
                    <a:pt x="2334044" y="1999310"/>
                  </a:lnTo>
                  <a:lnTo>
                    <a:pt x="2333689" y="2012010"/>
                  </a:lnTo>
                  <a:lnTo>
                    <a:pt x="2337847" y="2024710"/>
                  </a:lnTo>
                  <a:lnTo>
                    <a:pt x="2343120" y="2037410"/>
                  </a:lnTo>
                  <a:lnTo>
                    <a:pt x="2346109" y="2050110"/>
                  </a:lnTo>
                  <a:lnTo>
                    <a:pt x="2341689" y="2050110"/>
                  </a:lnTo>
                  <a:lnTo>
                    <a:pt x="2335944" y="2062810"/>
                  </a:lnTo>
                  <a:lnTo>
                    <a:pt x="2330144" y="2075510"/>
                  </a:lnTo>
                  <a:lnTo>
                    <a:pt x="2331943" y="2075510"/>
                  </a:lnTo>
                  <a:lnTo>
                    <a:pt x="2337792" y="2062810"/>
                  </a:lnTo>
                  <a:lnTo>
                    <a:pt x="2343243" y="2062810"/>
                  </a:lnTo>
                  <a:lnTo>
                    <a:pt x="2348433" y="2050110"/>
                  </a:lnTo>
                  <a:lnTo>
                    <a:pt x="2346657" y="2037410"/>
                  </a:lnTo>
                  <a:lnTo>
                    <a:pt x="2342570" y="2024710"/>
                  </a:lnTo>
                  <a:lnTo>
                    <a:pt x="2337862" y="2012010"/>
                  </a:lnTo>
                  <a:lnTo>
                    <a:pt x="2334221" y="1999310"/>
                  </a:lnTo>
                  <a:lnTo>
                    <a:pt x="2336080" y="1999310"/>
                  </a:lnTo>
                  <a:lnTo>
                    <a:pt x="2339516" y="1986610"/>
                  </a:lnTo>
                  <a:close/>
                </a:path>
                <a:path w="4236085" h="2482215" extrusionOk="0">
                  <a:moveTo>
                    <a:pt x="2712292" y="2000312"/>
                  </a:moveTo>
                  <a:lnTo>
                    <a:pt x="2710708" y="2012010"/>
                  </a:lnTo>
                  <a:lnTo>
                    <a:pt x="2709111" y="2024710"/>
                  </a:lnTo>
                  <a:lnTo>
                    <a:pt x="2708407" y="2037410"/>
                  </a:lnTo>
                  <a:lnTo>
                    <a:pt x="2709367" y="2050110"/>
                  </a:lnTo>
                  <a:lnTo>
                    <a:pt x="2712746" y="2062810"/>
                  </a:lnTo>
                  <a:lnTo>
                    <a:pt x="2716988" y="2075510"/>
                  </a:lnTo>
                  <a:lnTo>
                    <a:pt x="2721046" y="2075510"/>
                  </a:lnTo>
                  <a:lnTo>
                    <a:pt x="2716207" y="2062810"/>
                  </a:lnTo>
                  <a:lnTo>
                    <a:pt x="2712066" y="2050110"/>
                  </a:lnTo>
                  <a:lnTo>
                    <a:pt x="2709075" y="2037410"/>
                  </a:lnTo>
                  <a:lnTo>
                    <a:pt x="2710029" y="2024710"/>
                  </a:lnTo>
                  <a:lnTo>
                    <a:pt x="2711958" y="2012010"/>
                  </a:lnTo>
                  <a:lnTo>
                    <a:pt x="2713229" y="2012010"/>
                  </a:lnTo>
                  <a:lnTo>
                    <a:pt x="2712292" y="2000312"/>
                  </a:lnTo>
                  <a:close/>
                </a:path>
                <a:path w="4236085" h="2482215" extrusionOk="0">
                  <a:moveTo>
                    <a:pt x="276917" y="2050110"/>
                  </a:moveTo>
                  <a:lnTo>
                    <a:pt x="273508" y="2050110"/>
                  </a:lnTo>
                  <a:lnTo>
                    <a:pt x="278713" y="2062810"/>
                  </a:lnTo>
                  <a:lnTo>
                    <a:pt x="280920" y="2067525"/>
                  </a:lnTo>
                  <a:lnTo>
                    <a:pt x="279927" y="2062810"/>
                  </a:lnTo>
                  <a:lnTo>
                    <a:pt x="276917" y="2050110"/>
                  </a:lnTo>
                  <a:close/>
                </a:path>
                <a:path w="4236085" h="2482215" extrusionOk="0">
                  <a:moveTo>
                    <a:pt x="83362" y="2050110"/>
                  </a:moveTo>
                  <a:lnTo>
                    <a:pt x="78126" y="2050110"/>
                  </a:lnTo>
                  <a:lnTo>
                    <a:pt x="77992" y="2062810"/>
                  </a:lnTo>
                  <a:lnTo>
                    <a:pt x="81436" y="2062810"/>
                  </a:lnTo>
                  <a:lnTo>
                    <a:pt x="83362" y="2050110"/>
                  </a:lnTo>
                  <a:close/>
                </a:path>
                <a:path w="4236085" h="2482215" extrusionOk="0">
                  <a:moveTo>
                    <a:pt x="117030" y="2050110"/>
                  </a:moveTo>
                  <a:lnTo>
                    <a:pt x="114262" y="2050110"/>
                  </a:lnTo>
                  <a:lnTo>
                    <a:pt x="119511" y="2062810"/>
                  </a:lnTo>
                  <a:lnTo>
                    <a:pt x="117030" y="2050110"/>
                  </a:lnTo>
                  <a:close/>
                </a:path>
                <a:path w="4236085" h="2482215" extrusionOk="0">
                  <a:moveTo>
                    <a:pt x="457545" y="2041595"/>
                  </a:moveTo>
                  <a:lnTo>
                    <a:pt x="456103" y="2050110"/>
                  </a:lnTo>
                  <a:lnTo>
                    <a:pt x="453871" y="2050110"/>
                  </a:lnTo>
                  <a:lnTo>
                    <a:pt x="452226" y="2062810"/>
                  </a:lnTo>
                  <a:lnTo>
                    <a:pt x="455110" y="2062810"/>
                  </a:lnTo>
                  <a:lnTo>
                    <a:pt x="456726" y="2050110"/>
                  </a:lnTo>
                  <a:lnTo>
                    <a:pt x="457545" y="2041595"/>
                  </a:lnTo>
                  <a:close/>
                </a:path>
                <a:path w="4236085" h="2482215" extrusionOk="0">
                  <a:moveTo>
                    <a:pt x="782755" y="1999310"/>
                  </a:moveTo>
                  <a:lnTo>
                    <a:pt x="780931" y="1999310"/>
                  </a:lnTo>
                  <a:lnTo>
                    <a:pt x="785964" y="2012010"/>
                  </a:lnTo>
                  <a:lnTo>
                    <a:pt x="789794" y="2024710"/>
                  </a:lnTo>
                  <a:lnTo>
                    <a:pt x="792741" y="2037410"/>
                  </a:lnTo>
                  <a:lnTo>
                    <a:pt x="795425" y="2050110"/>
                  </a:lnTo>
                  <a:lnTo>
                    <a:pt x="798461" y="2062810"/>
                  </a:lnTo>
                  <a:lnTo>
                    <a:pt x="806945" y="2062810"/>
                  </a:lnTo>
                  <a:lnTo>
                    <a:pt x="800277" y="2050110"/>
                  </a:lnTo>
                  <a:lnTo>
                    <a:pt x="796589" y="2037410"/>
                  </a:lnTo>
                  <a:lnTo>
                    <a:pt x="793984" y="2024710"/>
                  </a:lnTo>
                  <a:lnTo>
                    <a:pt x="791866" y="2012010"/>
                  </a:lnTo>
                  <a:lnTo>
                    <a:pt x="789635" y="2012010"/>
                  </a:lnTo>
                  <a:lnTo>
                    <a:pt x="782755" y="1999310"/>
                  </a:lnTo>
                  <a:close/>
                </a:path>
                <a:path w="4236085" h="2482215" extrusionOk="0">
                  <a:moveTo>
                    <a:pt x="814705" y="2050110"/>
                  </a:moveTo>
                  <a:lnTo>
                    <a:pt x="806945" y="2062810"/>
                  </a:lnTo>
                  <a:lnTo>
                    <a:pt x="820864" y="2062810"/>
                  </a:lnTo>
                  <a:lnTo>
                    <a:pt x="814705" y="2050110"/>
                  </a:lnTo>
                  <a:close/>
                </a:path>
                <a:path w="4236085" h="2482215" extrusionOk="0">
                  <a:moveTo>
                    <a:pt x="893076" y="2050110"/>
                  </a:moveTo>
                  <a:lnTo>
                    <a:pt x="888555" y="2050110"/>
                  </a:lnTo>
                  <a:lnTo>
                    <a:pt x="887857" y="2062810"/>
                  </a:lnTo>
                  <a:lnTo>
                    <a:pt x="891362" y="2062810"/>
                  </a:lnTo>
                  <a:lnTo>
                    <a:pt x="893076" y="2050110"/>
                  </a:lnTo>
                  <a:close/>
                </a:path>
                <a:path w="4236085" h="2482215" extrusionOk="0">
                  <a:moveTo>
                    <a:pt x="909660" y="1999310"/>
                  </a:moveTo>
                  <a:lnTo>
                    <a:pt x="907047" y="1999310"/>
                  </a:lnTo>
                  <a:lnTo>
                    <a:pt x="905781" y="2012010"/>
                  </a:lnTo>
                  <a:lnTo>
                    <a:pt x="904227" y="2012010"/>
                  </a:lnTo>
                  <a:lnTo>
                    <a:pt x="902766" y="2024710"/>
                  </a:lnTo>
                  <a:lnTo>
                    <a:pt x="902484" y="2041595"/>
                  </a:lnTo>
                  <a:lnTo>
                    <a:pt x="902316" y="2050110"/>
                  </a:lnTo>
                  <a:lnTo>
                    <a:pt x="901738" y="2062810"/>
                  </a:lnTo>
                  <a:lnTo>
                    <a:pt x="903987" y="2050110"/>
                  </a:lnTo>
                  <a:lnTo>
                    <a:pt x="905306" y="2050110"/>
                  </a:lnTo>
                  <a:lnTo>
                    <a:pt x="905434" y="2037410"/>
                  </a:lnTo>
                  <a:lnTo>
                    <a:pt x="904113" y="2024710"/>
                  </a:lnTo>
                  <a:lnTo>
                    <a:pt x="905760" y="2024710"/>
                  </a:lnTo>
                  <a:lnTo>
                    <a:pt x="907986" y="2012010"/>
                  </a:lnTo>
                  <a:lnTo>
                    <a:pt x="909660" y="1999310"/>
                  </a:lnTo>
                  <a:close/>
                </a:path>
                <a:path w="4236085" h="2482215" extrusionOk="0">
                  <a:moveTo>
                    <a:pt x="970748" y="2050110"/>
                  </a:moveTo>
                  <a:lnTo>
                    <a:pt x="969830" y="2050110"/>
                  </a:lnTo>
                  <a:lnTo>
                    <a:pt x="964067" y="2062810"/>
                  </a:lnTo>
                  <a:lnTo>
                    <a:pt x="965947" y="2062810"/>
                  </a:lnTo>
                  <a:lnTo>
                    <a:pt x="970748" y="2050110"/>
                  </a:lnTo>
                  <a:close/>
                </a:path>
                <a:path w="4236085" h="2482215" extrusionOk="0">
                  <a:moveTo>
                    <a:pt x="1056106" y="2050110"/>
                  </a:moveTo>
                  <a:lnTo>
                    <a:pt x="1049616" y="2050110"/>
                  </a:lnTo>
                  <a:lnTo>
                    <a:pt x="1046603" y="2062810"/>
                  </a:lnTo>
                  <a:lnTo>
                    <a:pt x="1050408" y="2062810"/>
                  </a:lnTo>
                  <a:lnTo>
                    <a:pt x="1056106" y="2050110"/>
                  </a:lnTo>
                  <a:close/>
                </a:path>
                <a:path w="4236085" h="2482215" extrusionOk="0">
                  <a:moveTo>
                    <a:pt x="1592477" y="2061206"/>
                  </a:moveTo>
                  <a:lnTo>
                    <a:pt x="1591805" y="2062810"/>
                  </a:lnTo>
                  <a:lnTo>
                    <a:pt x="1592257" y="2062810"/>
                  </a:lnTo>
                  <a:lnTo>
                    <a:pt x="1592477" y="2061206"/>
                  </a:lnTo>
                  <a:close/>
                </a:path>
                <a:path w="4236085" h="2482215" extrusionOk="0">
                  <a:moveTo>
                    <a:pt x="1954960" y="2050110"/>
                  </a:moveTo>
                  <a:lnTo>
                    <a:pt x="1942545" y="2050110"/>
                  </a:lnTo>
                  <a:lnTo>
                    <a:pt x="1930979" y="2062810"/>
                  </a:lnTo>
                  <a:lnTo>
                    <a:pt x="1943569" y="2062810"/>
                  </a:lnTo>
                  <a:lnTo>
                    <a:pt x="1954960" y="2050110"/>
                  </a:lnTo>
                  <a:close/>
                </a:path>
                <a:path w="4236085" h="2482215" extrusionOk="0">
                  <a:moveTo>
                    <a:pt x="2035009" y="2050110"/>
                  </a:moveTo>
                  <a:lnTo>
                    <a:pt x="1973064" y="2050110"/>
                  </a:lnTo>
                  <a:lnTo>
                    <a:pt x="1958721" y="2062810"/>
                  </a:lnTo>
                  <a:lnTo>
                    <a:pt x="2041782" y="2062810"/>
                  </a:lnTo>
                  <a:lnTo>
                    <a:pt x="2035009" y="2050110"/>
                  </a:lnTo>
                  <a:close/>
                </a:path>
                <a:path w="4236085" h="2482215" extrusionOk="0">
                  <a:moveTo>
                    <a:pt x="2051697" y="2050110"/>
                  </a:moveTo>
                  <a:lnTo>
                    <a:pt x="2045750" y="2050110"/>
                  </a:lnTo>
                  <a:lnTo>
                    <a:pt x="2051088" y="2062810"/>
                  </a:lnTo>
                  <a:lnTo>
                    <a:pt x="2055444" y="2062810"/>
                  </a:lnTo>
                  <a:lnTo>
                    <a:pt x="2051697" y="2050110"/>
                  </a:lnTo>
                  <a:close/>
                </a:path>
                <a:path w="4236085" h="2482215" extrusionOk="0">
                  <a:moveTo>
                    <a:pt x="1599425" y="2037410"/>
                  </a:moveTo>
                  <a:lnTo>
                    <a:pt x="1598434" y="2037410"/>
                  </a:lnTo>
                  <a:lnTo>
                    <a:pt x="1596304" y="2050110"/>
                  </a:lnTo>
                  <a:lnTo>
                    <a:pt x="1594000" y="2050110"/>
                  </a:lnTo>
                  <a:lnTo>
                    <a:pt x="1592477" y="2061206"/>
                  </a:lnTo>
                  <a:lnTo>
                    <a:pt x="1597126" y="2050110"/>
                  </a:lnTo>
                  <a:lnTo>
                    <a:pt x="1599425" y="2037410"/>
                  </a:lnTo>
                  <a:close/>
                </a:path>
                <a:path w="4236085" h="2482215" extrusionOk="0">
                  <a:moveTo>
                    <a:pt x="98903" y="2024710"/>
                  </a:moveTo>
                  <a:lnTo>
                    <a:pt x="95464" y="2024710"/>
                  </a:lnTo>
                  <a:lnTo>
                    <a:pt x="89331" y="2037410"/>
                  </a:lnTo>
                  <a:lnTo>
                    <a:pt x="89852" y="2037410"/>
                  </a:lnTo>
                  <a:lnTo>
                    <a:pt x="91236" y="2050110"/>
                  </a:lnTo>
                  <a:lnTo>
                    <a:pt x="93853" y="2050110"/>
                  </a:lnTo>
                  <a:lnTo>
                    <a:pt x="90716" y="2037410"/>
                  </a:lnTo>
                  <a:lnTo>
                    <a:pt x="98903" y="2024710"/>
                  </a:lnTo>
                  <a:close/>
                </a:path>
                <a:path w="4236085" h="2482215" extrusionOk="0">
                  <a:moveTo>
                    <a:pt x="107632" y="2037410"/>
                  </a:moveTo>
                  <a:lnTo>
                    <a:pt x="104828" y="2037410"/>
                  </a:lnTo>
                  <a:lnTo>
                    <a:pt x="101357" y="2050110"/>
                  </a:lnTo>
                  <a:lnTo>
                    <a:pt x="104889" y="2050110"/>
                  </a:lnTo>
                  <a:lnTo>
                    <a:pt x="107632" y="2037410"/>
                  </a:lnTo>
                  <a:close/>
                </a:path>
                <a:path w="4236085" h="2482215" extrusionOk="0">
                  <a:moveTo>
                    <a:pt x="135440" y="2024710"/>
                  </a:moveTo>
                  <a:lnTo>
                    <a:pt x="133592" y="2024710"/>
                  </a:lnTo>
                  <a:lnTo>
                    <a:pt x="133125" y="2037410"/>
                  </a:lnTo>
                  <a:lnTo>
                    <a:pt x="131089" y="2050110"/>
                  </a:lnTo>
                  <a:lnTo>
                    <a:pt x="134464" y="2037410"/>
                  </a:lnTo>
                  <a:lnTo>
                    <a:pt x="135440" y="2024710"/>
                  </a:lnTo>
                  <a:close/>
                </a:path>
                <a:path w="4236085" h="2482215" extrusionOk="0">
                  <a:moveTo>
                    <a:pt x="270502" y="2037410"/>
                  </a:moveTo>
                  <a:lnTo>
                    <a:pt x="261073" y="2037410"/>
                  </a:lnTo>
                  <a:lnTo>
                    <a:pt x="267982" y="2050110"/>
                  </a:lnTo>
                  <a:lnTo>
                    <a:pt x="273539" y="2050110"/>
                  </a:lnTo>
                  <a:lnTo>
                    <a:pt x="270502" y="2037410"/>
                  </a:lnTo>
                  <a:close/>
                </a:path>
                <a:path w="4236085" h="2482215" extrusionOk="0">
                  <a:moveTo>
                    <a:pt x="293319" y="2037410"/>
                  </a:moveTo>
                  <a:lnTo>
                    <a:pt x="280974" y="2037410"/>
                  </a:lnTo>
                  <a:lnTo>
                    <a:pt x="286842" y="2050110"/>
                  </a:lnTo>
                  <a:lnTo>
                    <a:pt x="293319" y="2037410"/>
                  </a:lnTo>
                  <a:close/>
                </a:path>
                <a:path w="4236085" h="2482215" extrusionOk="0">
                  <a:moveTo>
                    <a:pt x="1007541" y="1986610"/>
                  </a:moveTo>
                  <a:lnTo>
                    <a:pt x="1003820" y="1986610"/>
                  </a:lnTo>
                  <a:lnTo>
                    <a:pt x="999100" y="1999310"/>
                  </a:lnTo>
                  <a:lnTo>
                    <a:pt x="993951" y="2012010"/>
                  </a:lnTo>
                  <a:lnTo>
                    <a:pt x="988199" y="2024710"/>
                  </a:lnTo>
                  <a:lnTo>
                    <a:pt x="981671" y="2037410"/>
                  </a:lnTo>
                  <a:lnTo>
                    <a:pt x="975805" y="2050110"/>
                  </a:lnTo>
                  <a:lnTo>
                    <a:pt x="981925" y="2050110"/>
                  </a:lnTo>
                  <a:lnTo>
                    <a:pt x="989614" y="2037410"/>
                  </a:lnTo>
                  <a:lnTo>
                    <a:pt x="995953" y="2024710"/>
                  </a:lnTo>
                  <a:lnTo>
                    <a:pt x="1001681" y="1999310"/>
                  </a:lnTo>
                  <a:lnTo>
                    <a:pt x="1007541" y="1986610"/>
                  </a:lnTo>
                  <a:close/>
                </a:path>
                <a:path w="4236085" h="2482215" extrusionOk="0">
                  <a:moveTo>
                    <a:pt x="1031134" y="1976679"/>
                  </a:moveTo>
                  <a:lnTo>
                    <a:pt x="1022058" y="1986610"/>
                  </a:lnTo>
                  <a:lnTo>
                    <a:pt x="1013861" y="1999310"/>
                  </a:lnTo>
                  <a:lnTo>
                    <a:pt x="1007296" y="2012010"/>
                  </a:lnTo>
                  <a:lnTo>
                    <a:pt x="1000582" y="2037410"/>
                  </a:lnTo>
                  <a:lnTo>
                    <a:pt x="997229" y="2037410"/>
                  </a:lnTo>
                  <a:lnTo>
                    <a:pt x="996505" y="2050110"/>
                  </a:lnTo>
                  <a:lnTo>
                    <a:pt x="997013" y="2050110"/>
                  </a:lnTo>
                  <a:lnTo>
                    <a:pt x="1001793" y="2037410"/>
                  </a:lnTo>
                  <a:lnTo>
                    <a:pt x="1006662" y="2024710"/>
                  </a:lnTo>
                  <a:lnTo>
                    <a:pt x="1011497" y="2012010"/>
                  </a:lnTo>
                  <a:lnTo>
                    <a:pt x="1016177" y="1999310"/>
                  </a:lnTo>
                  <a:lnTo>
                    <a:pt x="1020402" y="1999310"/>
                  </a:lnTo>
                  <a:lnTo>
                    <a:pt x="1026080" y="1986610"/>
                  </a:lnTo>
                  <a:lnTo>
                    <a:pt x="1031134" y="1976679"/>
                  </a:lnTo>
                  <a:close/>
                </a:path>
                <a:path w="4236085" h="2482215" extrusionOk="0">
                  <a:moveTo>
                    <a:pt x="1085799" y="1999310"/>
                  </a:moveTo>
                  <a:lnTo>
                    <a:pt x="1084707" y="1999310"/>
                  </a:lnTo>
                  <a:lnTo>
                    <a:pt x="1085001" y="2012010"/>
                  </a:lnTo>
                  <a:lnTo>
                    <a:pt x="1086592" y="2024710"/>
                  </a:lnTo>
                  <a:lnTo>
                    <a:pt x="1089318" y="2037410"/>
                  </a:lnTo>
                  <a:lnTo>
                    <a:pt x="1093012" y="2050110"/>
                  </a:lnTo>
                  <a:lnTo>
                    <a:pt x="1096505" y="2050110"/>
                  </a:lnTo>
                  <a:lnTo>
                    <a:pt x="1094015" y="2037410"/>
                  </a:lnTo>
                  <a:lnTo>
                    <a:pt x="1091142" y="2037410"/>
                  </a:lnTo>
                  <a:lnTo>
                    <a:pt x="1088493" y="2024710"/>
                  </a:lnTo>
                  <a:lnTo>
                    <a:pt x="1086675" y="2012010"/>
                  </a:lnTo>
                  <a:lnTo>
                    <a:pt x="1085799" y="1999310"/>
                  </a:lnTo>
                  <a:close/>
                </a:path>
                <a:path w="4236085" h="2482215" extrusionOk="0">
                  <a:moveTo>
                    <a:pt x="1589036" y="2037410"/>
                  </a:moveTo>
                  <a:lnTo>
                    <a:pt x="1587220" y="2037410"/>
                  </a:lnTo>
                  <a:lnTo>
                    <a:pt x="1585722" y="2050110"/>
                  </a:lnTo>
                  <a:lnTo>
                    <a:pt x="1586966" y="2050110"/>
                  </a:lnTo>
                  <a:lnTo>
                    <a:pt x="1589036" y="2037410"/>
                  </a:lnTo>
                  <a:close/>
                </a:path>
                <a:path w="4236085" h="2482215" extrusionOk="0">
                  <a:moveTo>
                    <a:pt x="1789293" y="2037410"/>
                  </a:moveTo>
                  <a:lnTo>
                    <a:pt x="1780860" y="2037410"/>
                  </a:lnTo>
                  <a:lnTo>
                    <a:pt x="1791445" y="2050110"/>
                  </a:lnTo>
                  <a:lnTo>
                    <a:pt x="1798777" y="2050110"/>
                  </a:lnTo>
                  <a:lnTo>
                    <a:pt x="1789293" y="2037410"/>
                  </a:lnTo>
                  <a:close/>
                </a:path>
                <a:path w="4236085" h="2482215" extrusionOk="0">
                  <a:moveTo>
                    <a:pt x="2065851" y="1986610"/>
                  </a:moveTo>
                  <a:lnTo>
                    <a:pt x="2062597" y="1986610"/>
                  </a:lnTo>
                  <a:lnTo>
                    <a:pt x="2057507" y="1999310"/>
                  </a:lnTo>
                  <a:lnTo>
                    <a:pt x="2052637" y="1999310"/>
                  </a:lnTo>
                  <a:lnTo>
                    <a:pt x="2048421" y="2012010"/>
                  </a:lnTo>
                  <a:lnTo>
                    <a:pt x="2046823" y="2024710"/>
                  </a:lnTo>
                  <a:lnTo>
                    <a:pt x="2045000" y="2024710"/>
                  </a:lnTo>
                  <a:lnTo>
                    <a:pt x="2043036" y="2037410"/>
                  </a:lnTo>
                  <a:lnTo>
                    <a:pt x="2041017" y="2050110"/>
                  </a:lnTo>
                  <a:lnTo>
                    <a:pt x="2045093" y="2050110"/>
                  </a:lnTo>
                  <a:lnTo>
                    <a:pt x="2044623" y="2037410"/>
                  </a:lnTo>
                  <a:lnTo>
                    <a:pt x="2049360" y="2037410"/>
                  </a:lnTo>
                  <a:lnTo>
                    <a:pt x="2049475" y="2012010"/>
                  </a:lnTo>
                  <a:lnTo>
                    <a:pt x="2058723" y="1999310"/>
                  </a:lnTo>
                  <a:lnTo>
                    <a:pt x="2065851" y="1986610"/>
                  </a:lnTo>
                  <a:close/>
                </a:path>
                <a:path w="4236085" h="2482215" extrusionOk="0">
                  <a:moveTo>
                    <a:pt x="458254" y="2037410"/>
                  </a:moveTo>
                  <a:lnTo>
                    <a:pt x="457947" y="2037410"/>
                  </a:lnTo>
                  <a:lnTo>
                    <a:pt x="457545" y="2041595"/>
                  </a:lnTo>
                  <a:lnTo>
                    <a:pt x="458254" y="2037410"/>
                  </a:lnTo>
                  <a:close/>
                </a:path>
                <a:path w="4236085" h="2482215" extrusionOk="0">
                  <a:moveTo>
                    <a:pt x="79463" y="2024710"/>
                  </a:moveTo>
                  <a:lnTo>
                    <a:pt x="77279" y="2024710"/>
                  </a:lnTo>
                  <a:lnTo>
                    <a:pt x="78155" y="2037410"/>
                  </a:lnTo>
                  <a:lnTo>
                    <a:pt x="78879" y="2037410"/>
                  </a:lnTo>
                  <a:lnTo>
                    <a:pt x="79463" y="2024710"/>
                  </a:lnTo>
                  <a:close/>
                </a:path>
                <a:path w="4236085" h="2482215" extrusionOk="0">
                  <a:moveTo>
                    <a:pt x="115455" y="2024710"/>
                  </a:moveTo>
                  <a:lnTo>
                    <a:pt x="109324" y="2037410"/>
                  </a:lnTo>
                  <a:lnTo>
                    <a:pt x="117360" y="2037410"/>
                  </a:lnTo>
                  <a:lnTo>
                    <a:pt x="115455" y="2024710"/>
                  </a:lnTo>
                  <a:close/>
                </a:path>
                <a:path w="4236085" h="2482215" extrusionOk="0">
                  <a:moveTo>
                    <a:pt x="175348" y="2012010"/>
                  </a:moveTo>
                  <a:lnTo>
                    <a:pt x="170878" y="2012010"/>
                  </a:lnTo>
                  <a:lnTo>
                    <a:pt x="165404" y="2024710"/>
                  </a:lnTo>
                  <a:lnTo>
                    <a:pt x="164350" y="2024710"/>
                  </a:lnTo>
                  <a:lnTo>
                    <a:pt x="166065" y="2037410"/>
                  </a:lnTo>
                  <a:lnTo>
                    <a:pt x="166941" y="2037410"/>
                  </a:lnTo>
                  <a:lnTo>
                    <a:pt x="169240" y="2024710"/>
                  </a:lnTo>
                  <a:lnTo>
                    <a:pt x="175348" y="2012010"/>
                  </a:lnTo>
                  <a:close/>
                </a:path>
                <a:path w="4236085" h="2482215" extrusionOk="0">
                  <a:moveTo>
                    <a:pt x="230654" y="2024710"/>
                  </a:moveTo>
                  <a:lnTo>
                    <a:pt x="219443" y="2024710"/>
                  </a:lnTo>
                  <a:lnTo>
                    <a:pt x="224650" y="2037410"/>
                  </a:lnTo>
                  <a:lnTo>
                    <a:pt x="234748" y="2037410"/>
                  </a:lnTo>
                  <a:lnTo>
                    <a:pt x="230654" y="2024710"/>
                  </a:lnTo>
                  <a:close/>
                </a:path>
                <a:path w="4236085" h="2482215" extrusionOk="0">
                  <a:moveTo>
                    <a:pt x="264972" y="2024710"/>
                  </a:moveTo>
                  <a:lnTo>
                    <a:pt x="248183" y="2024710"/>
                  </a:lnTo>
                  <a:lnTo>
                    <a:pt x="255412" y="2037410"/>
                  </a:lnTo>
                  <a:lnTo>
                    <a:pt x="267633" y="2037410"/>
                  </a:lnTo>
                  <a:lnTo>
                    <a:pt x="264972" y="2024710"/>
                  </a:lnTo>
                  <a:close/>
                </a:path>
                <a:path w="4236085" h="2482215" extrusionOk="0">
                  <a:moveTo>
                    <a:pt x="251612" y="1986610"/>
                  </a:moveTo>
                  <a:lnTo>
                    <a:pt x="257291" y="1999310"/>
                  </a:lnTo>
                  <a:lnTo>
                    <a:pt x="262869" y="2012010"/>
                  </a:lnTo>
                  <a:lnTo>
                    <a:pt x="267873" y="2012010"/>
                  </a:lnTo>
                  <a:lnTo>
                    <a:pt x="271830" y="2024710"/>
                  </a:lnTo>
                  <a:lnTo>
                    <a:pt x="274231" y="2037410"/>
                  </a:lnTo>
                  <a:lnTo>
                    <a:pt x="278561" y="2037410"/>
                  </a:lnTo>
                  <a:lnTo>
                    <a:pt x="273686" y="2024710"/>
                  </a:lnTo>
                  <a:lnTo>
                    <a:pt x="268230" y="2012010"/>
                  </a:lnTo>
                  <a:lnTo>
                    <a:pt x="261202" y="1999310"/>
                  </a:lnTo>
                  <a:lnTo>
                    <a:pt x="251612" y="1986610"/>
                  </a:lnTo>
                  <a:close/>
                </a:path>
                <a:path w="4236085" h="2482215" extrusionOk="0">
                  <a:moveTo>
                    <a:pt x="310045" y="2024710"/>
                  </a:moveTo>
                  <a:lnTo>
                    <a:pt x="306222" y="2024710"/>
                  </a:lnTo>
                  <a:lnTo>
                    <a:pt x="302971" y="2037410"/>
                  </a:lnTo>
                  <a:lnTo>
                    <a:pt x="304215" y="2037410"/>
                  </a:lnTo>
                  <a:lnTo>
                    <a:pt x="310045" y="2024710"/>
                  </a:lnTo>
                  <a:close/>
                </a:path>
                <a:path w="4236085" h="2482215" extrusionOk="0">
                  <a:moveTo>
                    <a:pt x="899121" y="1999310"/>
                  </a:moveTo>
                  <a:lnTo>
                    <a:pt x="893954" y="2012010"/>
                  </a:lnTo>
                  <a:lnTo>
                    <a:pt x="889549" y="2024710"/>
                  </a:lnTo>
                  <a:lnTo>
                    <a:pt x="889263" y="2037410"/>
                  </a:lnTo>
                  <a:lnTo>
                    <a:pt x="896454" y="2037410"/>
                  </a:lnTo>
                  <a:lnTo>
                    <a:pt x="891832" y="2024710"/>
                  </a:lnTo>
                  <a:lnTo>
                    <a:pt x="894638" y="2024710"/>
                  </a:lnTo>
                  <a:lnTo>
                    <a:pt x="900036" y="2012010"/>
                  </a:lnTo>
                  <a:lnTo>
                    <a:pt x="899121" y="1999310"/>
                  </a:lnTo>
                  <a:close/>
                </a:path>
                <a:path w="4236085" h="2482215" extrusionOk="0">
                  <a:moveTo>
                    <a:pt x="1438445" y="2031240"/>
                  </a:moveTo>
                  <a:lnTo>
                    <a:pt x="1437119" y="2037410"/>
                  </a:lnTo>
                  <a:lnTo>
                    <a:pt x="1438079" y="2037410"/>
                  </a:lnTo>
                  <a:lnTo>
                    <a:pt x="1438445" y="2031240"/>
                  </a:lnTo>
                  <a:close/>
                </a:path>
                <a:path w="4236085" h="2482215" extrusionOk="0">
                  <a:moveTo>
                    <a:pt x="1608226" y="2024710"/>
                  </a:moveTo>
                  <a:lnTo>
                    <a:pt x="1605521" y="2024710"/>
                  </a:lnTo>
                  <a:lnTo>
                    <a:pt x="1597041" y="2037410"/>
                  </a:lnTo>
                  <a:lnTo>
                    <a:pt x="1600484" y="2037410"/>
                  </a:lnTo>
                  <a:lnTo>
                    <a:pt x="1608226" y="2024710"/>
                  </a:lnTo>
                  <a:close/>
                </a:path>
                <a:path w="4236085" h="2482215" extrusionOk="0">
                  <a:moveTo>
                    <a:pt x="1633937" y="2012010"/>
                  </a:moveTo>
                  <a:lnTo>
                    <a:pt x="1630680" y="2012010"/>
                  </a:lnTo>
                  <a:lnTo>
                    <a:pt x="1635709" y="2024710"/>
                  </a:lnTo>
                  <a:lnTo>
                    <a:pt x="1628063" y="2037410"/>
                  </a:lnTo>
                  <a:lnTo>
                    <a:pt x="1638769" y="2037410"/>
                  </a:lnTo>
                  <a:lnTo>
                    <a:pt x="1637298" y="2024710"/>
                  </a:lnTo>
                  <a:lnTo>
                    <a:pt x="1633937" y="2012010"/>
                  </a:lnTo>
                  <a:close/>
                </a:path>
                <a:path w="4236085" h="2482215" extrusionOk="0">
                  <a:moveTo>
                    <a:pt x="1744589" y="2012010"/>
                  </a:moveTo>
                  <a:lnTo>
                    <a:pt x="1743173" y="2012010"/>
                  </a:lnTo>
                  <a:lnTo>
                    <a:pt x="1747851" y="2024710"/>
                  </a:lnTo>
                  <a:lnTo>
                    <a:pt x="1753084" y="2037410"/>
                  </a:lnTo>
                  <a:lnTo>
                    <a:pt x="1759546" y="2037410"/>
                  </a:lnTo>
                  <a:lnTo>
                    <a:pt x="1754499" y="2024710"/>
                  </a:lnTo>
                  <a:lnTo>
                    <a:pt x="1749683" y="2024710"/>
                  </a:lnTo>
                  <a:lnTo>
                    <a:pt x="1744589" y="2012010"/>
                  </a:lnTo>
                  <a:close/>
                </a:path>
                <a:path w="4236085" h="2482215" extrusionOk="0">
                  <a:moveTo>
                    <a:pt x="1775979" y="2024710"/>
                  </a:moveTo>
                  <a:lnTo>
                    <a:pt x="1766117" y="2024710"/>
                  </a:lnTo>
                  <a:lnTo>
                    <a:pt x="1773742" y="2037410"/>
                  </a:lnTo>
                  <a:lnTo>
                    <a:pt x="1783310" y="2037410"/>
                  </a:lnTo>
                  <a:lnTo>
                    <a:pt x="1775979" y="2024710"/>
                  </a:lnTo>
                  <a:close/>
                </a:path>
                <a:path w="4236085" h="2482215" extrusionOk="0">
                  <a:moveTo>
                    <a:pt x="2964821" y="2012010"/>
                  </a:moveTo>
                  <a:lnTo>
                    <a:pt x="2962094" y="2012010"/>
                  </a:lnTo>
                  <a:lnTo>
                    <a:pt x="2953832" y="2024710"/>
                  </a:lnTo>
                  <a:lnTo>
                    <a:pt x="2946844" y="2037410"/>
                  </a:lnTo>
                  <a:lnTo>
                    <a:pt x="2955979" y="2024710"/>
                  </a:lnTo>
                  <a:lnTo>
                    <a:pt x="2964821" y="2012010"/>
                  </a:lnTo>
                  <a:close/>
                </a:path>
                <a:path w="4236085" h="2482215" extrusionOk="0">
                  <a:moveTo>
                    <a:pt x="1464919" y="1973910"/>
                  </a:moveTo>
                  <a:lnTo>
                    <a:pt x="1463636" y="1973910"/>
                  </a:lnTo>
                  <a:lnTo>
                    <a:pt x="1457561" y="1986610"/>
                  </a:lnTo>
                  <a:lnTo>
                    <a:pt x="1444952" y="2012010"/>
                  </a:lnTo>
                  <a:lnTo>
                    <a:pt x="1438833" y="2024710"/>
                  </a:lnTo>
                  <a:lnTo>
                    <a:pt x="1438445" y="2031240"/>
                  </a:lnTo>
                  <a:lnTo>
                    <a:pt x="1439849" y="2024710"/>
                  </a:lnTo>
                  <a:lnTo>
                    <a:pt x="1445351" y="2012010"/>
                  </a:lnTo>
                  <a:lnTo>
                    <a:pt x="1451989" y="1999310"/>
                  </a:lnTo>
                  <a:lnTo>
                    <a:pt x="1458825" y="1986610"/>
                  </a:lnTo>
                  <a:lnTo>
                    <a:pt x="1464919" y="1973910"/>
                  </a:lnTo>
                  <a:close/>
                </a:path>
                <a:path w="4236085" h="2482215" extrusionOk="0">
                  <a:moveTo>
                    <a:pt x="101866" y="2012010"/>
                  </a:moveTo>
                  <a:lnTo>
                    <a:pt x="98806" y="2012010"/>
                  </a:lnTo>
                  <a:lnTo>
                    <a:pt x="83947" y="2024710"/>
                  </a:lnTo>
                  <a:lnTo>
                    <a:pt x="94945" y="2024710"/>
                  </a:lnTo>
                  <a:lnTo>
                    <a:pt x="101866" y="2012010"/>
                  </a:lnTo>
                  <a:close/>
                </a:path>
                <a:path w="4236085" h="2482215" extrusionOk="0">
                  <a:moveTo>
                    <a:pt x="111114" y="2016236"/>
                  </a:moveTo>
                  <a:lnTo>
                    <a:pt x="106616" y="2024710"/>
                  </a:lnTo>
                  <a:lnTo>
                    <a:pt x="107885" y="2024710"/>
                  </a:lnTo>
                  <a:lnTo>
                    <a:pt x="111114" y="2016236"/>
                  </a:lnTo>
                  <a:close/>
                </a:path>
                <a:path w="4236085" h="2482215" extrusionOk="0">
                  <a:moveTo>
                    <a:pt x="132334" y="2012010"/>
                  </a:moveTo>
                  <a:lnTo>
                    <a:pt x="133120" y="2024710"/>
                  </a:lnTo>
                  <a:lnTo>
                    <a:pt x="134552" y="2024710"/>
                  </a:lnTo>
                  <a:lnTo>
                    <a:pt x="132334" y="2012010"/>
                  </a:lnTo>
                  <a:close/>
                </a:path>
                <a:path w="4236085" h="2482215" extrusionOk="0">
                  <a:moveTo>
                    <a:pt x="207586" y="2012010"/>
                  </a:moveTo>
                  <a:lnTo>
                    <a:pt x="200634" y="2012010"/>
                  </a:lnTo>
                  <a:lnTo>
                    <a:pt x="206209" y="2024710"/>
                  </a:lnTo>
                  <a:lnTo>
                    <a:pt x="212577" y="2024710"/>
                  </a:lnTo>
                  <a:lnTo>
                    <a:pt x="207586" y="2012010"/>
                  </a:lnTo>
                  <a:close/>
                </a:path>
                <a:path w="4236085" h="2482215" extrusionOk="0">
                  <a:moveTo>
                    <a:pt x="235432" y="2012010"/>
                  </a:moveTo>
                  <a:lnTo>
                    <a:pt x="217030" y="2012010"/>
                  </a:lnTo>
                  <a:lnTo>
                    <a:pt x="229679" y="2024710"/>
                  </a:lnTo>
                  <a:lnTo>
                    <a:pt x="236016" y="2024710"/>
                  </a:lnTo>
                  <a:lnTo>
                    <a:pt x="235432" y="2012010"/>
                  </a:lnTo>
                  <a:close/>
                </a:path>
                <a:path w="4236085" h="2482215" extrusionOk="0">
                  <a:moveTo>
                    <a:pt x="260858" y="2012010"/>
                  </a:moveTo>
                  <a:lnTo>
                    <a:pt x="255981" y="2012010"/>
                  </a:lnTo>
                  <a:lnTo>
                    <a:pt x="257987" y="2024710"/>
                  </a:lnTo>
                  <a:lnTo>
                    <a:pt x="266103" y="2024710"/>
                  </a:lnTo>
                  <a:lnTo>
                    <a:pt x="260858" y="2012010"/>
                  </a:lnTo>
                  <a:close/>
                </a:path>
                <a:path w="4236085" h="2482215" extrusionOk="0">
                  <a:moveTo>
                    <a:pt x="339991" y="2012010"/>
                  </a:moveTo>
                  <a:lnTo>
                    <a:pt x="338391" y="2012010"/>
                  </a:lnTo>
                  <a:lnTo>
                    <a:pt x="334886" y="2024710"/>
                  </a:lnTo>
                  <a:lnTo>
                    <a:pt x="337845" y="2024710"/>
                  </a:lnTo>
                  <a:lnTo>
                    <a:pt x="339991" y="2012010"/>
                  </a:lnTo>
                  <a:close/>
                </a:path>
                <a:path w="4236085" h="2482215" extrusionOk="0">
                  <a:moveTo>
                    <a:pt x="1224127" y="2012010"/>
                  </a:moveTo>
                  <a:lnTo>
                    <a:pt x="1207884" y="2012010"/>
                  </a:lnTo>
                  <a:lnTo>
                    <a:pt x="1212453" y="2024710"/>
                  </a:lnTo>
                  <a:lnTo>
                    <a:pt x="1231455" y="2024710"/>
                  </a:lnTo>
                  <a:lnTo>
                    <a:pt x="1224127" y="2012010"/>
                  </a:lnTo>
                  <a:close/>
                </a:path>
                <a:path w="4236085" h="2482215" extrusionOk="0">
                  <a:moveTo>
                    <a:pt x="1251013" y="2012010"/>
                  </a:moveTo>
                  <a:lnTo>
                    <a:pt x="1236230" y="2024710"/>
                  </a:lnTo>
                  <a:lnTo>
                    <a:pt x="1251013" y="2012010"/>
                  </a:lnTo>
                  <a:close/>
                </a:path>
                <a:path w="4236085" h="2482215" extrusionOk="0">
                  <a:moveTo>
                    <a:pt x="1280811" y="2012010"/>
                  </a:moveTo>
                  <a:lnTo>
                    <a:pt x="1265796" y="2012010"/>
                  </a:lnTo>
                  <a:lnTo>
                    <a:pt x="1280579" y="2024710"/>
                  </a:lnTo>
                  <a:lnTo>
                    <a:pt x="1295361" y="2024710"/>
                  </a:lnTo>
                  <a:lnTo>
                    <a:pt x="1280811" y="2012010"/>
                  </a:lnTo>
                  <a:close/>
                </a:path>
                <a:path w="4236085" h="2482215" extrusionOk="0">
                  <a:moveTo>
                    <a:pt x="1358726" y="2012010"/>
                  </a:moveTo>
                  <a:lnTo>
                    <a:pt x="1355102" y="2012010"/>
                  </a:lnTo>
                  <a:lnTo>
                    <a:pt x="1351724" y="2024710"/>
                  </a:lnTo>
                  <a:lnTo>
                    <a:pt x="1352536" y="2024710"/>
                  </a:lnTo>
                  <a:lnTo>
                    <a:pt x="1358726" y="2012010"/>
                  </a:lnTo>
                  <a:close/>
                </a:path>
                <a:path w="4236085" h="2482215" extrusionOk="0">
                  <a:moveTo>
                    <a:pt x="1460398" y="1961210"/>
                  </a:moveTo>
                  <a:lnTo>
                    <a:pt x="1457413" y="1961210"/>
                  </a:lnTo>
                  <a:lnTo>
                    <a:pt x="1455191" y="1973910"/>
                  </a:lnTo>
                  <a:lnTo>
                    <a:pt x="1453730" y="1973910"/>
                  </a:lnTo>
                  <a:lnTo>
                    <a:pt x="1447249" y="1986610"/>
                  </a:lnTo>
                  <a:lnTo>
                    <a:pt x="1441216" y="1999310"/>
                  </a:lnTo>
                  <a:lnTo>
                    <a:pt x="1434919" y="2012010"/>
                  </a:lnTo>
                  <a:lnTo>
                    <a:pt x="1427645" y="2024710"/>
                  </a:lnTo>
                  <a:lnTo>
                    <a:pt x="1428775" y="2024710"/>
                  </a:lnTo>
                  <a:lnTo>
                    <a:pt x="1436836" y="2012010"/>
                  </a:lnTo>
                  <a:lnTo>
                    <a:pt x="1452315" y="1986610"/>
                  </a:lnTo>
                  <a:lnTo>
                    <a:pt x="1460398" y="1961210"/>
                  </a:lnTo>
                  <a:close/>
                </a:path>
                <a:path w="4236085" h="2482215" extrusionOk="0">
                  <a:moveTo>
                    <a:pt x="1616976" y="1885010"/>
                  </a:moveTo>
                  <a:lnTo>
                    <a:pt x="1610866" y="1897710"/>
                  </a:lnTo>
                  <a:lnTo>
                    <a:pt x="1612607" y="1897710"/>
                  </a:lnTo>
                  <a:lnTo>
                    <a:pt x="1614290" y="1910410"/>
                  </a:lnTo>
                  <a:lnTo>
                    <a:pt x="1619411" y="1935810"/>
                  </a:lnTo>
                  <a:lnTo>
                    <a:pt x="1625795" y="1948510"/>
                  </a:lnTo>
                  <a:lnTo>
                    <a:pt x="1631264" y="1973910"/>
                  </a:lnTo>
                  <a:lnTo>
                    <a:pt x="1631764" y="1973910"/>
                  </a:lnTo>
                  <a:lnTo>
                    <a:pt x="1628662" y="1986610"/>
                  </a:lnTo>
                  <a:lnTo>
                    <a:pt x="1623000" y="1999310"/>
                  </a:lnTo>
                  <a:lnTo>
                    <a:pt x="1615821" y="1999310"/>
                  </a:lnTo>
                  <a:lnTo>
                    <a:pt x="1622552" y="2024710"/>
                  </a:lnTo>
                  <a:lnTo>
                    <a:pt x="1623618" y="2024710"/>
                  </a:lnTo>
                  <a:lnTo>
                    <a:pt x="1622336" y="2012010"/>
                  </a:lnTo>
                  <a:lnTo>
                    <a:pt x="1619567" y="2012010"/>
                  </a:lnTo>
                  <a:lnTo>
                    <a:pt x="1624967" y="1999048"/>
                  </a:lnTo>
                  <a:lnTo>
                    <a:pt x="1630006" y="1986610"/>
                  </a:lnTo>
                  <a:lnTo>
                    <a:pt x="1633676" y="1986610"/>
                  </a:lnTo>
                  <a:lnTo>
                    <a:pt x="1634540" y="1973910"/>
                  </a:lnTo>
                  <a:lnTo>
                    <a:pt x="1629967" y="1948510"/>
                  </a:lnTo>
                  <a:lnTo>
                    <a:pt x="1622386" y="1935810"/>
                  </a:lnTo>
                  <a:lnTo>
                    <a:pt x="1616492" y="1910410"/>
                  </a:lnTo>
                  <a:lnTo>
                    <a:pt x="1616976" y="1885010"/>
                  </a:lnTo>
                  <a:close/>
                </a:path>
                <a:path w="4236085" h="2482215" extrusionOk="0">
                  <a:moveTo>
                    <a:pt x="1748701" y="1999310"/>
                  </a:moveTo>
                  <a:lnTo>
                    <a:pt x="1746692" y="1999310"/>
                  </a:lnTo>
                  <a:lnTo>
                    <a:pt x="1753880" y="2012010"/>
                  </a:lnTo>
                  <a:lnTo>
                    <a:pt x="1760308" y="2024710"/>
                  </a:lnTo>
                  <a:lnTo>
                    <a:pt x="1763877" y="2024710"/>
                  </a:lnTo>
                  <a:lnTo>
                    <a:pt x="1756425" y="2012010"/>
                  </a:lnTo>
                  <a:lnTo>
                    <a:pt x="1748701" y="1999310"/>
                  </a:lnTo>
                  <a:close/>
                </a:path>
                <a:path w="4236085" h="2482215" extrusionOk="0">
                  <a:moveTo>
                    <a:pt x="114810" y="2003248"/>
                  </a:moveTo>
                  <a:lnTo>
                    <a:pt x="112725" y="2012010"/>
                  </a:lnTo>
                  <a:lnTo>
                    <a:pt x="111114" y="2016236"/>
                  </a:lnTo>
                  <a:lnTo>
                    <a:pt x="113358" y="2012010"/>
                  </a:lnTo>
                  <a:lnTo>
                    <a:pt x="118630" y="2012010"/>
                  </a:lnTo>
                  <a:lnTo>
                    <a:pt x="114810" y="2003248"/>
                  </a:lnTo>
                  <a:close/>
                </a:path>
                <a:path w="4236085" h="2482215" extrusionOk="0">
                  <a:moveTo>
                    <a:pt x="82548" y="1999310"/>
                  </a:moveTo>
                  <a:lnTo>
                    <a:pt x="77483" y="1999310"/>
                  </a:lnTo>
                  <a:lnTo>
                    <a:pt x="83694" y="2012010"/>
                  </a:lnTo>
                  <a:lnTo>
                    <a:pt x="87813" y="2012010"/>
                  </a:lnTo>
                  <a:lnTo>
                    <a:pt x="82548" y="1999310"/>
                  </a:lnTo>
                  <a:close/>
                </a:path>
                <a:path w="4236085" h="2482215" extrusionOk="0">
                  <a:moveTo>
                    <a:pt x="252572" y="1999310"/>
                  </a:moveTo>
                  <a:lnTo>
                    <a:pt x="240247" y="1999310"/>
                  </a:lnTo>
                  <a:lnTo>
                    <a:pt x="238633" y="2012010"/>
                  </a:lnTo>
                  <a:lnTo>
                    <a:pt x="253936" y="2012010"/>
                  </a:lnTo>
                  <a:lnTo>
                    <a:pt x="252572" y="1999310"/>
                  </a:lnTo>
                  <a:close/>
                </a:path>
                <a:path w="4236085" h="2482215" extrusionOk="0">
                  <a:moveTo>
                    <a:pt x="1186727" y="1986610"/>
                  </a:moveTo>
                  <a:lnTo>
                    <a:pt x="1183881" y="1986610"/>
                  </a:lnTo>
                  <a:lnTo>
                    <a:pt x="1180592" y="1999310"/>
                  </a:lnTo>
                  <a:lnTo>
                    <a:pt x="1177429" y="2012010"/>
                  </a:lnTo>
                  <a:lnTo>
                    <a:pt x="1181613" y="1999310"/>
                  </a:lnTo>
                  <a:lnTo>
                    <a:pt x="1185075" y="1999310"/>
                  </a:lnTo>
                  <a:lnTo>
                    <a:pt x="1186727" y="1986610"/>
                  </a:lnTo>
                  <a:close/>
                </a:path>
                <a:path w="4236085" h="2482215" extrusionOk="0">
                  <a:moveTo>
                    <a:pt x="1360614" y="1999310"/>
                  </a:moveTo>
                  <a:lnTo>
                    <a:pt x="1358392" y="1999310"/>
                  </a:lnTo>
                  <a:lnTo>
                    <a:pt x="1359331" y="2012010"/>
                  </a:lnTo>
                  <a:lnTo>
                    <a:pt x="1361952" y="2012010"/>
                  </a:lnTo>
                  <a:lnTo>
                    <a:pt x="1360614" y="1999310"/>
                  </a:lnTo>
                  <a:close/>
                </a:path>
                <a:path w="4236085" h="2482215" extrusionOk="0">
                  <a:moveTo>
                    <a:pt x="1634539" y="2001755"/>
                  </a:moveTo>
                  <a:lnTo>
                    <a:pt x="1631048" y="2012010"/>
                  </a:lnTo>
                  <a:lnTo>
                    <a:pt x="1632508" y="2012010"/>
                  </a:lnTo>
                  <a:lnTo>
                    <a:pt x="1634539" y="2001755"/>
                  </a:lnTo>
                  <a:close/>
                </a:path>
                <a:path w="4236085" h="2482215" extrusionOk="0">
                  <a:moveTo>
                    <a:pt x="1725043" y="1999310"/>
                  </a:moveTo>
                  <a:lnTo>
                    <a:pt x="1723912" y="1999310"/>
                  </a:lnTo>
                  <a:lnTo>
                    <a:pt x="1736229" y="2012010"/>
                  </a:lnTo>
                  <a:lnTo>
                    <a:pt x="1725043" y="1999310"/>
                  </a:lnTo>
                  <a:close/>
                </a:path>
                <a:path w="4236085" h="2482215" extrusionOk="0">
                  <a:moveTo>
                    <a:pt x="2979635" y="1973910"/>
                  </a:moveTo>
                  <a:lnTo>
                    <a:pt x="2969779" y="1973910"/>
                  </a:lnTo>
                  <a:lnTo>
                    <a:pt x="2981553" y="1986610"/>
                  </a:lnTo>
                  <a:lnTo>
                    <a:pt x="2981515" y="1999310"/>
                  </a:lnTo>
                  <a:lnTo>
                    <a:pt x="2971408" y="2012010"/>
                  </a:lnTo>
                  <a:lnTo>
                    <a:pt x="2974044" y="2012010"/>
                  </a:lnTo>
                  <a:lnTo>
                    <a:pt x="2984322" y="1999310"/>
                  </a:lnTo>
                  <a:lnTo>
                    <a:pt x="2985640" y="1986610"/>
                  </a:lnTo>
                  <a:lnTo>
                    <a:pt x="2979635" y="1973910"/>
                  </a:lnTo>
                  <a:close/>
                </a:path>
                <a:path w="4236085" h="2482215" extrusionOk="0">
                  <a:moveTo>
                    <a:pt x="2991650" y="1973910"/>
                  </a:moveTo>
                  <a:lnTo>
                    <a:pt x="2989514" y="1973910"/>
                  </a:lnTo>
                  <a:lnTo>
                    <a:pt x="2992467" y="1986610"/>
                  </a:lnTo>
                  <a:lnTo>
                    <a:pt x="2993034" y="1999048"/>
                  </a:lnTo>
                  <a:lnTo>
                    <a:pt x="2992939" y="2000312"/>
                  </a:lnTo>
                  <a:lnTo>
                    <a:pt x="2991688" y="2012010"/>
                  </a:lnTo>
                  <a:lnTo>
                    <a:pt x="2995364" y="1999310"/>
                  </a:lnTo>
                  <a:lnTo>
                    <a:pt x="2995698" y="1986610"/>
                  </a:lnTo>
                  <a:lnTo>
                    <a:pt x="2994017" y="1986610"/>
                  </a:lnTo>
                  <a:lnTo>
                    <a:pt x="2991650" y="1973910"/>
                  </a:lnTo>
                  <a:close/>
                </a:path>
                <a:path w="4236085" h="2482215" extrusionOk="0">
                  <a:moveTo>
                    <a:pt x="115747" y="1999310"/>
                  </a:moveTo>
                  <a:lnTo>
                    <a:pt x="113093" y="1999310"/>
                  </a:lnTo>
                  <a:lnTo>
                    <a:pt x="114810" y="2003248"/>
                  </a:lnTo>
                  <a:lnTo>
                    <a:pt x="115747" y="1999310"/>
                  </a:lnTo>
                  <a:close/>
                </a:path>
                <a:path w="4236085" h="2482215" extrusionOk="0">
                  <a:moveTo>
                    <a:pt x="1635371" y="1999310"/>
                  </a:moveTo>
                  <a:lnTo>
                    <a:pt x="1635023" y="1999310"/>
                  </a:lnTo>
                  <a:lnTo>
                    <a:pt x="1634539" y="2001755"/>
                  </a:lnTo>
                  <a:lnTo>
                    <a:pt x="1635371" y="1999310"/>
                  </a:lnTo>
                  <a:close/>
                </a:path>
                <a:path w="4236085" h="2482215" extrusionOk="0">
                  <a:moveTo>
                    <a:pt x="2712427" y="1999310"/>
                  </a:moveTo>
                  <a:lnTo>
                    <a:pt x="2712212" y="1999310"/>
                  </a:lnTo>
                  <a:lnTo>
                    <a:pt x="2712292" y="2000312"/>
                  </a:lnTo>
                  <a:lnTo>
                    <a:pt x="2712427" y="1999310"/>
                  </a:lnTo>
                  <a:close/>
                </a:path>
                <a:path w="4236085" h="2482215" extrusionOk="0">
                  <a:moveTo>
                    <a:pt x="87591" y="1986610"/>
                  </a:moveTo>
                  <a:lnTo>
                    <a:pt x="81615" y="1986610"/>
                  </a:lnTo>
                  <a:lnTo>
                    <a:pt x="84580" y="1999310"/>
                  </a:lnTo>
                  <a:lnTo>
                    <a:pt x="92036" y="1999310"/>
                  </a:lnTo>
                  <a:lnTo>
                    <a:pt x="87591" y="1986610"/>
                  </a:lnTo>
                  <a:close/>
                </a:path>
                <a:path w="4236085" h="2482215" extrusionOk="0">
                  <a:moveTo>
                    <a:pt x="193497" y="1986610"/>
                  </a:moveTo>
                  <a:lnTo>
                    <a:pt x="189814" y="1986610"/>
                  </a:lnTo>
                  <a:lnTo>
                    <a:pt x="190220" y="1999310"/>
                  </a:lnTo>
                  <a:lnTo>
                    <a:pt x="191604" y="1999310"/>
                  </a:lnTo>
                  <a:lnTo>
                    <a:pt x="193497" y="1986610"/>
                  </a:lnTo>
                  <a:close/>
                </a:path>
                <a:path w="4236085" h="2482215" extrusionOk="0">
                  <a:moveTo>
                    <a:pt x="359371" y="1986610"/>
                  </a:moveTo>
                  <a:lnTo>
                    <a:pt x="339914" y="1986610"/>
                  </a:lnTo>
                  <a:lnTo>
                    <a:pt x="333438" y="1999310"/>
                  </a:lnTo>
                  <a:lnTo>
                    <a:pt x="351688" y="1999310"/>
                  </a:lnTo>
                  <a:lnTo>
                    <a:pt x="359371" y="1986610"/>
                  </a:lnTo>
                  <a:close/>
                </a:path>
                <a:path w="4236085" h="2482215" extrusionOk="0">
                  <a:moveTo>
                    <a:pt x="415404" y="1986610"/>
                  </a:moveTo>
                  <a:lnTo>
                    <a:pt x="412788" y="1986610"/>
                  </a:lnTo>
                  <a:lnTo>
                    <a:pt x="413435" y="1999310"/>
                  </a:lnTo>
                  <a:lnTo>
                    <a:pt x="415226" y="1999310"/>
                  </a:lnTo>
                  <a:lnTo>
                    <a:pt x="415404" y="1986610"/>
                  </a:lnTo>
                  <a:close/>
                </a:path>
                <a:path w="4236085" h="2482215" extrusionOk="0">
                  <a:moveTo>
                    <a:pt x="453700" y="1986610"/>
                  </a:moveTo>
                  <a:lnTo>
                    <a:pt x="452794" y="1986610"/>
                  </a:lnTo>
                  <a:lnTo>
                    <a:pt x="463638" y="1999310"/>
                  </a:lnTo>
                  <a:lnTo>
                    <a:pt x="453700" y="1986610"/>
                  </a:lnTo>
                  <a:close/>
                </a:path>
                <a:path w="4236085" h="2482215" extrusionOk="0">
                  <a:moveTo>
                    <a:pt x="480788" y="1999048"/>
                  </a:moveTo>
                  <a:lnTo>
                    <a:pt x="480634" y="1999310"/>
                  </a:lnTo>
                  <a:lnTo>
                    <a:pt x="480788" y="1999048"/>
                  </a:lnTo>
                  <a:close/>
                </a:path>
                <a:path w="4236085" h="2482215" extrusionOk="0">
                  <a:moveTo>
                    <a:pt x="768452" y="1986610"/>
                  </a:moveTo>
                  <a:lnTo>
                    <a:pt x="761949" y="1986610"/>
                  </a:lnTo>
                  <a:lnTo>
                    <a:pt x="768132" y="1999310"/>
                  </a:lnTo>
                  <a:lnTo>
                    <a:pt x="775466" y="1999310"/>
                  </a:lnTo>
                  <a:lnTo>
                    <a:pt x="768452" y="1986610"/>
                  </a:lnTo>
                  <a:close/>
                </a:path>
                <a:path w="4236085" h="2482215" extrusionOk="0">
                  <a:moveTo>
                    <a:pt x="901268" y="1986610"/>
                  </a:moveTo>
                  <a:lnTo>
                    <a:pt x="883856" y="1986610"/>
                  </a:lnTo>
                  <a:lnTo>
                    <a:pt x="891832" y="1999310"/>
                  </a:lnTo>
                  <a:lnTo>
                    <a:pt x="909650" y="1999310"/>
                  </a:lnTo>
                  <a:lnTo>
                    <a:pt x="901268" y="1986610"/>
                  </a:lnTo>
                  <a:close/>
                </a:path>
                <a:path w="4236085" h="2482215" extrusionOk="0">
                  <a:moveTo>
                    <a:pt x="1350010" y="1986610"/>
                  </a:moveTo>
                  <a:lnTo>
                    <a:pt x="1346698" y="1986610"/>
                  </a:lnTo>
                  <a:lnTo>
                    <a:pt x="1353777" y="1999310"/>
                  </a:lnTo>
                  <a:lnTo>
                    <a:pt x="1358392" y="1999310"/>
                  </a:lnTo>
                  <a:lnTo>
                    <a:pt x="1350010" y="1986610"/>
                  </a:lnTo>
                  <a:close/>
                </a:path>
                <a:path w="4236085" h="2482215" extrusionOk="0">
                  <a:moveTo>
                    <a:pt x="1641538" y="1986610"/>
                  </a:moveTo>
                  <a:lnTo>
                    <a:pt x="1639289" y="1986610"/>
                  </a:lnTo>
                  <a:lnTo>
                    <a:pt x="1635371" y="1999310"/>
                  </a:lnTo>
                  <a:lnTo>
                    <a:pt x="1640954" y="1999310"/>
                  </a:lnTo>
                  <a:lnTo>
                    <a:pt x="1641538" y="1986610"/>
                  </a:lnTo>
                  <a:close/>
                </a:path>
                <a:path w="4236085" h="2482215" extrusionOk="0">
                  <a:moveTo>
                    <a:pt x="1699412" y="1986610"/>
                  </a:moveTo>
                  <a:lnTo>
                    <a:pt x="1686204" y="1986610"/>
                  </a:lnTo>
                  <a:lnTo>
                    <a:pt x="1711407" y="1999310"/>
                  </a:lnTo>
                  <a:lnTo>
                    <a:pt x="1712564" y="1999310"/>
                  </a:lnTo>
                  <a:lnTo>
                    <a:pt x="1699412" y="1986610"/>
                  </a:lnTo>
                  <a:close/>
                </a:path>
                <a:path w="4236085" h="2482215" extrusionOk="0">
                  <a:moveTo>
                    <a:pt x="1728800" y="1986610"/>
                  </a:moveTo>
                  <a:lnTo>
                    <a:pt x="1738436" y="1999310"/>
                  </a:lnTo>
                  <a:lnTo>
                    <a:pt x="1739796" y="1999310"/>
                  </a:lnTo>
                  <a:lnTo>
                    <a:pt x="1728800" y="1986610"/>
                  </a:lnTo>
                  <a:close/>
                </a:path>
                <a:path w="4236085" h="2482215" extrusionOk="0">
                  <a:moveTo>
                    <a:pt x="2700413" y="1986610"/>
                  </a:moveTo>
                  <a:lnTo>
                    <a:pt x="2695460" y="1986610"/>
                  </a:lnTo>
                  <a:lnTo>
                    <a:pt x="2701607" y="1999310"/>
                  </a:lnTo>
                  <a:lnTo>
                    <a:pt x="2706814" y="1999310"/>
                  </a:lnTo>
                  <a:lnTo>
                    <a:pt x="2700413" y="1986610"/>
                  </a:lnTo>
                  <a:close/>
                </a:path>
                <a:path w="4236085" h="2482215" extrusionOk="0">
                  <a:moveTo>
                    <a:pt x="2716441" y="1986610"/>
                  </a:moveTo>
                  <a:lnTo>
                    <a:pt x="2714142" y="1986610"/>
                  </a:lnTo>
                  <a:lnTo>
                    <a:pt x="2717533" y="1999310"/>
                  </a:lnTo>
                  <a:lnTo>
                    <a:pt x="2720987" y="1999310"/>
                  </a:lnTo>
                  <a:lnTo>
                    <a:pt x="2716441" y="1986610"/>
                  </a:lnTo>
                  <a:close/>
                </a:path>
                <a:path w="4236085" h="2482215" extrusionOk="0">
                  <a:moveTo>
                    <a:pt x="488110" y="1986610"/>
                  </a:moveTo>
                  <a:lnTo>
                    <a:pt x="485216" y="1986610"/>
                  </a:lnTo>
                  <a:lnTo>
                    <a:pt x="480788" y="1999048"/>
                  </a:lnTo>
                  <a:lnTo>
                    <a:pt x="488110" y="1986610"/>
                  </a:lnTo>
                  <a:close/>
                </a:path>
                <a:path w="4236085" h="2482215" extrusionOk="0">
                  <a:moveTo>
                    <a:pt x="86829" y="1973910"/>
                  </a:moveTo>
                  <a:lnTo>
                    <a:pt x="76758" y="1973910"/>
                  </a:lnTo>
                  <a:lnTo>
                    <a:pt x="80048" y="1986610"/>
                  </a:lnTo>
                  <a:lnTo>
                    <a:pt x="87376" y="1986610"/>
                  </a:lnTo>
                  <a:lnTo>
                    <a:pt x="86829" y="1973910"/>
                  </a:lnTo>
                  <a:close/>
                </a:path>
                <a:path w="4236085" h="2482215" extrusionOk="0">
                  <a:moveTo>
                    <a:pt x="120815" y="1973910"/>
                  </a:moveTo>
                  <a:lnTo>
                    <a:pt x="113893" y="1973910"/>
                  </a:lnTo>
                  <a:lnTo>
                    <a:pt x="115824" y="1986610"/>
                  </a:lnTo>
                  <a:lnTo>
                    <a:pt x="127990" y="1986610"/>
                  </a:lnTo>
                  <a:lnTo>
                    <a:pt x="120815" y="1973910"/>
                  </a:lnTo>
                  <a:close/>
                </a:path>
                <a:path w="4236085" h="2482215" extrusionOk="0">
                  <a:moveTo>
                    <a:pt x="188486" y="1984896"/>
                  </a:moveTo>
                  <a:lnTo>
                    <a:pt x="189090" y="1986610"/>
                  </a:lnTo>
                  <a:lnTo>
                    <a:pt x="189268" y="1986610"/>
                  </a:lnTo>
                  <a:lnTo>
                    <a:pt x="188486" y="1984896"/>
                  </a:lnTo>
                  <a:close/>
                </a:path>
                <a:path w="4236085" h="2482215" extrusionOk="0">
                  <a:moveTo>
                    <a:pt x="371614" y="1973910"/>
                  </a:moveTo>
                  <a:lnTo>
                    <a:pt x="362027" y="1986610"/>
                  </a:lnTo>
                  <a:lnTo>
                    <a:pt x="363076" y="1986610"/>
                  </a:lnTo>
                  <a:lnTo>
                    <a:pt x="371614" y="1973910"/>
                  </a:lnTo>
                  <a:close/>
                </a:path>
                <a:path w="4236085" h="2482215" extrusionOk="0">
                  <a:moveTo>
                    <a:pt x="410819" y="1973910"/>
                  </a:moveTo>
                  <a:lnTo>
                    <a:pt x="404698" y="1973910"/>
                  </a:lnTo>
                  <a:lnTo>
                    <a:pt x="398716" y="1986610"/>
                  </a:lnTo>
                  <a:lnTo>
                    <a:pt x="410959" y="1986610"/>
                  </a:lnTo>
                  <a:lnTo>
                    <a:pt x="410819" y="1973910"/>
                  </a:lnTo>
                  <a:close/>
                </a:path>
                <a:path w="4236085" h="2482215" extrusionOk="0">
                  <a:moveTo>
                    <a:pt x="460806" y="1973910"/>
                  </a:moveTo>
                  <a:lnTo>
                    <a:pt x="453656" y="1973910"/>
                  </a:lnTo>
                  <a:lnTo>
                    <a:pt x="454202" y="1986610"/>
                  </a:lnTo>
                  <a:lnTo>
                    <a:pt x="469252" y="1986610"/>
                  </a:lnTo>
                  <a:lnTo>
                    <a:pt x="460806" y="1973910"/>
                  </a:lnTo>
                  <a:close/>
                </a:path>
                <a:path w="4236085" h="2482215" extrusionOk="0">
                  <a:moveTo>
                    <a:pt x="494969" y="1973910"/>
                  </a:moveTo>
                  <a:lnTo>
                    <a:pt x="493306" y="1986610"/>
                  </a:lnTo>
                  <a:lnTo>
                    <a:pt x="493488" y="1986610"/>
                  </a:lnTo>
                  <a:lnTo>
                    <a:pt x="494969" y="1973910"/>
                  </a:lnTo>
                  <a:close/>
                </a:path>
                <a:path w="4236085" h="2482215" extrusionOk="0">
                  <a:moveTo>
                    <a:pt x="574357" y="1973910"/>
                  </a:moveTo>
                  <a:lnTo>
                    <a:pt x="570103" y="1973910"/>
                  </a:lnTo>
                  <a:lnTo>
                    <a:pt x="574065" y="1986610"/>
                  </a:lnTo>
                  <a:lnTo>
                    <a:pt x="580339" y="1986610"/>
                  </a:lnTo>
                  <a:lnTo>
                    <a:pt x="574357" y="1973910"/>
                  </a:lnTo>
                  <a:close/>
                </a:path>
                <a:path w="4236085" h="2482215" extrusionOk="0">
                  <a:moveTo>
                    <a:pt x="593270" y="1961210"/>
                  </a:moveTo>
                  <a:lnTo>
                    <a:pt x="592181" y="1961210"/>
                  </a:lnTo>
                  <a:lnTo>
                    <a:pt x="588003" y="1973910"/>
                  </a:lnTo>
                  <a:lnTo>
                    <a:pt x="583793" y="1973910"/>
                  </a:lnTo>
                  <a:lnTo>
                    <a:pt x="580339" y="1986610"/>
                  </a:lnTo>
                  <a:lnTo>
                    <a:pt x="585000" y="1986610"/>
                  </a:lnTo>
                  <a:lnTo>
                    <a:pt x="589006" y="1973910"/>
                  </a:lnTo>
                  <a:lnTo>
                    <a:pt x="593270" y="1961210"/>
                  </a:lnTo>
                  <a:close/>
                </a:path>
                <a:path w="4236085" h="2482215" extrusionOk="0">
                  <a:moveTo>
                    <a:pt x="761351" y="1973910"/>
                  </a:moveTo>
                  <a:lnTo>
                    <a:pt x="760236" y="1973910"/>
                  </a:lnTo>
                  <a:lnTo>
                    <a:pt x="760508" y="1986610"/>
                  </a:lnTo>
                  <a:lnTo>
                    <a:pt x="762393" y="1986610"/>
                  </a:lnTo>
                  <a:lnTo>
                    <a:pt x="761351" y="1973910"/>
                  </a:lnTo>
                  <a:close/>
                </a:path>
                <a:path w="4236085" h="2482215" extrusionOk="0">
                  <a:moveTo>
                    <a:pt x="882472" y="1948510"/>
                  </a:moveTo>
                  <a:lnTo>
                    <a:pt x="883956" y="1961210"/>
                  </a:lnTo>
                  <a:lnTo>
                    <a:pt x="884632" y="1972089"/>
                  </a:lnTo>
                  <a:lnTo>
                    <a:pt x="884743" y="1986610"/>
                  </a:lnTo>
                  <a:lnTo>
                    <a:pt x="887224" y="1986610"/>
                  </a:lnTo>
                  <a:lnTo>
                    <a:pt x="887214" y="1973910"/>
                  </a:lnTo>
                  <a:lnTo>
                    <a:pt x="885334" y="1961210"/>
                  </a:lnTo>
                  <a:lnTo>
                    <a:pt x="882472" y="1948510"/>
                  </a:lnTo>
                  <a:close/>
                </a:path>
                <a:path w="4236085" h="2482215" extrusionOk="0">
                  <a:moveTo>
                    <a:pt x="1029296" y="1961210"/>
                  </a:moveTo>
                  <a:lnTo>
                    <a:pt x="1021715" y="1973910"/>
                  </a:lnTo>
                  <a:lnTo>
                    <a:pt x="1014444" y="1973910"/>
                  </a:lnTo>
                  <a:lnTo>
                    <a:pt x="1008229" y="1986610"/>
                  </a:lnTo>
                  <a:lnTo>
                    <a:pt x="1012339" y="1986610"/>
                  </a:lnTo>
                  <a:lnTo>
                    <a:pt x="1024477" y="1973910"/>
                  </a:lnTo>
                  <a:lnTo>
                    <a:pt x="1029296" y="1961210"/>
                  </a:lnTo>
                  <a:close/>
                </a:path>
                <a:path w="4236085" h="2482215" extrusionOk="0">
                  <a:moveTo>
                    <a:pt x="1177157" y="1973910"/>
                  </a:moveTo>
                  <a:lnTo>
                    <a:pt x="1158032" y="1973910"/>
                  </a:lnTo>
                  <a:lnTo>
                    <a:pt x="1175537" y="1986610"/>
                  </a:lnTo>
                  <a:lnTo>
                    <a:pt x="1185481" y="1986610"/>
                  </a:lnTo>
                  <a:lnTo>
                    <a:pt x="1177157" y="1973910"/>
                  </a:lnTo>
                  <a:close/>
                </a:path>
                <a:path w="4236085" h="2482215" extrusionOk="0">
                  <a:moveTo>
                    <a:pt x="1339661" y="1973910"/>
                  </a:moveTo>
                  <a:lnTo>
                    <a:pt x="1333281" y="1973910"/>
                  </a:lnTo>
                  <a:lnTo>
                    <a:pt x="1341662" y="1986610"/>
                  </a:lnTo>
                  <a:lnTo>
                    <a:pt x="1346698" y="1986610"/>
                  </a:lnTo>
                  <a:lnTo>
                    <a:pt x="1339661" y="1973910"/>
                  </a:lnTo>
                  <a:close/>
                </a:path>
                <a:path w="4236085" h="2482215" extrusionOk="0">
                  <a:moveTo>
                    <a:pt x="1653374" y="1973910"/>
                  </a:moveTo>
                  <a:lnTo>
                    <a:pt x="1642338" y="1973910"/>
                  </a:lnTo>
                  <a:lnTo>
                    <a:pt x="1641908" y="1986610"/>
                  </a:lnTo>
                  <a:lnTo>
                    <a:pt x="1647482" y="1986610"/>
                  </a:lnTo>
                  <a:lnTo>
                    <a:pt x="1653374" y="1973910"/>
                  </a:lnTo>
                  <a:close/>
                </a:path>
                <a:path w="4236085" h="2482215" extrusionOk="0">
                  <a:moveTo>
                    <a:pt x="1669554" y="1973910"/>
                  </a:moveTo>
                  <a:lnTo>
                    <a:pt x="1662557" y="1986610"/>
                  </a:lnTo>
                  <a:lnTo>
                    <a:pt x="1679613" y="1986610"/>
                  </a:lnTo>
                  <a:lnTo>
                    <a:pt x="1669554" y="1973910"/>
                  </a:lnTo>
                  <a:close/>
                </a:path>
                <a:path w="4236085" h="2482215" extrusionOk="0">
                  <a:moveTo>
                    <a:pt x="2067076" y="1982458"/>
                  </a:moveTo>
                  <a:lnTo>
                    <a:pt x="2065851" y="1986610"/>
                  </a:lnTo>
                  <a:lnTo>
                    <a:pt x="2067471" y="1986610"/>
                  </a:lnTo>
                  <a:lnTo>
                    <a:pt x="2067076" y="1982458"/>
                  </a:lnTo>
                  <a:close/>
                </a:path>
                <a:path w="4236085" h="2482215" extrusionOk="0">
                  <a:moveTo>
                    <a:pt x="2342574" y="1977850"/>
                  </a:moveTo>
                  <a:lnTo>
                    <a:pt x="2339516" y="1986610"/>
                  </a:lnTo>
                  <a:lnTo>
                    <a:pt x="2340236" y="1986610"/>
                  </a:lnTo>
                  <a:lnTo>
                    <a:pt x="2342574" y="1977850"/>
                  </a:lnTo>
                  <a:close/>
                </a:path>
                <a:path w="4236085" h="2482215" extrusionOk="0">
                  <a:moveTo>
                    <a:pt x="2692654" y="1973910"/>
                  </a:moveTo>
                  <a:lnTo>
                    <a:pt x="2691879" y="1986610"/>
                  </a:lnTo>
                  <a:lnTo>
                    <a:pt x="2693085" y="1986610"/>
                  </a:lnTo>
                  <a:lnTo>
                    <a:pt x="2692654" y="1973910"/>
                  </a:lnTo>
                  <a:close/>
                </a:path>
                <a:path w="4236085" h="2482215" extrusionOk="0">
                  <a:moveTo>
                    <a:pt x="179828" y="1961210"/>
                  </a:moveTo>
                  <a:lnTo>
                    <a:pt x="174645" y="1961210"/>
                  </a:lnTo>
                  <a:lnTo>
                    <a:pt x="179214" y="1973910"/>
                  </a:lnTo>
                  <a:lnTo>
                    <a:pt x="183476" y="1973910"/>
                  </a:lnTo>
                  <a:lnTo>
                    <a:pt x="188486" y="1984896"/>
                  </a:lnTo>
                  <a:lnTo>
                    <a:pt x="184616" y="1973910"/>
                  </a:lnTo>
                  <a:lnTo>
                    <a:pt x="179828" y="1961210"/>
                  </a:lnTo>
                  <a:close/>
                </a:path>
                <a:path w="4236085" h="2482215" extrusionOk="0">
                  <a:moveTo>
                    <a:pt x="2068703" y="1961210"/>
                  </a:moveTo>
                  <a:lnTo>
                    <a:pt x="2062581" y="1961210"/>
                  </a:lnTo>
                  <a:lnTo>
                    <a:pt x="2067064" y="1973910"/>
                  </a:lnTo>
                  <a:lnTo>
                    <a:pt x="2066264" y="1973910"/>
                  </a:lnTo>
                  <a:lnTo>
                    <a:pt x="2067076" y="1982458"/>
                  </a:lnTo>
                  <a:lnTo>
                    <a:pt x="2069599" y="1973910"/>
                  </a:lnTo>
                  <a:lnTo>
                    <a:pt x="2068703" y="1961210"/>
                  </a:lnTo>
                  <a:close/>
                </a:path>
                <a:path w="4236085" h="2482215" extrusionOk="0">
                  <a:moveTo>
                    <a:pt x="2343949" y="1973910"/>
                  </a:moveTo>
                  <a:lnTo>
                    <a:pt x="2343625" y="1973910"/>
                  </a:lnTo>
                  <a:lnTo>
                    <a:pt x="2342574" y="1977850"/>
                  </a:lnTo>
                  <a:lnTo>
                    <a:pt x="2343949" y="1973910"/>
                  </a:lnTo>
                  <a:close/>
                </a:path>
                <a:path w="4236085" h="2482215" extrusionOk="0">
                  <a:moveTo>
                    <a:pt x="1033665" y="1973910"/>
                  </a:moveTo>
                  <a:lnTo>
                    <a:pt x="1032544" y="1973910"/>
                  </a:lnTo>
                  <a:lnTo>
                    <a:pt x="1031134" y="1976679"/>
                  </a:lnTo>
                  <a:lnTo>
                    <a:pt x="1033665" y="1973910"/>
                  </a:lnTo>
                  <a:close/>
                </a:path>
                <a:path w="4236085" h="2482215" extrusionOk="0">
                  <a:moveTo>
                    <a:pt x="84077" y="1961210"/>
                  </a:moveTo>
                  <a:lnTo>
                    <a:pt x="76555" y="1961210"/>
                  </a:lnTo>
                  <a:lnTo>
                    <a:pt x="83373" y="1973910"/>
                  </a:lnTo>
                  <a:lnTo>
                    <a:pt x="90666" y="1973910"/>
                  </a:lnTo>
                  <a:lnTo>
                    <a:pt x="84077" y="1961210"/>
                  </a:lnTo>
                  <a:close/>
                </a:path>
                <a:path w="4236085" h="2482215" extrusionOk="0">
                  <a:moveTo>
                    <a:pt x="510501" y="1961210"/>
                  </a:moveTo>
                  <a:lnTo>
                    <a:pt x="494538" y="1961210"/>
                  </a:lnTo>
                  <a:lnTo>
                    <a:pt x="495160" y="1973910"/>
                  </a:lnTo>
                  <a:lnTo>
                    <a:pt x="501383" y="1973910"/>
                  </a:lnTo>
                  <a:lnTo>
                    <a:pt x="510501" y="1961210"/>
                  </a:lnTo>
                  <a:close/>
                </a:path>
                <a:path w="4236085" h="2482215" extrusionOk="0">
                  <a:moveTo>
                    <a:pt x="760634" y="1961210"/>
                  </a:moveTo>
                  <a:lnTo>
                    <a:pt x="756742" y="1961210"/>
                  </a:lnTo>
                  <a:lnTo>
                    <a:pt x="759518" y="1973910"/>
                  </a:lnTo>
                  <a:lnTo>
                    <a:pt x="761030" y="1973910"/>
                  </a:lnTo>
                  <a:lnTo>
                    <a:pt x="760634" y="1961210"/>
                  </a:lnTo>
                  <a:close/>
                </a:path>
                <a:path w="4236085" h="2482215" extrusionOk="0">
                  <a:moveTo>
                    <a:pt x="1082321" y="1948510"/>
                  </a:moveTo>
                  <a:lnTo>
                    <a:pt x="1080846" y="1948510"/>
                  </a:lnTo>
                  <a:lnTo>
                    <a:pt x="1076873" y="1961210"/>
                  </a:lnTo>
                  <a:lnTo>
                    <a:pt x="1071845" y="1961210"/>
                  </a:lnTo>
                  <a:lnTo>
                    <a:pt x="1065040" y="1973910"/>
                  </a:lnTo>
                  <a:lnTo>
                    <a:pt x="1071964" y="1973910"/>
                  </a:lnTo>
                  <a:lnTo>
                    <a:pt x="1080171" y="1961210"/>
                  </a:lnTo>
                  <a:lnTo>
                    <a:pt x="1082321" y="1948510"/>
                  </a:lnTo>
                  <a:close/>
                </a:path>
                <a:path w="4236085" h="2482215" extrusionOk="0">
                  <a:moveTo>
                    <a:pt x="1181684" y="1935810"/>
                  </a:moveTo>
                  <a:lnTo>
                    <a:pt x="1171784" y="1935810"/>
                  </a:lnTo>
                  <a:lnTo>
                    <a:pt x="1163093" y="1948627"/>
                  </a:lnTo>
                  <a:lnTo>
                    <a:pt x="1155714" y="1961210"/>
                  </a:lnTo>
                  <a:lnTo>
                    <a:pt x="1149337" y="1973910"/>
                  </a:lnTo>
                  <a:lnTo>
                    <a:pt x="1152321" y="1973910"/>
                  </a:lnTo>
                  <a:lnTo>
                    <a:pt x="1159384" y="1961210"/>
                  </a:lnTo>
                  <a:lnTo>
                    <a:pt x="1167126" y="1948510"/>
                  </a:lnTo>
                  <a:lnTo>
                    <a:pt x="1174806" y="1948510"/>
                  </a:lnTo>
                  <a:lnTo>
                    <a:pt x="1181684" y="1935810"/>
                  </a:lnTo>
                  <a:close/>
                </a:path>
                <a:path w="4236085" h="2482215" extrusionOk="0">
                  <a:moveTo>
                    <a:pt x="1330535" y="1969798"/>
                  </a:moveTo>
                  <a:lnTo>
                    <a:pt x="1332953" y="1973910"/>
                  </a:lnTo>
                  <a:lnTo>
                    <a:pt x="1333281" y="1973910"/>
                  </a:lnTo>
                  <a:lnTo>
                    <a:pt x="1330535" y="1969798"/>
                  </a:lnTo>
                  <a:close/>
                </a:path>
                <a:path w="4236085" h="2482215" extrusionOk="0">
                  <a:moveTo>
                    <a:pt x="1491922" y="1931343"/>
                  </a:moveTo>
                  <a:lnTo>
                    <a:pt x="1493177" y="1935810"/>
                  </a:lnTo>
                  <a:lnTo>
                    <a:pt x="1493048" y="1948510"/>
                  </a:lnTo>
                  <a:lnTo>
                    <a:pt x="1488592" y="1961210"/>
                  </a:lnTo>
                  <a:lnTo>
                    <a:pt x="1491518" y="1961210"/>
                  </a:lnTo>
                  <a:lnTo>
                    <a:pt x="1483375" y="1973910"/>
                  </a:lnTo>
                  <a:lnTo>
                    <a:pt x="1494967" y="1973910"/>
                  </a:lnTo>
                  <a:lnTo>
                    <a:pt x="1496611" y="1961210"/>
                  </a:lnTo>
                  <a:lnTo>
                    <a:pt x="1496280" y="1948510"/>
                  </a:lnTo>
                  <a:lnTo>
                    <a:pt x="1493708" y="1935810"/>
                  </a:lnTo>
                  <a:lnTo>
                    <a:pt x="1491922" y="1931343"/>
                  </a:lnTo>
                  <a:close/>
                </a:path>
                <a:path w="4236085" h="2482215" extrusionOk="0">
                  <a:moveTo>
                    <a:pt x="1652282" y="1961210"/>
                  </a:moveTo>
                  <a:lnTo>
                    <a:pt x="1646275" y="1961210"/>
                  </a:lnTo>
                  <a:lnTo>
                    <a:pt x="1655635" y="1973910"/>
                  </a:lnTo>
                  <a:lnTo>
                    <a:pt x="1652282" y="1961210"/>
                  </a:lnTo>
                  <a:close/>
                </a:path>
                <a:path w="4236085" h="2482215" extrusionOk="0">
                  <a:moveTo>
                    <a:pt x="2369718" y="1961210"/>
                  </a:moveTo>
                  <a:lnTo>
                    <a:pt x="2353614" y="1961210"/>
                  </a:lnTo>
                  <a:lnTo>
                    <a:pt x="2347201" y="1973910"/>
                  </a:lnTo>
                  <a:lnTo>
                    <a:pt x="2362784" y="1973910"/>
                  </a:lnTo>
                  <a:lnTo>
                    <a:pt x="2369718" y="1961210"/>
                  </a:lnTo>
                  <a:close/>
                </a:path>
                <a:path w="4236085" h="2482215" extrusionOk="0">
                  <a:moveTo>
                    <a:pt x="2411875" y="1961210"/>
                  </a:moveTo>
                  <a:lnTo>
                    <a:pt x="2406605" y="1961210"/>
                  </a:lnTo>
                  <a:lnTo>
                    <a:pt x="2415768" y="1973910"/>
                  </a:lnTo>
                  <a:lnTo>
                    <a:pt x="2411875" y="1961210"/>
                  </a:lnTo>
                  <a:close/>
                </a:path>
                <a:path w="4236085" h="2482215" extrusionOk="0">
                  <a:moveTo>
                    <a:pt x="2411682" y="1948510"/>
                  </a:moveTo>
                  <a:lnTo>
                    <a:pt x="2406191" y="1948510"/>
                  </a:lnTo>
                  <a:lnTo>
                    <a:pt x="2412010" y="1961210"/>
                  </a:lnTo>
                  <a:lnTo>
                    <a:pt x="2417766" y="1961210"/>
                  </a:lnTo>
                  <a:lnTo>
                    <a:pt x="2423706" y="1973910"/>
                  </a:lnTo>
                  <a:lnTo>
                    <a:pt x="2425598" y="1973910"/>
                  </a:lnTo>
                  <a:lnTo>
                    <a:pt x="2426146" y="1972089"/>
                  </a:lnTo>
                  <a:lnTo>
                    <a:pt x="2419407" y="1961210"/>
                  </a:lnTo>
                  <a:lnTo>
                    <a:pt x="2411682" y="1948510"/>
                  </a:lnTo>
                  <a:close/>
                </a:path>
                <a:path w="4236085" h="2482215" extrusionOk="0">
                  <a:moveTo>
                    <a:pt x="2428625" y="1963854"/>
                  </a:moveTo>
                  <a:lnTo>
                    <a:pt x="2426146" y="1972089"/>
                  </a:lnTo>
                  <a:lnTo>
                    <a:pt x="2427274" y="1973910"/>
                  </a:lnTo>
                  <a:lnTo>
                    <a:pt x="2428625" y="1963854"/>
                  </a:lnTo>
                  <a:close/>
                </a:path>
                <a:path w="4236085" h="2482215" extrusionOk="0">
                  <a:moveTo>
                    <a:pt x="2440562" y="1948510"/>
                  </a:moveTo>
                  <a:lnTo>
                    <a:pt x="2439104" y="1948510"/>
                  </a:lnTo>
                  <a:lnTo>
                    <a:pt x="2437838" y="1961210"/>
                  </a:lnTo>
                  <a:lnTo>
                    <a:pt x="2436948" y="1973910"/>
                  </a:lnTo>
                  <a:lnTo>
                    <a:pt x="2438527" y="1973910"/>
                  </a:lnTo>
                  <a:lnTo>
                    <a:pt x="2439371" y="1961210"/>
                  </a:lnTo>
                  <a:lnTo>
                    <a:pt x="2440562" y="1948510"/>
                  </a:lnTo>
                  <a:close/>
                </a:path>
                <a:path w="4236085" h="2482215" extrusionOk="0">
                  <a:moveTo>
                    <a:pt x="2699626" y="1961210"/>
                  </a:moveTo>
                  <a:lnTo>
                    <a:pt x="2694762" y="1961210"/>
                  </a:lnTo>
                  <a:lnTo>
                    <a:pt x="2693593" y="1973910"/>
                  </a:lnTo>
                  <a:lnTo>
                    <a:pt x="2699626" y="1961210"/>
                  </a:lnTo>
                  <a:close/>
                </a:path>
                <a:path w="4236085" h="2482215" extrusionOk="0">
                  <a:moveTo>
                    <a:pt x="2949179" y="1961210"/>
                  </a:moveTo>
                  <a:lnTo>
                    <a:pt x="2939807" y="1961210"/>
                  </a:lnTo>
                  <a:lnTo>
                    <a:pt x="2955836" y="1973910"/>
                  </a:lnTo>
                  <a:lnTo>
                    <a:pt x="2949179" y="1961210"/>
                  </a:lnTo>
                  <a:close/>
                </a:path>
                <a:path w="4236085" h="2482215" extrusionOk="0">
                  <a:moveTo>
                    <a:pt x="1325485" y="1961210"/>
                  </a:moveTo>
                  <a:lnTo>
                    <a:pt x="1324800" y="1961210"/>
                  </a:lnTo>
                  <a:lnTo>
                    <a:pt x="1330535" y="1969798"/>
                  </a:lnTo>
                  <a:lnTo>
                    <a:pt x="1325485" y="1961210"/>
                  </a:lnTo>
                  <a:close/>
                </a:path>
                <a:path w="4236085" h="2482215" extrusionOk="0">
                  <a:moveTo>
                    <a:pt x="2450634" y="1912418"/>
                  </a:moveTo>
                  <a:lnTo>
                    <a:pt x="2440370" y="1923110"/>
                  </a:lnTo>
                  <a:lnTo>
                    <a:pt x="2430685" y="1948510"/>
                  </a:lnTo>
                  <a:lnTo>
                    <a:pt x="2428625" y="1963854"/>
                  </a:lnTo>
                  <a:lnTo>
                    <a:pt x="2429421" y="1961210"/>
                  </a:lnTo>
                  <a:lnTo>
                    <a:pt x="2431326" y="1961210"/>
                  </a:lnTo>
                  <a:lnTo>
                    <a:pt x="2434164" y="1948510"/>
                  </a:lnTo>
                  <a:lnTo>
                    <a:pt x="2445002" y="1923110"/>
                  </a:lnTo>
                  <a:lnTo>
                    <a:pt x="2450634" y="1912418"/>
                  </a:lnTo>
                  <a:close/>
                </a:path>
                <a:path w="4236085" h="2482215" extrusionOk="0">
                  <a:moveTo>
                    <a:pt x="173901" y="1948510"/>
                  </a:moveTo>
                  <a:lnTo>
                    <a:pt x="172098" y="1961210"/>
                  </a:lnTo>
                  <a:lnTo>
                    <a:pt x="175874" y="1961210"/>
                  </a:lnTo>
                  <a:lnTo>
                    <a:pt x="173901" y="1948510"/>
                  </a:lnTo>
                  <a:close/>
                </a:path>
                <a:path w="4236085" h="2482215" extrusionOk="0">
                  <a:moveTo>
                    <a:pt x="525576" y="1948510"/>
                  </a:moveTo>
                  <a:lnTo>
                    <a:pt x="517945" y="1948510"/>
                  </a:lnTo>
                  <a:lnTo>
                    <a:pt x="511810" y="1961210"/>
                  </a:lnTo>
                  <a:lnTo>
                    <a:pt x="518920" y="1961210"/>
                  </a:lnTo>
                  <a:lnTo>
                    <a:pt x="525576" y="1948510"/>
                  </a:lnTo>
                  <a:close/>
                </a:path>
                <a:path w="4236085" h="2482215" extrusionOk="0">
                  <a:moveTo>
                    <a:pt x="562020" y="1935810"/>
                  </a:moveTo>
                  <a:lnTo>
                    <a:pt x="560224" y="1935810"/>
                  </a:lnTo>
                  <a:lnTo>
                    <a:pt x="562055" y="1948510"/>
                  </a:lnTo>
                  <a:lnTo>
                    <a:pt x="564694" y="1961210"/>
                  </a:lnTo>
                  <a:lnTo>
                    <a:pt x="568680" y="1961210"/>
                  </a:lnTo>
                  <a:lnTo>
                    <a:pt x="567055" y="1948510"/>
                  </a:lnTo>
                  <a:lnTo>
                    <a:pt x="564827" y="1948510"/>
                  </a:lnTo>
                  <a:lnTo>
                    <a:pt x="562020" y="1935810"/>
                  </a:lnTo>
                  <a:close/>
                </a:path>
                <a:path w="4236085" h="2482215" extrusionOk="0">
                  <a:moveTo>
                    <a:pt x="605180" y="1948510"/>
                  </a:moveTo>
                  <a:lnTo>
                    <a:pt x="597513" y="1961210"/>
                  </a:lnTo>
                  <a:lnTo>
                    <a:pt x="598444" y="1961210"/>
                  </a:lnTo>
                  <a:lnTo>
                    <a:pt x="605180" y="1948510"/>
                  </a:lnTo>
                  <a:close/>
                </a:path>
                <a:path w="4236085" h="2482215" extrusionOk="0">
                  <a:moveTo>
                    <a:pt x="629450" y="1948510"/>
                  </a:moveTo>
                  <a:lnTo>
                    <a:pt x="608393" y="1948510"/>
                  </a:lnTo>
                  <a:lnTo>
                    <a:pt x="613562" y="1961210"/>
                  </a:lnTo>
                  <a:lnTo>
                    <a:pt x="626173" y="1961210"/>
                  </a:lnTo>
                  <a:lnTo>
                    <a:pt x="629450" y="1948510"/>
                  </a:lnTo>
                  <a:close/>
                </a:path>
                <a:path w="4236085" h="2482215" extrusionOk="0">
                  <a:moveTo>
                    <a:pt x="1069355" y="1948510"/>
                  </a:moveTo>
                  <a:lnTo>
                    <a:pt x="1064018" y="1948510"/>
                  </a:lnTo>
                  <a:lnTo>
                    <a:pt x="1060551" y="1961210"/>
                  </a:lnTo>
                  <a:lnTo>
                    <a:pt x="1065564" y="1961210"/>
                  </a:lnTo>
                  <a:lnTo>
                    <a:pt x="1069355" y="1948510"/>
                  </a:lnTo>
                  <a:close/>
                </a:path>
                <a:path w="4236085" h="2482215" extrusionOk="0">
                  <a:moveTo>
                    <a:pt x="1298092" y="1948510"/>
                  </a:moveTo>
                  <a:lnTo>
                    <a:pt x="1307190" y="1961210"/>
                  </a:lnTo>
                  <a:lnTo>
                    <a:pt x="1307347" y="1961210"/>
                  </a:lnTo>
                  <a:lnTo>
                    <a:pt x="1298092" y="1948510"/>
                  </a:lnTo>
                  <a:close/>
                </a:path>
                <a:path w="4236085" h="2482215" extrusionOk="0">
                  <a:moveTo>
                    <a:pt x="1486981" y="1948510"/>
                  </a:moveTo>
                  <a:lnTo>
                    <a:pt x="1483495" y="1948510"/>
                  </a:lnTo>
                  <a:lnTo>
                    <a:pt x="1481531" y="1961210"/>
                  </a:lnTo>
                  <a:lnTo>
                    <a:pt x="1488592" y="1961210"/>
                  </a:lnTo>
                  <a:lnTo>
                    <a:pt x="1486981" y="1948510"/>
                  </a:lnTo>
                  <a:close/>
                </a:path>
                <a:path w="4236085" h="2482215" extrusionOk="0">
                  <a:moveTo>
                    <a:pt x="1642600" y="1954717"/>
                  </a:moveTo>
                  <a:lnTo>
                    <a:pt x="1645805" y="1961210"/>
                  </a:lnTo>
                  <a:lnTo>
                    <a:pt x="1646275" y="1961210"/>
                  </a:lnTo>
                  <a:lnTo>
                    <a:pt x="1642600" y="1954717"/>
                  </a:lnTo>
                  <a:close/>
                </a:path>
                <a:path w="4236085" h="2482215" extrusionOk="0">
                  <a:moveTo>
                    <a:pt x="2033073" y="1948510"/>
                  </a:moveTo>
                  <a:lnTo>
                    <a:pt x="2026106" y="1948510"/>
                  </a:lnTo>
                  <a:lnTo>
                    <a:pt x="2031309" y="1961210"/>
                  </a:lnTo>
                  <a:lnTo>
                    <a:pt x="2039331" y="1961210"/>
                  </a:lnTo>
                  <a:lnTo>
                    <a:pt x="2033073" y="1948510"/>
                  </a:lnTo>
                  <a:close/>
                </a:path>
                <a:path w="4236085" h="2482215" extrusionOk="0">
                  <a:moveTo>
                    <a:pt x="2385263" y="1948510"/>
                  </a:moveTo>
                  <a:lnTo>
                    <a:pt x="2375617" y="1948510"/>
                  </a:lnTo>
                  <a:lnTo>
                    <a:pt x="2367711" y="1961210"/>
                  </a:lnTo>
                  <a:lnTo>
                    <a:pt x="2381186" y="1961210"/>
                  </a:lnTo>
                  <a:lnTo>
                    <a:pt x="2385263" y="1948510"/>
                  </a:lnTo>
                  <a:close/>
                </a:path>
                <a:path w="4236085" h="2482215" extrusionOk="0">
                  <a:moveTo>
                    <a:pt x="2397314" y="1948959"/>
                  </a:moveTo>
                  <a:lnTo>
                    <a:pt x="2392797" y="1961210"/>
                  </a:lnTo>
                  <a:lnTo>
                    <a:pt x="2393835" y="1961210"/>
                  </a:lnTo>
                  <a:lnTo>
                    <a:pt x="2397314" y="1948959"/>
                  </a:lnTo>
                  <a:close/>
                </a:path>
                <a:path w="4236085" h="2482215" extrusionOk="0">
                  <a:moveTo>
                    <a:pt x="2397527" y="1948627"/>
                  </a:moveTo>
                  <a:lnTo>
                    <a:pt x="2402531" y="1961210"/>
                  </a:lnTo>
                  <a:lnTo>
                    <a:pt x="2406605" y="1961210"/>
                  </a:lnTo>
                  <a:lnTo>
                    <a:pt x="2397527" y="1948627"/>
                  </a:lnTo>
                  <a:close/>
                </a:path>
                <a:path w="4236085" h="2482215" extrusionOk="0">
                  <a:moveTo>
                    <a:pt x="2721610" y="1948510"/>
                  </a:moveTo>
                  <a:lnTo>
                    <a:pt x="2715689" y="1948510"/>
                  </a:lnTo>
                  <a:lnTo>
                    <a:pt x="2701212" y="1961210"/>
                  </a:lnTo>
                  <a:lnTo>
                    <a:pt x="2714326" y="1961210"/>
                  </a:lnTo>
                  <a:lnTo>
                    <a:pt x="2721610" y="1948510"/>
                  </a:lnTo>
                  <a:close/>
                </a:path>
                <a:path w="4236085" h="2482215" extrusionOk="0">
                  <a:moveTo>
                    <a:pt x="2732185" y="1948510"/>
                  </a:moveTo>
                  <a:lnTo>
                    <a:pt x="2729868" y="1948510"/>
                  </a:lnTo>
                  <a:lnTo>
                    <a:pt x="2725504" y="1961210"/>
                  </a:lnTo>
                  <a:lnTo>
                    <a:pt x="2727588" y="1961210"/>
                  </a:lnTo>
                  <a:lnTo>
                    <a:pt x="2732185" y="1948510"/>
                  </a:lnTo>
                  <a:close/>
                </a:path>
                <a:path w="4236085" h="2482215" extrusionOk="0">
                  <a:moveTo>
                    <a:pt x="2907703" y="1910410"/>
                  </a:moveTo>
                  <a:lnTo>
                    <a:pt x="2913187" y="1923110"/>
                  </a:lnTo>
                  <a:lnTo>
                    <a:pt x="2919652" y="1935810"/>
                  </a:lnTo>
                  <a:lnTo>
                    <a:pt x="2926628" y="1948510"/>
                  </a:lnTo>
                  <a:lnTo>
                    <a:pt x="2933649" y="1948510"/>
                  </a:lnTo>
                  <a:lnTo>
                    <a:pt x="2937705" y="1961210"/>
                  </a:lnTo>
                  <a:lnTo>
                    <a:pt x="2939807" y="1961210"/>
                  </a:lnTo>
                  <a:lnTo>
                    <a:pt x="2928178" y="1935810"/>
                  </a:lnTo>
                  <a:lnTo>
                    <a:pt x="2918345" y="1923110"/>
                  </a:lnTo>
                  <a:lnTo>
                    <a:pt x="2907703" y="1910410"/>
                  </a:lnTo>
                  <a:close/>
                </a:path>
                <a:path w="4236085" h="2482215" extrusionOk="0">
                  <a:moveTo>
                    <a:pt x="1664970" y="1846910"/>
                  </a:moveTo>
                  <a:lnTo>
                    <a:pt x="1658112" y="1846910"/>
                  </a:lnTo>
                  <a:lnTo>
                    <a:pt x="1646377" y="1859610"/>
                  </a:lnTo>
                  <a:lnTo>
                    <a:pt x="1635342" y="1872310"/>
                  </a:lnTo>
                  <a:lnTo>
                    <a:pt x="1627167" y="1885010"/>
                  </a:lnTo>
                  <a:lnTo>
                    <a:pt x="1624012" y="1910410"/>
                  </a:lnTo>
                  <a:lnTo>
                    <a:pt x="1628207" y="1923110"/>
                  </a:lnTo>
                  <a:lnTo>
                    <a:pt x="1633148" y="1935810"/>
                  </a:lnTo>
                  <a:lnTo>
                    <a:pt x="1639154" y="1948627"/>
                  </a:lnTo>
                  <a:lnTo>
                    <a:pt x="1642600" y="1954717"/>
                  </a:lnTo>
                  <a:lnTo>
                    <a:pt x="1639536" y="1948510"/>
                  </a:lnTo>
                  <a:lnTo>
                    <a:pt x="1632669" y="1923110"/>
                  </a:lnTo>
                  <a:lnTo>
                    <a:pt x="1627851" y="1910410"/>
                  </a:lnTo>
                  <a:lnTo>
                    <a:pt x="1627733" y="1897710"/>
                  </a:lnTo>
                  <a:lnTo>
                    <a:pt x="1635385" y="1885010"/>
                  </a:lnTo>
                  <a:lnTo>
                    <a:pt x="1644308" y="1872310"/>
                  </a:lnTo>
                  <a:lnTo>
                    <a:pt x="1654252" y="1859610"/>
                  </a:lnTo>
                  <a:lnTo>
                    <a:pt x="1664970" y="1846910"/>
                  </a:lnTo>
                  <a:close/>
                </a:path>
                <a:path w="4236085" h="2482215" extrusionOk="0">
                  <a:moveTo>
                    <a:pt x="2397442" y="1948510"/>
                  </a:moveTo>
                  <a:lnTo>
                    <a:pt x="2397314" y="1948959"/>
                  </a:lnTo>
                  <a:lnTo>
                    <a:pt x="2397437" y="1948627"/>
                  </a:lnTo>
                  <a:close/>
                </a:path>
                <a:path w="4236085" h="2482215" extrusionOk="0">
                  <a:moveTo>
                    <a:pt x="180020" y="1923110"/>
                  </a:moveTo>
                  <a:lnTo>
                    <a:pt x="178955" y="1923110"/>
                  </a:lnTo>
                  <a:lnTo>
                    <a:pt x="179070" y="1935810"/>
                  </a:lnTo>
                  <a:lnTo>
                    <a:pt x="176453" y="1935810"/>
                  </a:lnTo>
                  <a:lnTo>
                    <a:pt x="174485" y="1948510"/>
                  </a:lnTo>
                  <a:lnTo>
                    <a:pt x="180433" y="1935810"/>
                  </a:lnTo>
                  <a:lnTo>
                    <a:pt x="180020" y="1923110"/>
                  </a:lnTo>
                  <a:close/>
                </a:path>
                <a:path w="4236085" h="2482215" extrusionOk="0">
                  <a:moveTo>
                    <a:pt x="323748" y="1935810"/>
                  </a:moveTo>
                  <a:lnTo>
                    <a:pt x="313867" y="1935810"/>
                  </a:lnTo>
                  <a:lnTo>
                    <a:pt x="319189" y="1948510"/>
                  </a:lnTo>
                  <a:lnTo>
                    <a:pt x="323748" y="1935810"/>
                  </a:lnTo>
                  <a:close/>
                </a:path>
                <a:path w="4236085" h="2482215" extrusionOk="0">
                  <a:moveTo>
                    <a:pt x="545322" y="1923110"/>
                  </a:moveTo>
                  <a:lnTo>
                    <a:pt x="541605" y="1923110"/>
                  </a:lnTo>
                  <a:lnTo>
                    <a:pt x="542539" y="1935810"/>
                  </a:lnTo>
                  <a:lnTo>
                    <a:pt x="541951" y="1935810"/>
                  </a:lnTo>
                  <a:lnTo>
                    <a:pt x="541096" y="1948510"/>
                  </a:lnTo>
                  <a:lnTo>
                    <a:pt x="546080" y="1935810"/>
                  </a:lnTo>
                  <a:lnTo>
                    <a:pt x="545322" y="1923110"/>
                  </a:lnTo>
                  <a:close/>
                </a:path>
                <a:path w="4236085" h="2482215" extrusionOk="0">
                  <a:moveTo>
                    <a:pt x="1074026" y="1935810"/>
                  </a:moveTo>
                  <a:lnTo>
                    <a:pt x="1072540" y="1935810"/>
                  </a:lnTo>
                  <a:lnTo>
                    <a:pt x="1068311" y="1948510"/>
                  </a:lnTo>
                  <a:lnTo>
                    <a:pt x="1072113" y="1948510"/>
                  </a:lnTo>
                  <a:lnTo>
                    <a:pt x="1074026" y="1935810"/>
                  </a:lnTo>
                  <a:close/>
                </a:path>
                <a:path w="4236085" h="2482215" extrusionOk="0">
                  <a:moveTo>
                    <a:pt x="1083781" y="1939883"/>
                  </a:moveTo>
                  <a:lnTo>
                    <a:pt x="1082321" y="1948510"/>
                  </a:lnTo>
                  <a:lnTo>
                    <a:pt x="1082826" y="1948510"/>
                  </a:lnTo>
                  <a:lnTo>
                    <a:pt x="1083781" y="1939883"/>
                  </a:lnTo>
                  <a:close/>
                </a:path>
                <a:path w="4236085" h="2482215" extrusionOk="0">
                  <a:moveTo>
                    <a:pt x="1288842" y="1935810"/>
                  </a:moveTo>
                  <a:lnTo>
                    <a:pt x="1282497" y="1935810"/>
                  </a:lnTo>
                  <a:lnTo>
                    <a:pt x="1290370" y="1948510"/>
                  </a:lnTo>
                  <a:lnTo>
                    <a:pt x="1292992" y="1948510"/>
                  </a:lnTo>
                  <a:lnTo>
                    <a:pt x="1288842" y="1935810"/>
                  </a:lnTo>
                  <a:close/>
                </a:path>
                <a:path w="4236085" h="2482215" extrusionOk="0">
                  <a:moveTo>
                    <a:pt x="1299527" y="1935810"/>
                  </a:moveTo>
                  <a:lnTo>
                    <a:pt x="1294393" y="1935810"/>
                  </a:lnTo>
                  <a:lnTo>
                    <a:pt x="1300375" y="1948510"/>
                  </a:lnTo>
                  <a:lnTo>
                    <a:pt x="1309052" y="1948510"/>
                  </a:lnTo>
                  <a:lnTo>
                    <a:pt x="1299527" y="1935810"/>
                  </a:lnTo>
                  <a:close/>
                </a:path>
                <a:path w="4236085" h="2482215" extrusionOk="0">
                  <a:moveTo>
                    <a:pt x="1484022" y="1935810"/>
                  </a:moveTo>
                  <a:lnTo>
                    <a:pt x="1482390" y="1935810"/>
                  </a:lnTo>
                  <a:lnTo>
                    <a:pt x="1483396" y="1948510"/>
                  </a:lnTo>
                  <a:lnTo>
                    <a:pt x="1485631" y="1948510"/>
                  </a:lnTo>
                  <a:lnTo>
                    <a:pt x="1484022" y="1935810"/>
                  </a:lnTo>
                  <a:close/>
                </a:path>
                <a:path w="4236085" h="2482215" extrusionOk="0">
                  <a:moveTo>
                    <a:pt x="2037794" y="1923110"/>
                  </a:moveTo>
                  <a:lnTo>
                    <a:pt x="2032434" y="1923110"/>
                  </a:lnTo>
                  <a:lnTo>
                    <a:pt x="2026738" y="1935810"/>
                  </a:lnTo>
                  <a:lnTo>
                    <a:pt x="2024811" y="1948510"/>
                  </a:lnTo>
                  <a:lnTo>
                    <a:pt x="2027758" y="1948510"/>
                  </a:lnTo>
                  <a:lnTo>
                    <a:pt x="2028164" y="1935810"/>
                  </a:lnTo>
                  <a:lnTo>
                    <a:pt x="2033021" y="1935810"/>
                  </a:lnTo>
                  <a:lnTo>
                    <a:pt x="2037794" y="1923110"/>
                  </a:lnTo>
                  <a:close/>
                </a:path>
                <a:path w="4236085" h="2482215" extrusionOk="0">
                  <a:moveTo>
                    <a:pt x="2393213" y="1935810"/>
                  </a:moveTo>
                  <a:lnTo>
                    <a:pt x="2389005" y="1935810"/>
                  </a:lnTo>
                  <a:lnTo>
                    <a:pt x="2382648" y="1948510"/>
                  </a:lnTo>
                  <a:lnTo>
                    <a:pt x="2389759" y="1948510"/>
                  </a:lnTo>
                  <a:lnTo>
                    <a:pt x="2393213" y="1935810"/>
                  </a:lnTo>
                  <a:close/>
                </a:path>
                <a:path w="4236085" h="2482215" extrusionOk="0">
                  <a:moveTo>
                    <a:pt x="2400058" y="1935810"/>
                  </a:moveTo>
                  <a:lnTo>
                    <a:pt x="2394889" y="1935810"/>
                  </a:lnTo>
                  <a:lnTo>
                    <a:pt x="2403657" y="1948510"/>
                  </a:lnTo>
                  <a:lnTo>
                    <a:pt x="2406191" y="1948510"/>
                  </a:lnTo>
                  <a:lnTo>
                    <a:pt x="2400058" y="1935810"/>
                  </a:lnTo>
                  <a:close/>
                </a:path>
                <a:path w="4236085" h="2482215" extrusionOk="0">
                  <a:moveTo>
                    <a:pt x="2479852" y="1885010"/>
                  </a:moveTo>
                  <a:lnTo>
                    <a:pt x="2475953" y="1885010"/>
                  </a:lnTo>
                  <a:lnTo>
                    <a:pt x="2467178" y="1897710"/>
                  </a:lnTo>
                  <a:lnTo>
                    <a:pt x="2458188" y="1910410"/>
                  </a:lnTo>
                  <a:lnTo>
                    <a:pt x="2449409" y="1935810"/>
                  </a:lnTo>
                  <a:lnTo>
                    <a:pt x="2441270" y="1948510"/>
                  </a:lnTo>
                  <a:lnTo>
                    <a:pt x="2443264" y="1948510"/>
                  </a:lnTo>
                  <a:lnTo>
                    <a:pt x="2451383" y="1935810"/>
                  </a:lnTo>
                  <a:lnTo>
                    <a:pt x="2460258" y="1923110"/>
                  </a:lnTo>
                  <a:lnTo>
                    <a:pt x="2469783" y="1897710"/>
                  </a:lnTo>
                  <a:lnTo>
                    <a:pt x="2479852" y="1885010"/>
                  </a:lnTo>
                  <a:close/>
                </a:path>
                <a:path w="4236085" h="2482215" extrusionOk="0">
                  <a:moveTo>
                    <a:pt x="2723374" y="1938323"/>
                  </a:moveTo>
                  <a:lnTo>
                    <a:pt x="2722854" y="1948510"/>
                  </a:lnTo>
                  <a:lnTo>
                    <a:pt x="2723832" y="1948510"/>
                  </a:lnTo>
                  <a:lnTo>
                    <a:pt x="2723374" y="1938323"/>
                  </a:lnTo>
                  <a:close/>
                </a:path>
                <a:path w="4236085" h="2482215" extrusionOk="0">
                  <a:moveTo>
                    <a:pt x="2753969" y="1935810"/>
                  </a:moveTo>
                  <a:lnTo>
                    <a:pt x="2739720" y="1935810"/>
                  </a:lnTo>
                  <a:lnTo>
                    <a:pt x="2732722" y="1948510"/>
                  </a:lnTo>
                  <a:lnTo>
                    <a:pt x="2747873" y="1948510"/>
                  </a:lnTo>
                  <a:lnTo>
                    <a:pt x="2753969" y="1935810"/>
                  </a:lnTo>
                  <a:close/>
                </a:path>
                <a:path w="4236085" h="2482215" extrusionOk="0">
                  <a:moveTo>
                    <a:pt x="1085507" y="1923110"/>
                  </a:moveTo>
                  <a:lnTo>
                    <a:pt x="1079017" y="1923110"/>
                  </a:lnTo>
                  <a:lnTo>
                    <a:pt x="1083487" y="1935810"/>
                  </a:lnTo>
                  <a:lnTo>
                    <a:pt x="1084232" y="1935810"/>
                  </a:lnTo>
                  <a:lnTo>
                    <a:pt x="1083781" y="1939883"/>
                  </a:lnTo>
                  <a:lnTo>
                    <a:pt x="1084471" y="1935810"/>
                  </a:lnTo>
                  <a:lnTo>
                    <a:pt x="1085507" y="1923110"/>
                  </a:lnTo>
                  <a:close/>
                </a:path>
                <a:path w="4236085" h="2482215" extrusionOk="0">
                  <a:moveTo>
                    <a:pt x="2723502" y="1935810"/>
                  </a:moveTo>
                  <a:lnTo>
                    <a:pt x="2723261" y="1935810"/>
                  </a:lnTo>
                  <a:lnTo>
                    <a:pt x="2723374" y="1938323"/>
                  </a:lnTo>
                  <a:lnTo>
                    <a:pt x="2723502" y="1935810"/>
                  </a:lnTo>
                  <a:close/>
                </a:path>
                <a:path w="4236085" h="2482215" extrusionOk="0">
                  <a:moveTo>
                    <a:pt x="190461" y="1923110"/>
                  </a:moveTo>
                  <a:lnTo>
                    <a:pt x="187509" y="1923110"/>
                  </a:lnTo>
                  <a:lnTo>
                    <a:pt x="191566" y="1935810"/>
                  </a:lnTo>
                  <a:lnTo>
                    <a:pt x="190461" y="1923110"/>
                  </a:lnTo>
                  <a:close/>
                </a:path>
                <a:path w="4236085" h="2482215" extrusionOk="0">
                  <a:moveTo>
                    <a:pt x="315582" y="1923110"/>
                  </a:moveTo>
                  <a:lnTo>
                    <a:pt x="312851" y="1935810"/>
                  </a:lnTo>
                  <a:lnTo>
                    <a:pt x="319341" y="1935810"/>
                  </a:lnTo>
                  <a:lnTo>
                    <a:pt x="315582" y="1923110"/>
                  </a:lnTo>
                  <a:close/>
                </a:path>
                <a:path w="4236085" h="2482215" extrusionOk="0">
                  <a:moveTo>
                    <a:pt x="552670" y="1910410"/>
                  </a:moveTo>
                  <a:lnTo>
                    <a:pt x="547796" y="1910410"/>
                  </a:lnTo>
                  <a:lnTo>
                    <a:pt x="551164" y="1923110"/>
                  </a:lnTo>
                  <a:lnTo>
                    <a:pt x="554165" y="1923110"/>
                  </a:lnTo>
                  <a:lnTo>
                    <a:pt x="558190" y="1935810"/>
                  </a:lnTo>
                  <a:lnTo>
                    <a:pt x="555476" y="1923110"/>
                  </a:lnTo>
                  <a:lnTo>
                    <a:pt x="552670" y="1910410"/>
                  </a:lnTo>
                  <a:close/>
                </a:path>
                <a:path w="4236085" h="2482215" extrusionOk="0">
                  <a:moveTo>
                    <a:pt x="1014793" y="1923110"/>
                  </a:moveTo>
                  <a:lnTo>
                    <a:pt x="998689" y="1923110"/>
                  </a:lnTo>
                  <a:lnTo>
                    <a:pt x="1000036" y="1935810"/>
                  </a:lnTo>
                  <a:lnTo>
                    <a:pt x="1015339" y="1935810"/>
                  </a:lnTo>
                  <a:lnTo>
                    <a:pt x="1014793" y="1923110"/>
                  </a:lnTo>
                  <a:close/>
                </a:path>
                <a:path w="4236085" h="2482215" extrusionOk="0">
                  <a:moveTo>
                    <a:pt x="1281658" y="1933924"/>
                  </a:moveTo>
                  <a:lnTo>
                    <a:pt x="1281696" y="1935810"/>
                  </a:lnTo>
                  <a:lnTo>
                    <a:pt x="1282497" y="1935810"/>
                  </a:lnTo>
                  <a:lnTo>
                    <a:pt x="1281658" y="1933924"/>
                  </a:lnTo>
                  <a:close/>
                </a:path>
                <a:path w="4236085" h="2482215" extrusionOk="0">
                  <a:moveTo>
                    <a:pt x="1289950" y="1923110"/>
                  </a:moveTo>
                  <a:lnTo>
                    <a:pt x="1288444" y="1923110"/>
                  </a:lnTo>
                  <a:lnTo>
                    <a:pt x="1292763" y="1935810"/>
                  </a:lnTo>
                  <a:lnTo>
                    <a:pt x="1294393" y="1935810"/>
                  </a:lnTo>
                  <a:lnTo>
                    <a:pt x="1289950" y="1923110"/>
                  </a:lnTo>
                  <a:close/>
                </a:path>
                <a:path w="4236085" h="2482215" extrusionOk="0">
                  <a:moveTo>
                    <a:pt x="2824213" y="1923110"/>
                  </a:moveTo>
                  <a:lnTo>
                    <a:pt x="2819107" y="1923110"/>
                  </a:lnTo>
                  <a:lnTo>
                    <a:pt x="2824213" y="1935810"/>
                  </a:lnTo>
                  <a:lnTo>
                    <a:pt x="2829852" y="1935810"/>
                  </a:lnTo>
                  <a:lnTo>
                    <a:pt x="2824213" y="1923110"/>
                  </a:lnTo>
                  <a:close/>
                </a:path>
                <a:path w="4236085" h="2482215" extrusionOk="0">
                  <a:moveTo>
                    <a:pt x="1276007" y="1885010"/>
                  </a:moveTo>
                  <a:lnTo>
                    <a:pt x="1275689" y="1897710"/>
                  </a:lnTo>
                  <a:lnTo>
                    <a:pt x="1274290" y="1910410"/>
                  </a:lnTo>
                  <a:lnTo>
                    <a:pt x="1276848" y="1923110"/>
                  </a:lnTo>
                  <a:lnTo>
                    <a:pt x="1281658" y="1933924"/>
                  </a:lnTo>
                  <a:lnTo>
                    <a:pt x="1281442" y="1923110"/>
                  </a:lnTo>
                  <a:lnTo>
                    <a:pt x="1277989" y="1910410"/>
                  </a:lnTo>
                  <a:lnTo>
                    <a:pt x="1276677" y="1910410"/>
                  </a:lnTo>
                  <a:lnTo>
                    <a:pt x="1276359" y="1897710"/>
                  </a:lnTo>
                  <a:lnTo>
                    <a:pt x="1276007" y="1885010"/>
                  </a:lnTo>
                  <a:close/>
                </a:path>
                <a:path w="4236085" h="2482215" extrusionOk="0">
                  <a:moveTo>
                    <a:pt x="1489610" y="1923110"/>
                  </a:moveTo>
                  <a:lnTo>
                    <a:pt x="1488630" y="1923110"/>
                  </a:lnTo>
                  <a:lnTo>
                    <a:pt x="1491922" y="1931343"/>
                  </a:lnTo>
                  <a:lnTo>
                    <a:pt x="1489610" y="1923110"/>
                  </a:lnTo>
                  <a:close/>
                </a:path>
                <a:path w="4236085" h="2482215" extrusionOk="0">
                  <a:moveTo>
                    <a:pt x="168086" y="1912728"/>
                  </a:moveTo>
                  <a:lnTo>
                    <a:pt x="171450" y="1923110"/>
                  </a:lnTo>
                  <a:lnTo>
                    <a:pt x="174862" y="1923110"/>
                  </a:lnTo>
                  <a:lnTo>
                    <a:pt x="168086" y="1912728"/>
                  </a:lnTo>
                  <a:close/>
                </a:path>
                <a:path w="4236085" h="2482215" extrusionOk="0">
                  <a:moveTo>
                    <a:pt x="179801" y="1910410"/>
                  </a:moveTo>
                  <a:lnTo>
                    <a:pt x="175337" y="1910410"/>
                  </a:lnTo>
                  <a:lnTo>
                    <a:pt x="181922" y="1923110"/>
                  </a:lnTo>
                  <a:lnTo>
                    <a:pt x="185845" y="1923110"/>
                  </a:lnTo>
                  <a:lnTo>
                    <a:pt x="179801" y="1910410"/>
                  </a:lnTo>
                  <a:close/>
                </a:path>
                <a:path w="4236085" h="2482215" extrusionOk="0">
                  <a:moveTo>
                    <a:pt x="533336" y="1910410"/>
                  </a:moveTo>
                  <a:lnTo>
                    <a:pt x="528956" y="1910410"/>
                  </a:lnTo>
                  <a:lnTo>
                    <a:pt x="537895" y="1923110"/>
                  </a:lnTo>
                  <a:lnTo>
                    <a:pt x="540510" y="1923110"/>
                  </a:lnTo>
                  <a:lnTo>
                    <a:pt x="533336" y="1910410"/>
                  </a:lnTo>
                  <a:close/>
                </a:path>
                <a:path w="4236085" h="2482215" extrusionOk="0">
                  <a:moveTo>
                    <a:pt x="775888" y="1910410"/>
                  </a:moveTo>
                  <a:lnTo>
                    <a:pt x="764347" y="1910410"/>
                  </a:lnTo>
                  <a:lnTo>
                    <a:pt x="757250" y="1923110"/>
                  </a:lnTo>
                  <a:lnTo>
                    <a:pt x="775888" y="1910410"/>
                  </a:lnTo>
                  <a:close/>
                </a:path>
                <a:path w="4236085" h="2482215" extrusionOk="0">
                  <a:moveTo>
                    <a:pt x="1187043" y="1885010"/>
                  </a:moveTo>
                  <a:lnTo>
                    <a:pt x="1182890" y="1885010"/>
                  </a:lnTo>
                  <a:lnTo>
                    <a:pt x="1183198" y="1897710"/>
                  </a:lnTo>
                  <a:lnTo>
                    <a:pt x="1183393" y="1912728"/>
                  </a:lnTo>
                  <a:lnTo>
                    <a:pt x="1183589" y="1923110"/>
                  </a:lnTo>
                  <a:lnTo>
                    <a:pt x="1186693" y="1923110"/>
                  </a:lnTo>
                  <a:lnTo>
                    <a:pt x="1187187" y="1912728"/>
                  </a:lnTo>
                  <a:lnTo>
                    <a:pt x="1187043" y="1885010"/>
                  </a:lnTo>
                  <a:close/>
                </a:path>
                <a:path w="4236085" h="2482215" extrusionOk="0">
                  <a:moveTo>
                    <a:pt x="1299578" y="1859610"/>
                  </a:moveTo>
                  <a:lnTo>
                    <a:pt x="1295672" y="1872310"/>
                  </a:lnTo>
                  <a:lnTo>
                    <a:pt x="1293898" y="1872310"/>
                  </a:lnTo>
                  <a:lnTo>
                    <a:pt x="1291795" y="1885010"/>
                  </a:lnTo>
                  <a:lnTo>
                    <a:pt x="1286903" y="1897710"/>
                  </a:lnTo>
                  <a:lnTo>
                    <a:pt x="1282103" y="1910410"/>
                  </a:lnTo>
                  <a:lnTo>
                    <a:pt x="1283741" y="1910410"/>
                  </a:lnTo>
                  <a:lnTo>
                    <a:pt x="1282382" y="1923110"/>
                  </a:lnTo>
                  <a:lnTo>
                    <a:pt x="1288444" y="1923110"/>
                  </a:lnTo>
                  <a:lnTo>
                    <a:pt x="1286256" y="1910410"/>
                  </a:lnTo>
                  <a:lnTo>
                    <a:pt x="1292329" y="1897710"/>
                  </a:lnTo>
                  <a:lnTo>
                    <a:pt x="1295426" y="1885010"/>
                  </a:lnTo>
                  <a:lnTo>
                    <a:pt x="1297269" y="1872310"/>
                  </a:lnTo>
                  <a:lnTo>
                    <a:pt x="1299578" y="1859610"/>
                  </a:lnTo>
                  <a:close/>
                </a:path>
                <a:path w="4236085" h="2482215" extrusionOk="0">
                  <a:moveTo>
                    <a:pt x="1487614" y="1859610"/>
                  </a:moveTo>
                  <a:lnTo>
                    <a:pt x="1478408" y="1872310"/>
                  </a:lnTo>
                  <a:lnTo>
                    <a:pt x="1471371" y="1885010"/>
                  </a:lnTo>
                  <a:lnTo>
                    <a:pt x="1467601" y="1897710"/>
                  </a:lnTo>
                  <a:lnTo>
                    <a:pt x="1468196" y="1910410"/>
                  </a:lnTo>
                  <a:lnTo>
                    <a:pt x="1469758" y="1923110"/>
                  </a:lnTo>
                  <a:lnTo>
                    <a:pt x="1481086" y="1923110"/>
                  </a:lnTo>
                  <a:lnTo>
                    <a:pt x="1477518" y="1910410"/>
                  </a:lnTo>
                  <a:lnTo>
                    <a:pt x="1470672" y="1910410"/>
                  </a:lnTo>
                  <a:lnTo>
                    <a:pt x="1470926" y="1897710"/>
                  </a:lnTo>
                  <a:lnTo>
                    <a:pt x="1474270" y="1885010"/>
                  </a:lnTo>
                  <a:lnTo>
                    <a:pt x="1478024" y="1885010"/>
                  </a:lnTo>
                  <a:lnTo>
                    <a:pt x="1482290" y="1872310"/>
                  </a:lnTo>
                  <a:lnTo>
                    <a:pt x="1491107" y="1872310"/>
                  </a:lnTo>
                  <a:lnTo>
                    <a:pt x="1487614" y="1859610"/>
                  </a:lnTo>
                  <a:close/>
                </a:path>
                <a:path w="4236085" h="2482215" extrusionOk="0">
                  <a:moveTo>
                    <a:pt x="2817101" y="1910410"/>
                  </a:moveTo>
                  <a:lnTo>
                    <a:pt x="2809341" y="1923110"/>
                  </a:lnTo>
                  <a:lnTo>
                    <a:pt x="2819908" y="1923110"/>
                  </a:lnTo>
                  <a:lnTo>
                    <a:pt x="2817101" y="1910410"/>
                  </a:lnTo>
                  <a:close/>
                </a:path>
                <a:path w="4236085" h="2482215" extrusionOk="0">
                  <a:moveTo>
                    <a:pt x="2887340" y="1897710"/>
                  </a:moveTo>
                  <a:lnTo>
                    <a:pt x="2884664" y="1897710"/>
                  </a:lnTo>
                  <a:lnTo>
                    <a:pt x="2879363" y="1910410"/>
                  </a:lnTo>
                  <a:lnTo>
                    <a:pt x="2872832" y="1910410"/>
                  </a:lnTo>
                  <a:lnTo>
                    <a:pt x="2866466" y="1923110"/>
                  </a:lnTo>
                  <a:lnTo>
                    <a:pt x="2875267" y="1923110"/>
                  </a:lnTo>
                  <a:lnTo>
                    <a:pt x="2882363" y="1910410"/>
                  </a:lnTo>
                  <a:lnTo>
                    <a:pt x="2887340" y="1897710"/>
                  </a:lnTo>
                  <a:close/>
                </a:path>
                <a:path w="4236085" h="2482215" extrusionOk="0">
                  <a:moveTo>
                    <a:pt x="167335" y="1910410"/>
                  </a:moveTo>
                  <a:lnTo>
                    <a:pt x="166573" y="1910410"/>
                  </a:lnTo>
                  <a:lnTo>
                    <a:pt x="168086" y="1912728"/>
                  </a:lnTo>
                  <a:lnTo>
                    <a:pt x="167335" y="1910410"/>
                  </a:lnTo>
                  <a:close/>
                </a:path>
                <a:path w="4236085" h="2482215" extrusionOk="0">
                  <a:moveTo>
                    <a:pt x="2456451" y="1901373"/>
                  </a:moveTo>
                  <a:lnTo>
                    <a:pt x="2450634" y="1912418"/>
                  </a:lnTo>
                  <a:lnTo>
                    <a:pt x="2452561" y="1910410"/>
                  </a:lnTo>
                  <a:lnTo>
                    <a:pt x="2456451" y="1901373"/>
                  </a:lnTo>
                  <a:close/>
                </a:path>
                <a:path w="4236085" h="2482215" extrusionOk="0">
                  <a:moveTo>
                    <a:pt x="168287" y="1897710"/>
                  </a:moveTo>
                  <a:lnTo>
                    <a:pt x="174409" y="1910410"/>
                  </a:lnTo>
                  <a:lnTo>
                    <a:pt x="175337" y="1910410"/>
                  </a:lnTo>
                  <a:lnTo>
                    <a:pt x="168287" y="1897710"/>
                  </a:lnTo>
                  <a:close/>
                </a:path>
                <a:path w="4236085" h="2482215" extrusionOk="0">
                  <a:moveTo>
                    <a:pt x="360070" y="1897710"/>
                  </a:moveTo>
                  <a:lnTo>
                    <a:pt x="356971" y="1897710"/>
                  </a:lnTo>
                  <a:lnTo>
                    <a:pt x="353402" y="1910410"/>
                  </a:lnTo>
                  <a:lnTo>
                    <a:pt x="356527" y="1910410"/>
                  </a:lnTo>
                  <a:lnTo>
                    <a:pt x="360070" y="1897710"/>
                  </a:lnTo>
                  <a:close/>
                </a:path>
                <a:path w="4236085" h="2482215" extrusionOk="0">
                  <a:moveTo>
                    <a:pt x="501751" y="1885010"/>
                  </a:moveTo>
                  <a:lnTo>
                    <a:pt x="511426" y="1897710"/>
                  </a:lnTo>
                  <a:lnTo>
                    <a:pt x="520314" y="1910410"/>
                  </a:lnTo>
                  <a:lnTo>
                    <a:pt x="525486" y="1910410"/>
                  </a:lnTo>
                  <a:lnTo>
                    <a:pt x="518925" y="1897710"/>
                  </a:lnTo>
                  <a:lnTo>
                    <a:pt x="511673" y="1897710"/>
                  </a:lnTo>
                  <a:lnTo>
                    <a:pt x="501751" y="1885010"/>
                  </a:lnTo>
                  <a:close/>
                </a:path>
                <a:path w="4236085" h="2482215" extrusionOk="0">
                  <a:moveTo>
                    <a:pt x="525438" y="1885010"/>
                  </a:moveTo>
                  <a:lnTo>
                    <a:pt x="516469" y="1885010"/>
                  </a:lnTo>
                  <a:lnTo>
                    <a:pt x="525083" y="1897710"/>
                  </a:lnTo>
                  <a:lnTo>
                    <a:pt x="533089" y="1897710"/>
                  </a:lnTo>
                  <a:lnTo>
                    <a:pt x="542671" y="1910410"/>
                  </a:lnTo>
                  <a:lnTo>
                    <a:pt x="543026" y="1910410"/>
                  </a:lnTo>
                  <a:lnTo>
                    <a:pt x="533815" y="1897710"/>
                  </a:lnTo>
                  <a:lnTo>
                    <a:pt x="525438" y="1885010"/>
                  </a:lnTo>
                  <a:close/>
                </a:path>
                <a:path w="4236085" h="2482215" extrusionOk="0">
                  <a:moveTo>
                    <a:pt x="764171" y="1897710"/>
                  </a:moveTo>
                  <a:lnTo>
                    <a:pt x="759688" y="1897710"/>
                  </a:lnTo>
                  <a:lnTo>
                    <a:pt x="756196" y="1910410"/>
                  </a:lnTo>
                  <a:lnTo>
                    <a:pt x="767486" y="1910410"/>
                  </a:lnTo>
                  <a:lnTo>
                    <a:pt x="764171" y="1897710"/>
                  </a:lnTo>
                  <a:close/>
                </a:path>
                <a:path w="4236085" h="2482215" extrusionOk="0">
                  <a:moveTo>
                    <a:pt x="783450" y="1904955"/>
                  </a:moveTo>
                  <a:lnTo>
                    <a:pt x="775888" y="1910410"/>
                  </a:lnTo>
                  <a:lnTo>
                    <a:pt x="780131" y="1910410"/>
                  </a:lnTo>
                  <a:lnTo>
                    <a:pt x="783450" y="1904955"/>
                  </a:lnTo>
                  <a:close/>
                </a:path>
                <a:path w="4236085" h="2482215" extrusionOk="0">
                  <a:moveTo>
                    <a:pt x="990268" y="1897710"/>
                  </a:moveTo>
                  <a:lnTo>
                    <a:pt x="987171" y="1897710"/>
                  </a:lnTo>
                  <a:lnTo>
                    <a:pt x="989469" y="1910410"/>
                  </a:lnTo>
                  <a:lnTo>
                    <a:pt x="992305" y="1910410"/>
                  </a:lnTo>
                  <a:lnTo>
                    <a:pt x="990268" y="1897710"/>
                  </a:lnTo>
                  <a:close/>
                </a:path>
                <a:path w="4236085" h="2482215" extrusionOk="0">
                  <a:moveTo>
                    <a:pt x="1253972" y="1897710"/>
                  </a:moveTo>
                  <a:lnTo>
                    <a:pt x="1244676" y="1897710"/>
                  </a:lnTo>
                  <a:lnTo>
                    <a:pt x="1252766" y="1910410"/>
                  </a:lnTo>
                  <a:lnTo>
                    <a:pt x="1253972" y="1897710"/>
                  </a:lnTo>
                  <a:close/>
                </a:path>
                <a:path w="4236085" h="2482215" extrusionOk="0">
                  <a:moveTo>
                    <a:pt x="2915285" y="1859610"/>
                  </a:moveTo>
                  <a:lnTo>
                    <a:pt x="2904843" y="1872310"/>
                  </a:lnTo>
                  <a:lnTo>
                    <a:pt x="2903884" y="1872310"/>
                  </a:lnTo>
                  <a:lnTo>
                    <a:pt x="2902564" y="1885010"/>
                  </a:lnTo>
                  <a:lnTo>
                    <a:pt x="2903632" y="1897710"/>
                  </a:lnTo>
                  <a:lnTo>
                    <a:pt x="2907233" y="1910410"/>
                  </a:lnTo>
                  <a:lnTo>
                    <a:pt x="2905130" y="1897710"/>
                  </a:lnTo>
                  <a:lnTo>
                    <a:pt x="2905877" y="1885010"/>
                  </a:lnTo>
                  <a:lnTo>
                    <a:pt x="2909315" y="1872310"/>
                  </a:lnTo>
                  <a:lnTo>
                    <a:pt x="2915285" y="1859610"/>
                  </a:lnTo>
                  <a:close/>
                </a:path>
                <a:path w="4236085" h="2482215" extrusionOk="0">
                  <a:moveTo>
                    <a:pt x="793492" y="1897710"/>
                  </a:moveTo>
                  <a:lnTo>
                    <a:pt x="787857" y="1897710"/>
                  </a:lnTo>
                  <a:lnTo>
                    <a:pt x="783450" y="1904955"/>
                  </a:lnTo>
                  <a:lnTo>
                    <a:pt x="793492" y="1897710"/>
                  </a:lnTo>
                  <a:close/>
                </a:path>
                <a:path w="4236085" h="2482215" extrusionOk="0">
                  <a:moveTo>
                    <a:pt x="2464943" y="1872310"/>
                  </a:moveTo>
                  <a:lnTo>
                    <a:pt x="2463250" y="1872310"/>
                  </a:lnTo>
                  <a:lnTo>
                    <a:pt x="2465063" y="1885010"/>
                  </a:lnTo>
                  <a:lnTo>
                    <a:pt x="2463495" y="1885010"/>
                  </a:lnTo>
                  <a:lnTo>
                    <a:pt x="2456451" y="1901373"/>
                  </a:lnTo>
                  <a:lnTo>
                    <a:pt x="2458381" y="1897710"/>
                  </a:lnTo>
                  <a:lnTo>
                    <a:pt x="2468841" y="1885010"/>
                  </a:lnTo>
                  <a:lnTo>
                    <a:pt x="2464943" y="1872310"/>
                  </a:lnTo>
                  <a:close/>
                </a:path>
                <a:path w="4236085" h="2482215" extrusionOk="0">
                  <a:moveTo>
                    <a:pt x="363715" y="1885010"/>
                  </a:moveTo>
                  <a:lnTo>
                    <a:pt x="359740" y="1885010"/>
                  </a:lnTo>
                  <a:lnTo>
                    <a:pt x="359994" y="1897710"/>
                  </a:lnTo>
                  <a:lnTo>
                    <a:pt x="363715" y="1885010"/>
                  </a:lnTo>
                  <a:close/>
                </a:path>
                <a:path w="4236085" h="2482215" extrusionOk="0">
                  <a:moveTo>
                    <a:pt x="659942" y="1846910"/>
                  </a:moveTo>
                  <a:lnTo>
                    <a:pt x="665515" y="1859610"/>
                  </a:lnTo>
                  <a:lnTo>
                    <a:pt x="671588" y="1872310"/>
                  </a:lnTo>
                  <a:lnTo>
                    <a:pt x="678023" y="1885010"/>
                  </a:lnTo>
                  <a:lnTo>
                    <a:pt x="684682" y="1897710"/>
                  </a:lnTo>
                  <a:lnTo>
                    <a:pt x="680147" y="1885010"/>
                  </a:lnTo>
                  <a:lnTo>
                    <a:pt x="674431" y="1872310"/>
                  </a:lnTo>
                  <a:lnTo>
                    <a:pt x="667657" y="1859610"/>
                  </a:lnTo>
                  <a:lnTo>
                    <a:pt x="659942" y="1846910"/>
                  </a:lnTo>
                  <a:close/>
                </a:path>
                <a:path w="4236085" h="2482215" extrusionOk="0">
                  <a:moveTo>
                    <a:pt x="676668" y="1808810"/>
                  </a:moveTo>
                  <a:lnTo>
                    <a:pt x="675050" y="1821510"/>
                  </a:lnTo>
                  <a:lnTo>
                    <a:pt x="676101" y="1834210"/>
                  </a:lnTo>
                  <a:lnTo>
                    <a:pt x="675141" y="1834210"/>
                  </a:lnTo>
                  <a:lnTo>
                    <a:pt x="667486" y="1846910"/>
                  </a:lnTo>
                  <a:lnTo>
                    <a:pt x="673710" y="1859610"/>
                  </a:lnTo>
                  <a:lnTo>
                    <a:pt x="679657" y="1872310"/>
                  </a:lnTo>
                  <a:lnTo>
                    <a:pt x="685812" y="1885010"/>
                  </a:lnTo>
                  <a:lnTo>
                    <a:pt x="692658" y="1897710"/>
                  </a:lnTo>
                  <a:lnTo>
                    <a:pt x="688978" y="1885010"/>
                  </a:lnTo>
                  <a:lnTo>
                    <a:pt x="683815" y="1872310"/>
                  </a:lnTo>
                  <a:lnTo>
                    <a:pt x="678038" y="1859610"/>
                  </a:lnTo>
                  <a:lnTo>
                    <a:pt x="672515" y="1846910"/>
                  </a:lnTo>
                  <a:lnTo>
                    <a:pt x="676141" y="1846910"/>
                  </a:lnTo>
                  <a:lnTo>
                    <a:pt x="677419" y="1835063"/>
                  </a:lnTo>
                  <a:lnTo>
                    <a:pt x="677421" y="1821510"/>
                  </a:lnTo>
                  <a:lnTo>
                    <a:pt x="676668" y="1808810"/>
                  </a:lnTo>
                  <a:close/>
                </a:path>
                <a:path w="4236085" h="2482215" extrusionOk="0">
                  <a:moveTo>
                    <a:pt x="800417" y="1892041"/>
                  </a:moveTo>
                  <a:lnTo>
                    <a:pt x="793492" y="1897710"/>
                  </a:lnTo>
                  <a:lnTo>
                    <a:pt x="796826" y="1897710"/>
                  </a:lnTo>
                  <a:lnTo>
                    <a:pt x="800417" y="1892041"/>
                  </a:lnTo>
                  <a:close/>
                </a:path>
                <a:path w="4236085" h="2482215" extrusionOk="0">
                  <a:moveTo>
                    <a:pt x="989545" y="1885010"/>
                  </a:moveTo>
                  <a:lnTo>
                    <a:pt x="986663" y="1885010"/>
                  </a:lnTo>
                  <a:lnTo>
                    <a:pt x="986853" y="1897710"/>
                  </a:lnTo>
                  <a:lnTo>
                    <a:pt x="988962" y="1897710"/>
                  </a:lnTo>
                  <a:lnTo>
                    <a:pt x="989545" y="1885010"/>
                  </a:lnTo>
                  <a:close/>
                </a:path>
                <a:path w="4236085" h="2482215" extrusionOk="0">
                  <a:moveTo>
                    <a:pt x="1035558" y="1885010"/>
                  </a:moveTo>
                  <a:lnTo>
                    <a:pt x="1028382" y="1885010"/>
                  </a:lnTo>
                  <a:lnTo>
                    <a:pt x="1031036" y="1897710"/>
                  </a:lnTo>
                  <a:lnTo>
                    <a:pt x="1034834" y="1897710"/>
                  </a:lnTo>
                  <a:lnTo>
                    <a:pt x="1035558" y="1885010"/>
                  </a:lnTo>
                  <a:close/>
                </a:path>
                <a:path w="4236085" h="2482215" extrusionOk="0">
                  <a:moveTo>
                    <a:pt x="1091431" y="1885010"/>
                  </a:moveTo>
                  <a:lnTo>
                    <a:pt x="1090912" y="1885010"/>
                  </a:lnTo>
                  <a:lnTo>
                    <a:pt x="1084745" y="1897710"/>
                  </a:lnTo>
                  <a:lnTo>
                    <a:pt x="1087145" y="1897710"/>
                  </a:lnTo>
                  <a:lnTo>
                    <a:pt x="1091431" y="1885010"/>
                  </a:lnTo>
                  <a:close/>
                </a:path>
                <a:path w="4236085" h="2482215" extrusionOk="0">
                  <a:moveTo>
                    <a:pt x="1233385" y="1885010"/>
                  </a:moveTo>
                  <a:lnTo>
                    <a:pt x="1239177" y="1897710"/>
                  </a:lnTo>
                  <a:lnTo>
                    <a:pt x="1239470" y="1897710"/>
                  </a:lnTo>
                  <a:lnTo>
                    <a:pt x="1233385" y="1885010"/>
                  </a:lnTo>
                  <a:close/>
                </a:path>
                <a:path w="4236085" h="2482215" extrusionOk="0">
                  <a:moveTo>
                    <a:pt x="1256411" y="1885010"/>
                  </a:moveTo>
                  <a:lnTo>
                    <a:pt x="1242657" y="1885010"/>
                  </a:lnTo>
                  <a:lnTo>
                    <a:pt x="1250442" y="1897710"/>
                  </a:lnTo>
                  <a:lnTo>
                    <a:pt x="1256411" y="1885010"/>
                  </a:lnTo>
                  <a:close/>
                </a:path>
                <a:path w="4236085" h="2482215" extrusionOk="0">
                  <a:moveTo>
                    <a:pt x="1514118" y="1885010"/>
                  </a:moveTo>
                  <a:lnTo>
                    <a:pt x="1501127" y="1885010"/>
                  </a:lnTo>
                  <a:lnTo>
                    <a:pt x="1516365" y="1897710"/>
                  </a:lnTo>
                  <a:lnTo>
                    <a:pt x="1530376" y="1897710"/>
                  </a:lnTo>
                  <a:lnTo>
                    <a:pt x="1514118" y="1885010"/>
                  </a:lnTo>
                  <a:close/>
                </a:path>
                <a:path w="4236085" h="2482215" extrusionOk="0">
                  <a:moveTo>
                    <a:pt x="1592249" y="1885010"/>
                  </a:moveTo>
                  <a:lnTo>
                    <a:pt x="1566378" y="1885010"/>
                  </a:lnTo>
                  <a:lnTo>
                    <a:pt x="1579326" y="1897710"/>
                  </a:lnTo>
                  <a:lnTo>
                    <a:pt x="1592249" y="1885010"/>
                  </a:lnTo>
                  <a:close/>
                </a:path>
                <a:path w="4236085" h="2482215" extrusionOk="0">
                  <a:moveTo>
                    <a:pt x="2894746" y="1875612"/>
                  </a:moveTo>
                  <a:lnTo>
                    <a:pt x="2890285" y="1885010"/>
                  </a:lnTo>
                  <a:lnTo>
                    <a:pt x="2887345" y="1897710"/>
                  </a:lnTo>
                  <a:lnTo>
                    <a:pt x="2889783" y="1897710"/>
                  </a:lnTo>
                  <a:lnTo>
                    <a:pt x="2891663" y="1885010"/>
                  </a:lnTo>
                  <a:lnTo>
                    <a:pt x="2894746" y="1875612"/>
                  </a:lnTo>
                  <a:close/>
                </a:path>
                <a:path w="4236085" h="2482215" extrusionOk="0">
                  <a:moveTo>
                    <a:pt x="821372" y="1872310"/>
                  </a:moveTo>
                  <a:lnTo>
                    <a:pt x="812788" y="1872310"/>
                  </a:lnTo>
                  <a:lnTo>
                    <a:pt x="804872" y="1885010"/>
                  </a:lnTo>
                  <a:lnTo>
                    <a:pt x="800417" y="1892041"/>
                  </a:lnTo>
                  <a:lnTo>
                    <a:pt x="809006" y="1885010"/>
                  </a:lnTo>
                  <a:lnTo>
                    <a:pt x="821372" y="1872310"/>
                  </a:lnTo>
                  <a:close/>
                </a:path>
                <a:path w="4236085" h="2482215" extrusionOk="0">
                  <a:moveTo>
                    <a:pt x="196905" y="1859610"/>
                  </a:moveTo>
                  <a:lnTo>
                    <a:pt x="192796" y="1859610"/>
                  </a:lnTo>
                  <a:lnTo>
                    <a:pt x="200277" y="1872310"/>
                  </a:lnTo>
                  <a:lnTo>
                    <a:pt x="214807" y="1885010"/>
                  </a:lnTo>
                  <a:lnTo>
                    <a:pt x="209578" y="1872310"/>
                  </a:lnTo>
                  <a:lnTo>
                    <a:pt x="203539" y="1872310"/>
                  </a:lnTo>
                  <a:lnTo>
                    <a:pt x="196905" y="1859610"/>
                  </a:lnTo>
                  <a:close/>
                </a:path>
                <a:path w="4236085" h="2482215" extrusionOk="0">
                  <a:moveTo>
                    <a:pt x="364223" y="1859610"/>
                  </a:moveTo>
                  <a:lnTo>
                    <a:pt x="354926" y="1859610"/>
                  </a:lnTo>
                  <a:lnTo>
                    <a:pt x="351104" y="1872310"/>
                  </a:lnTo>
                  <a:lnTo>
                    <a:pt x="352818" y="1885010"/>
                  </a:lnTo>
                  <a:lnTo>
                    <a:pt x="357149" y="1885010"/>
                  </a:lnTo>
                  <a:lnTo>
                    <a:pt x="354672" y="1872310"/>
                  </a:lnTo>
                  <a:lnTo>
                    <a:pt x="358571" y="1872310"/>
                  </a:lnTo>
                  <a:lnTo>
                    <a:pt x="364223" y="1859610"/>
                  </a:lnTo>
                  <a:close/>
                </a:path>
                <a:path w="4236085" h="2482215" extrusionOk="0">
                  <a:moveTo>
                    <a:pt x="494169" y="1859610"/>
                  </a:moveTo>
                  <a:lnTo>
                    <a:pt x="493737" y="1859610"/>
                  </a:lnTo>
                  <a:lnTo>
                    <a:pt x="492353" y="1872310"/>
                  </a:lnTo>
                  <a:lnTo>
                    <a:pt x="491629" y="1872310"/>
                  </a:lnTo>
                  <a:lnTo>
                    <a:pt x="491591" y="1885010"/>
                  </a:lnTo>
                  <a:lnTo>
                    <a:pt x="493039" y="1885010"/>
                  </a:lnTo>
                  <a:lnTo>
                    <a:pt x="494106" y="1872310"/>
                  </a:lnTo>
                  <a:lnTo>
                    <a:pt x="494169" y="1859610"/>
                  </a:lnTo>
                  <a:close/>
                </a:path>
                <a:path w="4236085" h="2482215" extrusionOk="0">
                  <a:moveTo>
                    <a:pt x="499414" y="1821510"/>
                  </a:moveTo>
                  <a:lnTo>
                    <a:pt x="503905" y="1834210"/>
                  </a:lnTo>
                  <a:lnTo>
                    <a:pt x="505040" y="1845401"/>
                  </a:lnTo>
                  <a:lnTo>
                    <a:pt x="505131" y="1855271"/>
                  </a:lnTo>
                  <a:lnTo>
                    <a:pt x="505066" y="1885010"/>
                  </a:lnTo>
                  <a:lnTo>
                    <a:pt x="516692" y="1885010"/>
                  </a:lnTo>
                  <a:lnTo>
                    <a:pt x="506374" y="1872310"/>
                  </a:lnTo>
                  <a:lnTo>
                    <a:pt x="506155" y="1859610"/>
                  </a:lnTo>
                  <a:lnTo>
                    <a:pt x="506122" y="1846910"/>
                  </a:lnTo>
                  <a:lnTo>
                    <a:pt x="505282" y="1834210"/>
                  </a:lnTo>
                  <a:lnTo>
                    <a:pt x="499414" y="1821510"/>
                  </a:lnTo>
                  <a:close/>
                </a:path>
                <a:path w="4236085" h="2482215" extrusionOk="0">
                  <a:moveTo>
                    <a:pt x="867394" y="1872310"/>
                  </a:moveTo>
                  <a:lnTo>
                    <a:pt x="865040" y="1872310"/>
                  </a:lnTo>
                  <a:lnTo>
                    <a:pt x="863231" y="1885010"/>
                  </a:lnTo>
                  <a:lnTo>
                    <a:pt x="867394" y="1872310"/>
                  </a:lnTo>
                  <a:close/>
                </a:path>
                <a:path w="4236085" h="2482215" extrusionOk="0">
                  <a:moveTo>
                    <a:pt x="1005772" y="1872310"/>
                  </a:moveTo>
                  <a:lnTo>
                    <a:pt x="997791" y="1872310"/>
                  </a:lnTo>
                  <a:lnTo>
                    <a:pt x="992068" y="1885010"/>
                  </a:lnTo>
                  <a:lnTo>
                    <a:pt x="1000309" y="1885010"/>
                  </a:lnTo>
                  <a:lnTo>
                    <a:pt x="1005772" y="1872310"/>
                  </a:lnTo>
                  <a:close/>
                </a:path>
                <a:path w="4236085" h="2482215" extrusionOk="0">
                  <a:moveTo>
                    <a:pt x="1032152" y="1872310"/>
                  </a:moveTo>
                  <a:lnTo>
                    <a:pt x="1029776" y="1872310"/>
                  </a:lnTo>
                  <a:lnTo>
                    <a:pt x="1037780" y="1885010"/>
                  </a:lnTo>
                  <a:lnTo>
                    <a:pt x="1039579" y="1885010"/>
                  </a:lnTo>
                  <a:lnTo>
                    <a:pt x="1032152" y="1872310"/>
                  </a:lnTo>
                  <a:close/>
                </a:path>
                <a:path w="4236085" h="2482215" extrusionOk="0">
                  <a:moveTo>
                    <a:pt x="1087650" y="1859610"/>
                  </a:moveTo>
                  <a:lnTo>
                    <a:pt x="1085833" y="1859610"/>
                  </a:lnTo>
                  <a:lnTo>
                    <a:pt x="1083883" y="1872310"/>
                  </a:lnTo>
                  <a:lnTo>
                    <a:pt x="1082115" y="1872310"/>
                  </a:lnTo>
                  <a:lnTo>
                    <a:pt x="1080477" y="1885010"/>
                  </a:lnTo>
                  <a:lnTo>
                    <a:pt x="1083140" y="1885010"/>
                  </a:lnTo>
                  <a:lnTo>
                    <a:pt x="1085794" y="1872310"/>
                  </a:lnTo>
                  <a:lnTo>
                    <a:pt x="1087650" y="1859610"/>
                  </a:lnTo>
                  <a:close/>
                </a:path>
                <a:path w="4236085" h="2482215" extrusionOk="0">
                  <a:moveTo>
                    <a:pt x="1097886" y="1872310"/>
                  </a:moveTo>
                  <a:lnTo>
                    <a:pt x="1094754" y="1872310"/>
                  </a:lnTo>
                  <a:lnTo>
                    <a:pt x="1091431" y="1885010"/>
                  </a:lnTo>
                  <a:lnTo>
                    <a:pt x="1094959" y="1885010"/>
                  </a:lnTo>
                  <a:lnTo>
                    <a:pt x="1097886" y="1872310"/>
                  </a:lnTo>
                  <a:close/>
                </a:path>
                <a:path w="4236085" h="2482215" extrusionOk="0">
                  <a:moveTo>
                    <a:pt x="1196382" y="1872310"/>
                  </a:moveTo>
                  <a:lnTo>
                    <a:pt x="1163024" y="1872310"/>
                  </a:lnTo>
                  <a:lnTo>
                    <a:pt x="1180528" y="1885010"/>
                  </a:lnTo>
                  <a:lnTo>
                    <a:pt x="1188261" y="1885010"/>
                  </a:lnTo>
                  <a:lnTo>
                    <a:pt x="1196382" y="1872310"/>
                  </a:lnTo>
                  <a:close/>
                </a:path>
                <a:path w="4236085" h="2482215" extrusionOk="0">
                  <a:moveTo>
                    <a:pt x="1303769" y="1834210"/>
                  </a:moveTo>
                  <a:lnTo>
                    <a:pt x="1101318" y="1834210"/>
                  </a:lnTo>
                  <a:lnTo>
                    <a:pt x="1103541" y="1846910"/>
                  </a:lnTo>
                  <a:lnTo>
                    <a:pt x="1107846" y="1846910"/>
                  </a:lnTo>
                  <a:lnTo>
                    <a:pt x="1125978" y="1859610"/>
                  </a:lnTo>
                  <a:lnTo>
                    <a:pt x="1144606" y="1872310"/>
                  </a:lnTo>
                  <a:lnTo>
                    <a:pt x="1223829" y="1872310"/>
                  </a:lnTo>
                  <a:lnTo>
                    <a:pt x="1233625" y="1885010"/>
                  </a:lnTo>
                  <a:lnTo>
                    <a:pt x="1284681" y="1885010"/>
                  </a:lnTo>
                  <a:lnTo>
                    <a:pt x="1286177" y="1872310"/>
                  </a:lnTo>
                  <a:lnTo>
                    <a:pt x="1290119" y="1859610"/>
                  </a:lnTo>
                  <a:lnTo>
                    <a:pt x="1296114" y="1846910"/>
                  </a:lnTo>
                  <a:lnTo>
                    <a:pt x="1303769" y="1834210"/>
                  </a:lnTo>
                  <a:close/>
                </a:path>
                <a:path w="4236085" h="2482215" extrusionOk="0">
                  <a:moveTo>
                    <a:pt x="1493545" y="1872310"/>
                  </a:moveTo>
                  <a:lnTo>
                    <a:pt x="1489499" y="1872310"/>
                  </a:lnTo>
                  <a:lnTo>
                    <a:pt x="1491648" y="1885010"/>
                  </a:lnTo>
                  <a:lnTo>
                    <a:pt x="1498473" y="1885010"/>
                  </a:lnTo>
                  <a:lnTo>
                    <a:pt x="1493545" y="1872310"/>
                  </a:lnTo>
                  <a:close/>
                </a:path>
                <a:path w="4236085" h="2482215" extrusionOk="0">
                  <a:moveTo>
                    <a:pt x="1614030" y="1872310"/>
                  </a:moveTo>
                  <a:lnTo>
                    <a:pt x="1610639" y="1872310"/>
                  </a:lnTo>
                  <a:lnTo>
                    <a:pt x="1595201" y="1885010"/>
                  </a:lnTo>
                  <a:lnTo>
                    <a:pt x="1611852" y="1885010"/>
                  </a:lnTo>
                  <a:lnTo>
                    <a:pt x="1614030" y="1872310"/>
                  </a:lnTo>
                  <a:close/>
                </a:path>
                <a:path w="4236085" h="2482215" extrusionOk="0">
                  <a:moveTo>
                    <a:pt x="2009538" y="1872310"/>
                  </a:moveTo>
                  <a:lnTo>
                    <a:pt x="2007860" y="1872310"/>
                  </a:lnTo>
                  <a:lnTo>
                    <a:pt x="2015439" y="1885010"/>
                  </a:lnTo>
                  <a:lnTo>
                    <a:pt x="2009538" y="1872310"/>
                  </a:lnTo>
                  <a:close/>
                </a:path>
                <a:path w="4236085" h="2482215" extrusionOk="0">
                  <a:moveTo>
                    <a:pt x="2010610" y="1859610"/>
                  </a:moveTo>
                  <a:lnTo>
                    <a:pt x="2008382" y="1859610"/>
                  </a:lnTo>
                  <a:lnTo>
                    <a:pt x="2014968" y="1872310"/>
                  </a:lnTo>
                  <a:lnTo>
                    <a:pt x="2021967" y="1885010"/>
                  </a:lnTo>
                  <a:lnTo>
                    <a:pt x="2016375" y="1872310"/>
                  </a:lnTo>
                  <a:lnTo>
                    <a:pt x="2010610" y="1859610"/>
                  </a:lnTo>
                  <a:close/>
                </a:path>
                <a:path w="4236085" h="2482215" extrusionOk="0">
                  <a:moveTo>
                    <a:pt x="2476284" y="1872310"/>
                  </a:moveTo>
                  <a:lnTo>
                    <a:pt x="2473477" y="1872310"/>
                  </a:lnTo>
                  <a:lnTo>
                    <a:pt x="2476931" y="1885010"/>
                  </a:lnTo>
                  <a:lnTo>
                    <a:pt x="2479116" y="1885010"/>
                  </a:lnTo>
                  <a:lnTo>
                    <a:pt x="2476284" y="1872310"/>
                  </a:lnTo>
                  <a:close/>
                </a:path>
                <a:path w="4236085" h="2482215" extrusionOk="0">
                  <a:moveTo>
                    <a:pt x="2492743" y="1859610"/>
                  </a:moveTo>
                  <a:lnTo>
                    <a:pt x="2490140" y="1859610"/>
                  </a:lnTo>
                  <a:lnTo>
                    <a:pt x="2519778" y="1885010"/>
                  </a:lnTo>
                  <a:lnTo>
                    <a:pt x="2528295" y="1885010"/>
                  </a:lnTo>
                  <a:lnTo>
                    <a:pt x="2492743" y="1859610"/>
                  </a:lnTo>
                  <a:close/>
                </a:path>
                <a:path w="4236085" h="2482215" extrusionOk="0">
                  <a:moveTo>
                    <a:pt x="2548000" y="1883300"/>
                  </a:moveTo>
                  <a:lnTo>
                    <a:pt x="2547505" y="1885010"/>
                  </a:lnTo>
                  <a:lnTo>
                    <a:pt x="2547835" y="1885010"/>
                  </a:lnTo>
                  <a:lnTo>
                    <a:pt x="2548000" y="1883300"/>
                  </a:lnTo>
                  <a:close/>
                </a:path>
                <a:path w="4236085" h="2482215" extrusionOk="0">
                  <a:moveTo>
                    <a:pt x="2555346" y="1859610"/>
                  </a:moveTo>
                  <a:lnTo>
                    <a:pt x="2551669" y="1859610"/>
                  </a:lnTo>
                  <a:lnTo>
                    <a:pt x="2549058" y="1872310"/>
                  </a:lnTo>
                  <a:lnTo>
                    <a:pt x="2548000" y="1883300"/>
                  </a:lnTo>
                  <a:lnTo>
                    <a:pt x="2551180" y="1872310"/>
                  </a:lnTo>
                  <a:lnTo>
                    <a:pt x="2555346" y="1859610"/>
                  </a:lnTo>
                  <a:close/>
                </a:path>
                <a:path w="4236085" h="2482215" extrusionOk="0">
                  <a:moveTo>
                    <a:pt x="2896314" y="1872310"/>
                  </a:moveTo>
                  <a:lnTo>
                    <a:pt x="2895830" y="1872310"/>
                  </a:lnTo>
                  <a:lnTo>
                    <a:pt x="2894746" y="1875612"/>
                  </a:lnTo>
                  <a:lnTo>
                    <a:pt x="2896314" y="1872310"/>
                  </a:lnTo>
                  <a:close/>
                </a:path>
                <a:path w="4236085" h="2482215" extrusionOk="0">
                  <a:moveTo>
                    <a:pt x="828255" y="1859610"/>
                  </a:moveTo>
                  <a:lnTo>
                    <a:pt x="826439" y="1859610"/>
                  </a:lnTo>
                  <a:lnTo>
                    <a:pt x="823226" y="1872310"/>
                  </a:lnTo>
                  <a:lnTo>
                    <a:pt x="828255" y="1859610"/>
                  </a:lnTo>
                  <a:close/>
                </a:path>
                <a:path w="4236085" h="2482215" extrusionOk="0">
                  <a:moveTo>
                    <a:pt x="870191" y="1846910"/>
                  </a:moveTo>
                  <a:lnTo>
                    <a:pt x="867092" y="1859610"/>
                  </a:lnTo>
                  <a:lnTo>
                    <a:pt x="858024" y="1859610"/>
                  </a:lnTo>
                  <a:lnTo>
                    <a:pt x="865568" y="1872310"/>
                  </a:lnTo>
                  <a:lnTo>
                    <a:pt x="867244" y="1859610"/>
                  </a:lnTo>
                  <a:lnTo>
                    <a:pt x="870191" y="1846910"/>
                  </a:lnTo>
                  <a:close/>
                </a:path>
                <a:path w="4236085" h="2482215" extrusionOk="0">
                  <a:moveTo>
                    <a:pt x="882510" y="1846910"/>
                  </a:moveTo>
                  <a:lnTo>
                    <a:pt x="875229" y="1859610"/>
                  </a:lnTo>
                  <a:lnTo>
                    <a:pt x="869222" y="1872310"/>
                  </a:lnTo>
                  <a:lnTo>
                    <a:pt x="872080" y="1872310"/>
                  </a:lnTo>
                  <a:lnTo>
                    <a:pt x="877162" y="1859610"/>
                  </a:lnTo>
                  <a:lnTo>
                    <a:pt x="882510" y="1846910"/>
                  </a:lnTo>
                  <a:close/>
                </a:path>
                <a:path w="4236085" h="2482215" extrusionOk="0">
                  <a:moveTo>
                    <a:pt x="1101648" y="1859610"/>
                  </a:moveTo>
                  <a:lnTo>
                    <a:pt x="1100696" y="1859610"/>
                  </a:lnTo>
                  <a:lnTo>
                    <a:pt x="1097886" y="1872310"/>
                  </a:lnTo>
                  <a:lnTo>
                    <a:pt x="1101648" y="1859610"/>
                  </a:lnTo>
                  <a:close/>
                </a:path>
                <a:path w="4236085" h="2482215" extrusionOk="0">
                  <a:moveTo>
                    <a:pt x="1634123" y="1859610"/>
                  </a:moveTo>
                  <a:lnTo>
                    <a:pt x="1613306" y="1859610"/>
                  </a:lnTo>
                  <a:lnTo>
                    <a:pt x="1617205" y="1872310"/>
                  </a:lnTo>
                  <a:lnTo>
                    <a:pt x="1625104" y="1872310"/>
                  </a:lnTo>
                  <a:lnTo>
                    <a:pt x="1634123" y="1859610"/>
                  </a:lnTo>
                  <a:close/>
                </a:path>
                <a:path w="4236085" h="2482215" extrusionOk="0">
                  <a:moveTo>
                    <a:pt x="1996679" y="1859610"/>
                  </a:moveTo>
                  <a:lnTo>
                    <a:pt x="1992818" y="1859610"/>
                  </a:lnTo>
                  <a:lnTo>
                    <a:pt x="2000551" y="1872310"/>
                  </a:lnTo>
                  <a:lnTo>
                    <a:pt x="2003399" y="1872310"/>
                  </a:lnTo>
                  <a:lnTo>
                    <a:pt x="1996679" y="1859610"/>
                  </a:lnTo>
                  <a:close/>
                </a:path>
                <a:path w="4236085" h="2482215" extrusionOk="0">
                  <a:moveTo>
                    <a:pt x="2460688" y="1859610"/>
                  </a:moveTo>
                  <a:lnTo>
                    <a:pt x="2456205" y="1859610"/>
                  </a:lnTo>
                  <a:lnTo>
                    <a:pt x="2459737" y="1872310"/>
                  </a:lnTo>
                  <a:lnTo>
                    <a:pt x="2461374" y="1872310"/>
                  </a:lnTo>
                  <a:lnTo>
                    <a:pt x="2460688" y="1859610"/>
                  </a:lnTo>
                  <a:close/>
                </a:path>
                <a:path w="4236085" h="2482215" extrusionOk="0">
                  <a:moveTo>
                    <a:pt x="2509915" y="1859610"/>
                  </a:moveTo>
                  <a:lnTo>
                    <a:pt x="2508986" y="1859610"/>
                  </a:lnTo>
                  <a:lnTo>
                    <a:pt x="2520693" y="1872310"/>
                  </a:lnTo>
                  <a:lnTo>
                    <a:pt x="2521370" y="1872310"/>
                  </a:lnTo>
                  <a:lnTo>
                    <a:pt x="2509915" y="1859610"/>
                  </a:lnTo>
                  <a:close/>
                </a:path>
                <a:path w="4236085" h="2482215" extrusionOk="0">
                  <a:moveTo>
                    <a:pt x="2545419" y="1859610"/>
                  </a:moveTo>
                  <a:lnTo>
                    <a:pt x="2542881" y="1859610"/>
                  </a:lnTo>
                  <a:lnTo>
                    <a:pt x="2539566" y="1872310"/>
                  </a:lnTo>
                  <a:lnTo>
                    <a:pt x="2542041" y="1872310"/>
                  </a:lnTo>
                  <a:lnTo>
                    <a:pt x="2545419" y="1859610"/>
                  </a:lnTo>
                  <a:close/>
                </a:path>
                <a:path w="4236085" h="2482215" extrusionOk="0">
                  <a:moveTo>
                    <a:pt x="2925851" y="1859610"/>
                  </a:moveTo>
                  <a:lnTo>
                    <a:pt x="2922905" y="1859610"/>
                  </a:lnTo>
                  <a:lnTo>
                    <a:pt x="2918752" y="1872310"/>
                  </a:lnTo>
                  <a:lnTo>
                    <a:pt x="2923451" y="1872310"/>
                  </a:lnTo>
                  <a:lnTo>
                    <a:pt x="2925851" y="1859610"/>
                  </a:lnTo>
                  <a:close/>
                </a:path>
                <a:path w="4236085" h="2482215" extrusionOk="0">
                  <a:moveTo>
                    <a:pt x="2960497" y="1846910"/>
                  </a:moveTo>
                  <a:lnTo>
                    <a:pt x="2956788" y="1846910"/>
                  </a:lnTo>
                  <a:lnTo>
                    <a:pt x="2952403" y="1859610"/>
                  </a:lnTo>
                  <a:lnTo>
                    <a:pt x="2943526" y="1872310"/>
                  </a:lnTo>
                  <a:lnTo>
                    <a:pt x="2943982" y="1872310"/>
                  </a:lnTo>
                  <a:lnTo>
                    <a:pt x="2954358" y="1859610"/>
                  </a:lnTo>
                  <a:lnTo>
                    <a:pt x="2960497" y="1846910"/>
                  </a:lnTo>
                  <a:close/>
                </a:path>
                <a:path w="4236085" h="2482215" extrusionOk="0">
                  <a:moveTo>
                    <a:pt x="823940" y="1855271"/>
                  </a:moveTo>
                  <a:lnTo>
                    <a:pt x="822096" y="1859610"/>
                  </a:lnTo>
                  <a:lnTo>
                    <a:pt x="822794" y="1859610"/>
                  </a:lnTo>
                  <a:lnTo>
                    <a:pt x="823940" y="1855271"/>
                  </a:lnTo>
                  <a:close/>
                </a:path>
                <a:path w="4236085" h="2482215" extrusionOk="0">
                  <a:moveTo>
                    <a:pt x="836422" y="1846910"/>
                  </a:moveTo>
                  <a:lnTo>
                    <a:pt x="835329" y="1846910"/>
                  </a:lnTo>
                  <a:lnTo>
                    <a:pt x="830148" y="1859610"/>
                  </a:lnTo>
                  <a:lnTo>
                    <a:pt x="832954" y="1859610"/>
                  </a:lnTo>
                  <a:lnTo>
                    <a:pt x="836422" y="1846910"/>
                  </a:lnTo>
                  <a:close/>
                </a:path>
                <a:path w="4236085" h="2482215" extrusionOk="0">
                  <a:moveTo>
                    <a:pt x="839584" y="1846910"/>
                  </a:moveTo>
                  <a:lnTo>
                    <a:pt x="836422" y="1846910"/>
                  </a:lnTo>
                  <a:lnTo>
                    <a:pt x="839266" y="1859610"/>
                  </a:lnTo>
                  <a:lnTo>
                    <a:pt x="842937" y="1859610"/>
                  </a:lnTo>
                  <a:lnTo>
                    <a:pt x="839584" y="1846910"/>
                  </a:lnTo>
                  <a:close/>
                </a:path>
                <a:path w="4236085" h="2482215" extrusionOk="0">
                  <a:moveTo>
                    <a:pt x="829310" y="1808810"/>
                  </a:moveTo>
                  <a:lnTo>
                    <a:pt x="827201" y="1808810"/>
                  </a:lnTo>
                  <a:lnTo>
                    <a:pt x="830224" y="1821510"/>
                  </a:lnTo>
                  <a:lnTo>
                    <a:pt x="830122" y="1834210"/>
                  </a:lnTo>
                  <a:lnTo>
                    <a:pt x="836853" y="1834210"/>
                  </a:lnTo>
                  <a:lnTo>
                    <a:pt x="842690" y="1846910"/>
                  </a:lnTo>
                  <a:lnTo>
                    <a:pt x="848001" y="1846910"/>
                  </a:lnTo>
                  <a:lnTo>
                    <a:pt x="853030" y="1859610"/>
                  </a:lnTo>
                  <a:lnTo>
                    <a:pt x="860793" y="1859610"/>
                  </a:lnTo>
                  <a:lnTo>
                    <a:pt x="851582" y="1846910"/>
                  </a:lnTo>
                  <a:lnTo>
                    <a:pt x="841255" y="1834210"/>
                  </a:lnTo>
                  <a:lnTo>
                    <a:pt x="832827" y="1821510"/>
                  </a:lnTo>
                  <a:lnTo>
                    <a:pt x="829310" y="1808810"/>
                  </a:lnTo>
                  <a:close/>
                </a:path>
                <a:path w="4236085" h="2482215" extrusionOk="0">
                  <a:moveTo>
                    <a:pt x="1643724" y="1846910"/>
                  </a:moveTo>
                  <a:lnTo>
                    <a:pt x="1642019" y="1846910"/>
                  </a:lnTo>
                  <a:lnTo>
                    <a:pt x="1634123" y="1859610"/>
                  </a:lnTo>
                  <a:lnTo>
                    <a:pt x="1635290" y="1859610"/>
                  </a:lnTo>
                  <a:lnTo>
                    <a:pt x="1643724" y="1846910"/>
                  </a:lnTo>
                  <a:close/>
                </a:path>
                <a:path w="4236085" h="2482215" extrusionOk="0">
                  <a:moveTo>
                    <a:pt x="1996719" y="1846910"/>
                  </a:moveTo>
                  <a:lnTo>
                    <a:pt x="1993988" y="1846910"/>
                  </a:lnTo>
                  <a:lnTo>
                    <a:pt x="2001594" y="1859610"/>
                  </a:lnTo>
                  <a:lnTo>
                    <a:pt x="2004211" y="1859610"/>
                  </a:lnTo>
                  <a:lnTo>
                    <a:pt x="1996719" y="1846910"/>
                  </a:lnTo>
                  <a:close/>
                </a:path>
                <a:path w="4236085" h="2482215" extrusionOk="0">
                  <a:moveTo>
                    <a:pt x="2481707" y="1846910"/>
                  </a:moveTo>
                  <a:lnTo>
                    <a:pt x="2474359" y="1846910"/>
                  </a:lnTo>
                  <a:lnTo>
                    <a:pt x="2467532" y="1859610"/>
                  </a:lnTo>
                  <a:lnTo>
                    <a:pt x="2474709" y="1859610"/>
                  </a:lnTo>
                  <a:lnTo>
                    <a:pt x="2481707" y="1846910"/>
                  </a:lnTo>
                  <a:close/>
                </a:path>
                <a:path w="4236085" h="2482215" extrusionOk="0">
                  <a:moveTo>
                    <a:pt x="2485199" y="1846910"/>
                  </a:moveTo>
                  <a:lnTo>
                    <a:pt x="2497384" y="1859610"/>
                  </a:lnTo>
                  <a:lnTo>
                    <a:pt x="2498100" y="1859610"/>
                  </a:lnTo>
                  <a:lnTo>
                    <a:pt x="2485199" y="1846910"/>
                  </a:lnTo>
                  <a:close/>
                </a:path>
                <a:path w="4236085" h="2482215" extrusionOk="0">
                  <a:moveTo>
                    <a:pt x="2546332" y="1834210"/>
                  </a:moveTo>
                  <a:lnTo>
                    <a:pt x="2537507" y="1834210"/>
                  </a:lnTo>
                  <a:lnTo>
                    <a:pt x="2542603" y="1846910"/>
                  </a:lnTo>
                  <a:lnTo>
                    <a:pt x="2547023" y="1846910"/>
                  </a:lnTo>
                  <a:lnTo>
                    <a:pt x="2545717" y="1859610"/>
                  </a:lnTo>
                  <a:lnTo>
                    <a:pt x="2547726" y="1859610"/>
                  </a:lnTo>
                  <a:lnTo>
                    <a:pt x="2549728" y="1846910"/>
                  </a:lnTo>
                  <a:lnTo>
                    <a:pt x="2546332" y="1834210"/>
                  </a:lnTo>
                  <a:close/>
                </a:path>
                <a:path w="4236085" h="2482215" extrusionOk="0">
                  <a:moveTo>
                    <a:pt x="2555827" y="1857751"/>
                  </a:moveTo>
                  <a:lnTo>
                    <a:pt x="2555231" y="1859610"/>
                  </a:lnTo>
                  <a:lnTo>
                    <a:pt x="2555827" y="1857751"/>
                  </a:lnTo>
                  <a:close/>
                </a:path>
                <a:path w="4236085" h="2482215" extrusionOk="0">
                  <a:moveTo>
                    <a:pt x="2558757" y="1845401"/>
                  </a:moveTo>
                  <a:lnTo>
                    <a:pt x="2558633" y="1846910"/>
                  </a:lnTo>
                  <a:lnTo>
                    <a:pt x="2555827" y="1857751"/>
                  </a:lnTo>
                  <a:lnTo>
                    <a:pt x="2559304" y="1846910"/>
                  </a:lnTo>
                  <a:lnTo>
                    <a:pt x="2558757" y="1845401"/>
                  </a:lnTo>
                  <a:close/>
                </a:path>
                <a:path w="4236085" h="2482215" extrusionOk="0">
                  <a:moveTo>
                    <a:pt x="827493" y="1846910"/>
                  </a:moveTo>
                  <a:lnTo>
                    <a:pt x="826147" y="1846910"/>
                  </a:lnTo>
                  <a:lnTo>
                    <a:pt x="823940" y="1855271"/>
                  </a:lnTo>
                  <a:lnTo>
                    <a:pt x="827493" y="1846910"/>
                  </a:lnTo>
                  <a:close/>
                </a:path>
                <a:path w="4236085" h="2482215" extrusionOk="0">
                  <a:moveTo>
                    <a:pt x="824256" y="1821510"/>
                  </a:moveTo>
                  <a:lnTo>
                    <a:pt x="821267" y="1821510"/>
                  </a:lnTo>
                  <a:lnTo>
                    <a:pt x="824486" y="1834210"/>
                  </a:lnTo>
                  <a:lnTo>
                    <a:pt x="827493" y="1846910"/>
                  </a:lnTo>
                  <a:lnTo>
                    <a:pt x="829424" y="1846910"/>
                  </a:lnTo>
                  <a:lnTo>
                    <a:pt x="826946" y="1834210"/>
                  </a:lnTo>
                  <a:lnTo>
                    <a:pt x="824256" y="1821510"/>
                  </a:lnTo>
                  <a:close/>
                </a:path>
                <a:path w="4236085" h="2482215" extrusionOk="0">
                  <a:moveTo>
                    <a:pt x="888301" y="1808810"/>
                  </a:moveTo>
                  <a:lnTo>
                    <a:pt x="881265" y="1808810"/>
                  </a:lnTo>
                  <a:lnTo>
                    <a:pt x="881440" y="1821510"/>
                  </a:lnTo>
                  <a:lnTo>
                    <a:pt x="879286" y="1834210"/>
                  </a:lnTo>
                  <a:lnTo>
                    <a:pt x="875552" y="1846910"/>
                  </a:lnTo>
                  <a:lnTo>
                    <a:pt x="877866" y="1846910"/>
                  </a:lnTo>
                  <a:lnTo>
                    <a:pt x="881365" y="1834210"/>
                  </a:lnTo>
                  <a:lnTo>
                    <a:pt x="884005" y="1821510"/>
                  </a:lnTo>
                  <a:lnTo>
                    <a:pt x="888301" y="1808810"/>
                  </a:lnTo>
                  <a:close/>
                </a:path>
                <a:path w="4236085" h="2482215" extrusionOk="0">
                  <a:moveTo>
                    <a:pt x="1054392" y="1834210"/>
                  </a:moveTo>
                  <a:lnTo>
                    <a:pt x="1049185" y="1834210"/>
                  </a:lnTo>
                  <a:lnTo>
                    <a:pt x="1052969" y="1846910"/>
                  </a:lnTo>
                  <a:lnTo>
                    <a:pt x="1065580" y="1846910"/>
                  </a:lnTo>
                  <a:lnTo>
                    <a:pt x="1054392" y="1834210"/>
                  </a:lnTo>
                  <a:close/>
                </a:path>
                <a:path w="4236085" h="2482215" extrusionOk="0">
                  <a:moveTo>
                    <a:pt x="1101318" y="1834210"/>
                  </a:moveTo>
                  <a:lnTo>
                    <a:pt x="1071145" y="1834210"/>
                  </a:lnTo>
                  <a:lnTo>
                    <a:pt x="1079055" y="1846910"/>
                  </a:lnTo>
                  <a:lnTo>
                    <a:pt x="1086459" y="1846910"/>
                  </a:lnTo>
                  <a:lnTo>
                    <a:pt x="1101318" y="1834210"/>
                  </a:lnTo>
                  <a:close/>
                </a:path>
                <a:path w="4236085" h="2482215" extrusionOk="0">
                  <a:moveTo>
                    <a:pt x="1320025" y="1834210"/>
                  </a:moveTo>
                  <a:lnTo>
                    <a:pt x="1310728" y="1834210"/>
                  </a:lnTo>
                  <a:lnTo>
                    <a:pt x="1303705" y="1846910"/>
                  </a:lnTo>
                  <a:lnTo>
                    <a:pt x="1313103" y="1846910"/>
                  </a:lnTo>
                  <a:lnTo>
                    <a:pt x="1320025" y="1834210"/>
                  </a:lnTo>
                  <a:close/>
                </a:path>
                <a:path w="4236085" h="2482215" extrusionOk="0">
                  <a:moveTo>
                    <a:pt x="1564422" y="1835063"/>
                  </a:moveTo>
                  <a:lnTo>
                    <a:pt x="1566164" y="1846910"/>
                  </a:lnTo>
                  <a:lnTo>
                    <a:pt x="1573885" y="1846910"/>
                  </a:lnTo>
                  <a:lnTo>
                    <a:pt x="1564422" y="1835063"/>
                  </a:lnTo>
                  <a:close/>
                </a:path>
                <a:path w="4236085" h="2482215" extrusionOk="0">
                  <a:moveTo>
                    <a:pt x="1657896" y="1834210"/>
                  </a:moveTo>
                  <a:lnTo>
                    <a:pt x="1651482" y="1834210"/>
                  </a:lnTo>
                  <a:lnTo>
                    <a:pt x="1643724" y="1846910"/>
                  </a:lnTo>
                  <a:lnTo>
                    <a:pt x="1649655" y="1846910"/>
                  </a:lnTo>
                  <a:lnTo>
                    <a:pt x="1657896" y="1834210"/>
                  </a:lnTo>
                  <a:close/>
                </a:path>
                <a:path w="4236085" h="2482215" extrusionOk="0">
                  <a:moveTo>
                    <a:pt x="1690903" y="1834210"/>
                  </a:moveTo>
                  <a:lnTo>
                    <a:pt x="1672605" y="1834210"/>
                  </a:lnTo>
                  <a:lnTo>
                    <a:pt x="1664598" y="1846910"/>
                  </a:lnTo>
                  <a:lnTo>
                    <a:pt x="1683550" y="1846910"/>
                  </a:lnTo>
                  <a:lnTo>
                    <a:pt x="1690903" y="1834210"/>
                  </a:lnTo>
                  <a:close/>
                </a:path>
                <a:path w="4236085" h="2482215" extrusionOk="0">
                  <a:moveTo>
                    <a:pt x="1921129" y="1834210"/>
                  </a:moveTo>
                  <a:lnTo>
                    <a:pt x="1918823" y="1834210"/>
                  </a:lnTo>
                  <a:lnTo>
                    <a:pt x="1920760" y="1846910"/>
                  </a:lnTo>
                  <a:lnTo>
                    <a:pt x="1921078" y="1846910"/>
                  </a:lnTo>
                  <a:lnTo>
                    <a:pt x="1921129" y="1834210"/>
                  </a:lnTo>
                  <a:close/>
                </a:path>
                <a:path w="4236085" h="2482215" extrusionOk="0">
                  <a:moveTo>
                    <a:pt x="1932813" y="1834210"/>
                  </a:moveTo>
                  <a:lnTo>
                    <a:pt x="1925967" y="1834210"/>
                  </a:lnTo>
                  <a:lnTo>
                    <a:pt x="1934413" y="1846910"/>
                  </a:lnTo>
                  <a:lnTo>
                    <a:pt x="1932813" y="1834210"/>
                  </a:lnTo>
                  <a:close/>
                </a:path>
                <a:path w="4236085" h="2482215" extrusionOk="0">
                  <a:moveTo>
                    <a:pt x="2955112" y="1834210"/>
                  </a:moveTo>
                  <a:lnTo>
                    <a:pt x="2950297" y="1834210"/>
                  </a:lnTo>
                  <a:lnTo>
                    <a:pt x="2955727" y="1846910"/>
                  </a:lnTo>
                  <a:lnTo>
                    <a:pt x="2957334" y="1846910"/>
                  </a:lnTo>
                  <a:lnTo>
                    <a:pt x="2955112" y="1834210"/>
                  </a:lnTo>
                  <a:close/>
                </a:path>
                <a:path w="4236085" h="2482215" extrusionOk="0">
                  <a:moveTo>
                    <a:pt x="2559672" y="1834210"/>
                  </a:moveTo>
                  <a:lnTo>
                    <a:pt x="2554701" y="1834210"/>
                  </a:lnTo>
                  <a:lnTo>
                    <a:pt x="2558757" y="1845401"/>
                  </a:lnTo>
                  <a:lnTo>
                    <a:pt x="2559672" y="1834210"/>
                  </a:lnTo>
                  <a:close/>
                </a:path>
                <a:path w="4236085" h="2482215" extrusionOk="0">
                  <a:moveTo>
                    <a:pt x="1561792" y="1829265"/>
                  </a:moveTo>
                  <a:lnTo>
                    <a:pt x="1563740" y="1834210"/>
                  </a:lnTo>
                  <a:lnTo>
                    <a:pt x="1564422" y="1835063"/>
                  </a:lnTo>
                  <a:lnTo>
                    <a:pt x="1564297" y="1834210"/>
                  </a:lnTo>
                  <a:lnTo>
                    <a:pt x="1561792" y="1829265"/>
                  </a:lnTo>
                  <a:close/>
                </a:path>
                <a:path w="4236085" h="2482215" extrusionOk="0">
                  <a:moveTo>
                    <a:pt x="626821" y="1821510"/>
                  </a:moveTo>
                  <a:lnTo>
                    <a:pt x="614616" y="1821510"/>
                  </a:lnTo>
                  <a:lnTo>
                    <a:pt x="618159" y="1834210"/>
                  </a:lnTo>
                  <a:lnTo>
                    <a:pt x="623404" y="1834210"/>
                  </a:lnTo>
                  <a:lnTo>
                    <a:pt x="626821" y="1821510"/>
                  </a:lnTo>
                  <a:close/>
                </a:path>
                <a:path w="4236085" h="2482215" extrusionOk="0">
                  <a:moveTo>
                    <a:pt x="1031481" y="1821510"/>
                  </a:moveTo>
                  <a:lnTo>
                    <a:pt x="1023525" y="1821510"/>
                  </a:lnTo>
                  <a:lnTo>
                    <a:pt x="1036650" y="1834210"/>
                  </a:lnTo>
                  <a:lnTo>
                    <a:pt x="1031481" y="1821510"/>
                  </a:lnTo>
                  <a:close/>
                </a:path>
                <a:path w="4236085" h="2482215" extrusionOk="0">
                  <a:moveTo>
                    <a:pt x="1305598" y="1719910"/>
                  </a:moveTo>
                  <a:lnTo>
                    <a:pt x="1164708" y="1719910"/>
                  </a:lnTo>
                  <a:lnTo>
                    <a:pt x="1163434" y="1732610"/>
                  </a:lnTo>
                  <a:lnTo>
                    <a:pt x="1147192" y="1732610"/>
                  </a:lnTo>
                  <a:lnTo>
                    <a:pt x="1138972" y="1745310"/>
                  </a:lnTo>
                  <a:lnTo>
                    <a:pt x="1131303" y="1745310"/>
                  </a:lnTo>
                  <a:lnTo>
                    <a:pt x="1127150" y="1758010"/>
                  </a:lnTo>
                  <a:lnTo>
                    <a:pt x="1126820" y="1758010"/>
                  </a:lnTo>
                  <a:lnTo>
                    <a:pt x="1123657" y="1770710"/>
                  </a:lnTo>
                  <a:lnTo>
                    <a:pt x="1087296" y="1770710"/>
                  </a:lnTo>
                  <a:lnTo>
                    <a:pt x="1083651" y="1783410"/>
                  </a:lnTo>
                  <a:lnTo>
                    <a:pt x="1065906" y="1783410"/>
                  </a:lnTo>
                  <a:lnTo>
                    <a:pt x="1059382" y="1796110"/>
                  </a:lnTo>
                  <a:lnTo>
                    <a:pt x="1049748" y="1796110"/>
                  </a:lnTo>
                  <a:lnTo>
                    <a:pt x="1047659" y="1808810"/>
                  </a:lnTo>
                  <a:lnTo>
                    <a:pt x="1046968" y="1821510"/>
                  </a:lnTo>
                  <a:lnTo>
                    <a:pt x="1047978" y="1821510"/>
                  </a:lnTo>
                  <a:lnTo>
                    <a:pt x="1055302" y="1834210"/>
                  </a:lnTo>
                  <a:lnTo>
                    <a:pt x="1335483" y="1834210"/>
                  </a:lnTo>
                  <a:lnTo>
                    <a:pt x="1345996" y="1821510"/>
                  </a:lnTo>
                  <a:lnTo>
                    <a:pt x="1345254" y="1808810"/>
                  </a:lnTo>
                  <a:lnTo>
                    <a:pt x="1342106" y="1795930"/>
                  </a:lnTo>
                  <a:lnTo>
                    <a:pt x="1338594" y="1783410"/>
                  </a:lnTo>
                  <a:lnTo>
                    <a:pt x="1336459" y="1770710"/>
                  </a:lnTo>
                  <a:lnTo>
                    <a:pt x="1330676" y="1758010"/>
                  </a:lnTo>
                  <a:lnTo>
                    <a:pt x="1318361" y="1745310"/>
                  </a:lnTo>
                  <a:lnTo>
                    <a:pt x="1307380" y="1732610"/>
                  </a:lnTo>
                  <a:lnTo>
                    <a:pt x="1305598" y="1719910"/>
                  </a:lnTo>
                  <a:close/>
                </a:path>
                <a:path w="4236085" h="2482215" extrusionOk="0">
                  <a:moveTo>
                    <a:pt x="1354693" y="1821510"/>
                  </a:moveTo>
                  <a:lnTo>
                    <a:pt x="1352956" y="1821510"/>
                  </a:lnTo>
                  <a:lnTo>
                    <a:pt x="1353070" y="1834210"/>
                  </a:lnTo>
                  <a:lnTo>
                    <a:pt x="1354224" y="1834210"/>
                  </a:lnTo>
                  <a:lnTo>
                    <a:pt x="1354693" y="1821510"/>
                  </a:lnTo>
                  <a:close/>
                </a:path>
                <a:path w="4236085" h="2482215" extrusionOk="0">
                  <a:moveTo>
                    <a:pt x="1679204" y="1821510"/>
                  </a:moveTo>
                  <a:lnTo>
                    <a:pt x="1673697" y="1821510"/>
                  </a:lnTo>
                  <a:lnTo>
                    <a:pt x="1665574" y="1834210"/>
                  </a:lnTo>
                  <a:lnTo>
                    <a:pt x="1672166" y="1834210"/>
                  </a:lnTo>
                  <a:lnTo>
                    <a:pt x="1679204" y="1821510"/>
                  </a:lnTo>
                  <a:close/>
                </a:path>
                <a:path w="4236085" h="2482215" extrusionOk="0">
                  <a:moveTo>
                    <a:pt x="1699394" y="1813726"/>
                  </a:moveTo>
                  <a:lnTo>
                    <a:pt x="1695445" y="1821510"/>
                  </a:lnTo>
                  <a:lnTo>
                    <a:pt x="1687804" y="1834210"/>
                  </a:lnTo>
                  <a:lnTo>
                    <a:pt x="1693710" y="1834210"/>
                  </a:lnTo>
                  <a:lnTo>
                    <a:pt x="1696478" y="1821510"/>
                  </a:lnTo>
                  <a:lnTo>
                    <a:pt x="1699394" y="1813726"/>
                  </a:lnTo>
                  <a:close/>
                </a:path>
                <a:path w="4236085" h="2482215" extrusionOk="0">
                  <a:moveTo>
                    <a:pt x="1924308" y="1821510"/>
                  </a:moveTo>
                  <a:lnTo>
                    <a:pt x="1922125" y="1821510"/>
                  </a:lnTo>
                  <a:lnTo>
                    <a:pt x="1919595" y="1834210"/>
                  </a:lnTo>
                  <a:lnTo>
                    <a:pt x="1922184" y="1834210"/>
                  </a:lnTo>
                  <a:lnTo>
                    <a:pt x="1924308" y="1821510"/>
                  </a:lnTo>
                  <a:close/>
                </a:path>
                <a:path w="4236085" h="2482215" extrusionOk="0">
                  <a:moveTo>
                    <a:pt x="1935657" y="1808810"/>
                  </a:moveTo>
                  <a:lnTo>
                    <a:pt x="1934781" y="1821510"/>
                  </a:lnTo>
                  <a:lnTo>
                    <a:pt x="1932051" y="1821510"/>
                  </a:lnTo>
                  <a:lnTo>
                    <a:pt x="1930628" y="1834210"/>
                  </a:lnTo>
                  <a:lnTo>
                    <a:pt x="1939950" y="1834210"/>
                  </a:lnTo>
                  <a:lnTo>
                    <a:pt x="1936419" y="1821510"/>
                  </a:lnTo>
                  <a:lnTo>
                    <a:pt x="1935657" y="1808810"/>
                  </a:lnTo>
                  <a:close/>
                </a:path>
                <a:path w="4236085" h="2482215" extrusionOk="0">
                  <a:moveTo>
                    <a:pt x="2539238" y="1796110"/>
                  </a:moveTo>
                  <a:lnTo>
                    <a:pt x="2536022" y="1796110"/>
                  </a:lnTo>
                  <a:lnTo>
                    <a:pt x="2531549" y="1808810"/>
                  </a:lnTo>
                  <a:lnTo>
                    <a:pt x="2527327" y="1821510"/>
                  </a:lnTo>
                  <a:lnTo>
                    <a:pt x="2527058" y="1834210"/>
                  </a:lnTo>
                  <a:lnTo>
                    <a:pt x="2534258" y="1834210"/>
                  </a:lnTo>
                  <a:lnTo>
                    <a:pt x="2529319" y="1821510"/>
                  </a:lnTo>
                  <a:lnTo>
                    <a:pt x="2531013" y="1821510"/>
                  </a:lnTo>
                  <a:lnTo>
                    <a:pt x="2533759" y="1808810"/>
                  </a:lnTo>
                  <a:lnTo>
                    <a:pt x="2536764" y="1808810"/>
                  </a:lnTo>
                  <a:lnTo>
                    <a:pt x="2539238" y="1796110"/>
                  </a:lnTo>
                  <a:close/>
                </a:path>
                <a:path w="4236085" h="2482215" extrusionOk="0">
                  <a:moveTo>
                    <a:pt x="2544591" y="1821510"/>
                  </a:moveTo>
                  <a:lnTo>
                    <a:pt x="2537333" y="1821510"/>
                  </a:lnTo>
                  <a:lnTo>
                    <a:pt x="2543314" y="1834210"/>
                  </a:lnTo>
                  <a:lnTo>
                    <a:pt x="2549426" y="1834210"/>
                  </a:lnTo>
                  <a:lnTo>
                    <a:pt x="2544591" y="1821510"/>
                  </a:lnTo>
                  <a:close/>
                </a:path>
                <a:path w="4236085" h="2482215" extrusionOk="0">
                  <a:moveTo>
                    <a:pt x="2938119" y="1821510"/>
                  </a:moveTo>
                  <a:lnTo>
                    <a:pt x="2933217" y="1821510"/>
                  </a:lnTo>
                  <a:lnTo>
                    <a:pt x="2935147" y="1834210"/>
                  </a:lnTo>
                  <a:lnTo>
                    <a:pt x="2949581" y="1834210"/>
                  </a:lnTo>
                  <a:lnTo>
                    <a:pt x="2938119" y="1821510"/>
                  </a:lnTo>
                  <a:close/>
                </a:path>
                <a:path w="4236085" h="2482215" extrusionOk="0">
                  <a:moveTo>
                    <a:pt x="1543563" y="1796255"/>
                  </a:moveTo>
                  <a:lnTo>
                    <a:pt x="1550774" y="1808810"/>
                  </a:lnTo>
                  <a:lnTo>
                    <a:pt x="1557864" y="1821510"/>
                  </a:lnTo>
                  <a:lnTo>
                    <a:pt x="1561792" y="1829265"/>
                  </a:lnTo>
                  <a:lnTo>
                    <a:pt x="1553733" y="1808810"/>
                  </a:lnTo>
                  <a:lnTo>
                    <a:pt x="1543563" y="1796255"/>
                  </a:lnTo>
                  <a:close/>
                </a:path>
                <a:path w="4236085" h="2482215" extrusionOk="0">
                  <a:moveTo>
                    <a:pt x="443657" y="1808810"/>
                  </a:moveTo>
                  <a:lnTo>
                    <a:pt x="441182" y="1808810"/>
                  </a:lnTo>
                  <a:lnTo>
                    <a:pt x="449969" y="1821510"/>
                  </a:lnTo>
                  <a:lnTo>
                    <a:pt x="450233" y="1821510"/>
                  </a:lnTo>
                  <a:lnTo>
                    <a:pt x="443657" y="1808810"/>
                  </a:lnTo>
                  <a:close/>
                </a:path>
                <a:path w="4236085" h="2482215" extrusionOk="0">
                  <a:moveTo>
                    <a:pt x="469760" y="1808810"/>
                  </a:moveTo>
                  <a:lnTo>
                    <a:pt x="457602" y="1808810"/>
                  </a:lnTo>
                  <a:lnTo>
                    <a:pt x="462062" y="1821510"/>
                  </a:lnTo>
                  <a:lnTo>
                    <a:pt x="473913" y="1821510"/>
                  </a:lnTo>
                  <a:lnTo>
                    <a:pt x="469760" y="1808810"/>
                  </a:lnTo>
                  <a:close/>
                </a:path>
                <a:path w="4236085" h="2482215" extrusionOk="0">
                  <a:moveTo>
                    <a:pt x="612546" y="1808810"/>
                  </a:moveTo>
                  <a:lnTo>
                    <a:pt x="597344" y="1808810"/>
                  </a:lnTo>
                  <a:lnTo>
                    <a:pt x="600925" y="1821510"/>
                  </a:lnTo>
                  <a:lnTo>
                    <a:pt x="609523" y="1821510"/>
                  </a:lnTo>
                  <a:lnTo>
                    <a:pt x="612546" y="1808810"/>
                  </a:lnTo>
                  <a:close/>
                </a:path>
                <a:path w="4236085" h="2482215" extrusionOk="0">
                  <a:moveTo>
                    <a:pt x="620522" y="1808810"/>
                  </a:moveTo>
                  <a:lnTo>
                    <a:pt x="615162" y="1808810"/>
                  </a:lnTo>
                  <a:lnTo>
                    <a:pt x="619861" y="1821510"/>
                  </a:lnTo>
                  <a:lnTo>
                    <a:pt x="621868" y="1821510"/>
                  </a:lnTo>
                  <a:lnTo>
                    <a:pt x="620522" y="1808810"/>
                  </a:lnTo>
                  <a:close/>
                </a:path>
                <a:path w="4236085" h="2482215" extrusionOk="0">
                  <a:moveTo>
                    <a:pt x="767211" y="1808810"/>
                  </a:moveTo>
                  <a:lnTo>
                    <a:pt x="760903" y="1808810"/>
                  </a:lnTo>
                  <a:lnTo>
                    <a:pt x="753873" y="1821510"/>
                  </a:lnTo>
                  <a:lnTo>
                    <a:pt x="760861" y="1821510"/>
                  </a:lnTo>
                  <a:lnTo>
                    <a:pt x="767211" y="1808810"/>
                  </a:lnTo>
                  <a:close/>
                </a:path>
                <a:path w="4236085" h="2482215" extrusionOk="0">
                  <a:moveTo>
                    <a:pt x="783996" y="1808810"/>
                  </a:moveTo>
                  <a:lnTo>
                    <a:pt x="782421" y="1808810"/>
                  </a:lnTo>
                  <a:lnTo>
                    <a:pt x="788111" y="1821510"/>
                  </a:lnTo>
                  <a:lnTo>
                    <a:pt x="783996" y="1808810"/>
                  </a:lnTo>
                  <a:close/>
                </a:path>
                <a:path w="4236085" h="2482215" extrusionOk="0">
                  <a:moveTo>
                    <a:pt x="812660" y="1808810"/>
                  </a:moveTo>
                  <a:lnTo>
                    <a:pt x="817453" y="1821510"/>
                  </a:lnTo>
                  <a:lnTo>
                    <a:pt x="819960" y="1821510"/>
                  </a:lnTo>
                  <a:lnTo>
                    <a:pt x="812660" y="1808810"/>
                  </a:lnTo>
                  <a:close/>
                </a:path>
                <a:path w="4236085" h="2482215" extrusionOk="0">
                  <a:moveTo>
                    <a:pt x="905312" y="1808810"/>
                  </a:moveTo>
                  <a:lnTo>
                    <a:pt x="904542" y="1808810"/>
                  </a:lnTo>
                  <a:lnTo>
                    <a:pt x="895654" y="1821510"/>
                  </a:lnTo>
                  <a:lnTo>
                    <a:pt x="905312" y="1808810"/>
                  </a:lnTo>
                  <a:close/>
                </a:path>
                <a:path w="4236085" h="2482215" extrusionOk="0">
                  <a:moveTo>
                    <a:pt x="1017958" y="1813959"/>
                  </a:moveTo>
                  <a:lnTo>
                    <a:pt x="1020364" y="1821510"/>
                  </a:lnTo>
                  <a:lnTo>
                    <a:pt x="1023525" y="1821510"/>
                  </a:lnTo>
                  <a:lnTo>
                    <a:pt x="1017958" y="1813959"/>
                  </a:lnTo>
                  <a:close/>
                </a:path>
                <a:path w="4236085" h="2482215" extrusionOk="0">
                  <a:moveTo>
                    <a:pt x="1020470" y="1796110"/>
                  </a:moveTo>
                  <a:lnTo>
                    <a:pt x="1017931" y="1796110"/>
                  </a:lnTo>
                  <a:lnTo>
                    <a:pt x="1024168" y="1808810"/>
                  </a:lnTo>
                  <a:lnTo>
                    <a:pt x="1031697" y="1821510"/>
                  </a:lnTo>
                  <a:lnTo>
                    <a:pt x="1036847" y="1808810"/>
                  </a:lnTo>
                  <a:lnTo>
                    <a:pt x="1025774" y="1808810"/>
                  </a:lnTo>
                  <a:lnTo>
                    <a:pt x="1020470" y="1796110"/>
                  </a:lnTo>
                  <a:close/>
                </a:path>
                <a:path w="4236085" h="2482215" extrusionOk="0">
                  <a:moveTo>
                    <a:pt x="1358099" y="1808810"/>
                  </a:moveTo>
                  <a:lnTo>
                    <a:pt x="1353134" y="1808810"/>
                  </a:lnTo>
                  <a:lnTo>
                    <a:pt x="1352588" y="1821510"/>
                  </a:lnTo>
                  <a:lnTo>
                    <a:pt x="1355852" y="1821510"/>
                  </a:lnTo>
                  <a:lnTo>
                    <a:pt x="1358099" y="1808810"/>
                  </a:lnTo>
                  <a:close/>
                </a:path>
                <a:path w="4236085" h="2482215" extrusionOk="0">
                  <a:moveTo>
                    <a:pt x="1709191" y="1758010"/>
                  </a:moveTo>
                  <a:lnTo>
                    <a:pt x="1705698" y="1758010"/>
                  </a:lnTo>
                  <a:lnTo>
                    <a:pt x="1699023" y="1770710"/>
                  </a:lnTo>
                  <a:lnTo>
                    <a:pt x="1693579" y="1795930"/>
                  </a:lnTo>
                  <a:lnTo>
                    <a:pt x="1693475" y="1796255"/>
                  </a:lnTo>
                  <a:lnTo>
                    <a:pt x="1687859" y="1808810"/>
                  </a:lnTo>
                  <a:lnTo>
                    <a:pt x="1680590" y="1821510"/>
                  </a:lnTo>
                  <a:lnTo>
                    <a:pt x="1684159" y="1821510"/>
                  </a:lnTo>
                  <a:lnTo>
                    <a:pt x="1690494" y="1808810"/>
                  </a:lnTo>
                  <a:lnTo>
                    <a:pt x="1696214" y="1796255"/>
                  </a:lnTo>
                  <a:lnTo>
                    <a:pt x="1696322" y="1795930"/>
                  </a:lnTo>
                  <a:lnTo>
                    <a:pt x="1702263" y="1770710"/>
                  </a:lnTo>
                  <a:lnTo>
                    <a:pt x="1709191" y="1758010"/>
                  </a:lnTo>
                  <a:close/>
                </a:path>
                <a:path w="4236085" h="2482215" extrusionOk="0">
                  <a:moveTo>
                    <a:pt x="1919925" y="1796110"/>
                  </a:moveTo>
                  <a:lnTo>
                    <a:pt x="1914431" y="1796110"/>
                  </a:lnTo>
                  <a:lnTo>
                    <a:pt x="1921109" y="1808810"/>
                  </a:lnTo>
                  <a:lnTo>
                    <a:pt x="1925459" y="1821510"/>
                  </a:lnTo>
                  <a:lnTo>
                    <a:pt x="1926361" y="1821510"/>
                  </a:lnTo>
                  <a:lnTo>
                    <a:pt x="1925231" y="1808810"/>
                  </a:lnTo>
                  <a:lnTo>
                    <a:pt x="1924177" y="1808810"/>
                  </a:lnTo>
                  <a:lnTo>
                    <a:pt x="1919925" y="1796110"/>
                  </a:lnTo>
                  <a:close/>
                </a:path>
                <a:path w="4236085" h="2482215" extrusionOk="0">
                  <a:moveTo>
                    <a:pt x="2545092" y="1808810"/>
                  </a:moveTo>
                  <a:lnTo>
                    <a:pt x="2541485" y="1808810"/>
                  </a:lnTo>
                  <a:lnTo>
                    <a:pt x="2539453" y="1821510"/>
                  </a:lnTo>
                  <a:lnTo>
                    <a:pt x="2541193" y="1821510"/>
                  </a:lnTo>
                  <a:lnTo>
                    <a:pt x="2545092" y="1808810"/>
                  </a:lnTo>
                  <a:close/>
                </a:path>
                <a:path w="4236085" h="2482215" extrusionOk="0">
                  <a:moveTo>
                    <a:pt x="2672943" y="1808810"/>
                  </a:moveTo>
                  <a:lnTo>
                    <a:pt x="2671528" y="1808810"/>
                  </a:lnTo>
                  <a:lnTo>
                    <a:pt x="2678539" y="1821510"/>
                  </a:lnTo>
                  <a:lnTo>
                    <a:pt x="2680363" y="1821510"/>
                  </a:lnTo>
                  <a:lnTo>
                    <a:pt x="2672943" y="1808810"/>
                  </a:lnTo>
                  <a:close/>
                </a:path>
                <a:path w="4236085" h="2482215" extrusionOk="0">
                  <a:moveTo>
                    <a:pt x="2937840" y="1783410"/>
                  </a:moveTo>
                  <a:lnTo>
                    <a:pt x="2935617" y="1783410"/>
                  </a:lnTo>
                  <a:lnTo>
                    <a:pt x="2935184" y="1795930"/>
                  </a:lnTo>
                  <a:lnTo>
                    <a:pt x="2935207" y="1796255"/>
                  </a:lnTo>
                  <a:lnTo>
                    <a:pt x="2937764" y="1808810"/>
                  </a:lnTo>
                  <a:lnTo>
                    <a:pt x="2944291" y="1821510"/>
                  </a:lnTo>
                  <a:lnTo>
                    <a:pt x="2939831" y="1808810"/>
                  </a:lnTo>
                  <a:lnTo>
                    <a:pt x="2937898" y="1808810"/>
                  </a:lnTo>
                  <a:lnTo>
                    <a:pt x="2937553" y="1796255"/>
                  </a:lnTo>
                  <a:lnTo>
                    <a:pt x="2937840" y="1783410"/>
                  </a:lnTo>
                  <a:close/>
                </a:path>
                <a:path w="4236085" h="2482215" extrusionOk="0">
                  <a:moveTo>
                    <a:pt x="2970102" y="1770710"/>
                  </a:moveTo>
                  <a:lnTo>
                    <a:pt x="2959452" y="1770710"/>
                  </a:lnTo>
                  <a:lnTo>
                    <a:pt x="2948787" y="1783410"/>
                  </a:lnTo>
                  <a:lnTo>
                    <a:pt x="2978569" y="1783410"/>
                  </a:lnTo>
                  <a:lnTo>
                    <a:pt x="2984094" y="1796110"/>
                  </a:lnTo>
                  <a:lnTo>
                    <a:pt x="2992172" y="1808810"/>
                  </a:lnTo>
                  <a:lnTo>
                    <a:pt x="3002366" y="1821510"/>
                  </a:lnTo>
                  <a:lnTo>
                    <a:pt x="3014243" y="1821510"/>
                  </a:lnTo>
                  <a:lnTo>
                    <a:pt x="3003874" y="1808810"/>
                  </a:lnTo>
                  <a:lnTo>
                    <a:pt x="2993388" y="1808810"/>
                  </a:lnTo>
                  <a:lnTo>
                    <a:pt x="2984937" y="1796110"/>
                  </a:lnTo>
                  <a:lnTo>
                    <a:pt x="2980677" y="1783410"/>
                  </a:lnTo>
                  <a:lnTo>
                    <a:pt x="2970102" y="1770710"/>
                  </a:lnTo>
                  <a:close/>
                </a:path>
                <a:path w="4236085" h="2482215" extrusionOk="0">
                  <a:moveTo>
                    <a:pt x="1016317" y="1808810"/>
                  </a:moveTo>
                  <a:lnTo>
                    <a:pt x="1014161" y="1808810"/>
                  </a:lnTo>
                  <a:lnTo>
                    <a:pt x="1017958" y="1813959"/>
                  </a:lnTo>
                  <a:lnTo>
                    <a:pt x="1016317" y="1808810"/>
                  </a:lnTo>
                  <a:close/>
                </a:path>
                <a:path w="4236085" h="2482215" extrusionOk="0">
                  <a:moveTo>
                    <a:pt x="1702904" y="1804519"/>
                  </a:moveTo>
                  <a:lnTo>
                    <a:pt x="1701236" y="1808810"/>
                  </a:lnTo>
                  <a:lnTo>
                    <a:pt x="1699394" y="1813726"/>
                  </a:lnTo>
                  <a:lnTo>
                    <a:pt x="1701888" y="1808810"/>
                  </a:lnTo>
                  <a:lnTo>
                    <a:pt x="1702904" y="1804519"/>
                  </a:lnTo>
                  <a:close/>
                </a:path>
                <a:path w="4236085" h="2482215" extrusionOk="0">
                  <a:moveTo>
                    <a:pt x="312404" y="1796110"/>
                  </a:moveTo>
                  <a:lnTo>
                    <a:pt x="310895" y="1796110"/>
                  </a:lnTo>
                  <a:lnTo>
                    <a:pt x="322834" y="1808810"/>
                  </a:lnTo>
                  <a:lnTo>
                    <a:pt x="312404" y="1796110"/>
                  </a:lnTo>
                  <a:close/>
                </a:path>
                <a:path w="4236085" h="2482215" extrusionOk="0">
                  <a:moveTo>
                    <a:pt x="391325" y="1783410"/>
                  </a:moveTo>
                  <a:lnTo>
                    <a:pt x="389102" y="1783410"/>
                  </a:lnTo>
                  <a:lnTo>
                    <a:pt x="385245" y="1796110"/>
                  </a:lnTo>
                  <a:lnTo>
                    <a:pt x="379134" y="1796110"/>
                  </a:lnTo>
                  <a:lnTo>
                    <a:pt x="371759" y="1808810"/>
                  </a:lnTo>
                  <a:lnTo>
                    <a:pt x="381231" y="1808810"/>
                  </a:lnTo>
                  <a:lnTo>
                    <a:pt x="387479" y="1796255"/>
                  </a:lnTo>
                  <a:lnTo>
                    <a:pt x="387604" y="1795930"/>
                  </a:lnTo>
                  <a:lnTo>
                    <a:pt x="391325" y="1783410"/>
                  </a:lnTo>
                  <a:close/>
                </a:path>
                <a:path w="4236085" h="2482215" extrusionOk="0">
                  <a:moveTo>
                    <a:pt x="419087" y="1783410"/>
                  </a:moveTo>
                  <a:lnTo>
                    <a:pt x="411462" y="1783410"/>
                  </a:lnTo>
                  <a:lnTo>
                    <a:pt x="420905" y="1796110"/>
                  </a:lnTo>
                  <a:lnTo>
                    <a:pt x="429247" y="1796110"/>
                  </a:lnTo>
                  <a:lnTo>
                    <a:pt x="437482" y="1808810"/>
                  </a:lnTo>
                  <a:lnTo>
                    <a:pt x="441182" y="1808810"/>
                  </a:lnTo>
                  <a:lnTo>
                    <a:pt x="431494" y="1796110"/>
                  </a:lnTo>
                  <a:lnTo>
                    <a:pt x="419087" y="1783410"/>
                  </a:lnTo>
                  <a:close/>
                </a:path>
                <a:path w="4236085" h="2482215" extrusionOk="0">
                  <a:moveTo>
                    <a:pt x="471787" y="1758010"/>
                  </a:moveTo>
                  <a:lnTo>
                    <a:pt x="465252" y="1758010"/>
                  </a:lnTo>
                  <a:lnTo>
                    <a:pt x="458978" y="1770710"/>
                  </a:lnTo>
                  <a:lnTo>
                    <a:pt x="457169" y="1783410"/>
                  </a:lnTo>
                  <a:lnTo>
                    <a:pt x="454999" y="1783410"/>
                  </a:lnTo>
                  <a:lnTo>
                    <a:pt x="453456" y="1795930"/>
                  </a:lnTo>
                  <a:lnTo>
                    <a:pt x="453440" y="1808810"/>
                  </a:lnTo>
                  <a:lnTo>
                    <a:pt x="455333" y="1796255"/>
                  </a:lnTo>
                  <a:lnTo>
                    <a:pt x="455400" y="1795930"/>
                  </a:lnTo>
                  <a:lnTo>
                    <a:pt x="458523" y="1783410"/>
                  </a:lnTo>
                  <a:lnTo>
                    <a:pt x="460438" y="1770710"/>
                  </a:lnTo>
                  <a:lnTo>
                    <a:pt x="465427" y="1770710"/>
                  </a:lnTo>
                  <a:lnTo>
                    <a:pt x="471787" y="1758010"/>
                  </a:lnTo>
                  <a:close/>
                </a:path>
                <a:path w="4236085" h="2482215" extrusionOk="0">
                  <a:moveTo>
                    <a:pt x="635619" y="1796110"/>
                  </a:moveTo>
                  <a:lnTo>
                    <a:pt x="631874" y="1796110"/>
                  </a:lnTo>
                  <a:lnTo>
                    <a:pt x="625433" y="1808810"/>
                  </a:lnTo>
                  <a:lnTo>
                    <a:pt x="627851" y="1808810"/>
                  </a:lnTo>
                  <a:lnTo>
                    <a:pt x="635619" y="1796110"/>
                  </a:lnTo>
                  <a:close/>
                </a:path>
                <a:path w="4236085" h="2482215" extrusionOk="0">
                  <a:moveTo>
                    <a:pt x="729018" y="1796110"/>
                  </a:moveTo>
                  <a:lnTo>
                    <a:pt x="734225" y="1808810"/>
                  </a:lnTo>
                  <a:lnTo>
                    <a:pt x="735355" y="1808810"/>
                  </a:lnTo>
                  <a:lnTo>
                    <a:pt x="729018" y="1796110"/>
                  </a:lnTo>
                  <a:close/>
                </a:path>
                <a:path w="4236085" h="2482215" extrusionOk="0">
                  <a:moveTo>
                    <a:pt x="765949" y="1796110"/>
                  </a:moveTo>
                  <a:lnTo>
                    <a:pt x="762328" y="1796110"/>
                  </a:lnTo>
                  <a:lnTo>
                    <a:pt x="757443" y="1808810"/>
                  </a:lnTo>
                  <a:lnTo>
                    <a:pt x="760153" y="1808810"/>
                  </a:lnTo>
                  <a:lnTo>
                    <a:pt x="765949" y="1796110"/>
                  </a:lnTo>
                  <a:close/>
                </a:path>
                <a:path w="4236085" h="2482215" extrusionOk="0">
                  <a:moveTo>
                    <a:pt x="775906" y="1796110"/>
                  </a:moveTo>
                  <a:lnTo>
                    <a:pt x="768239" y="1808810"/>
                  </a:lnTo>
                  <a:lnTo>
                    <a:pt x="779907" y="1808810"/>
                  </a:lnTo>
                  <a:lnTo>
                    <a:pt x="775906" y="1796110"/>
                  </a:lnTo>
                  <a:close/>
                </a:path>
                <a:path w="4236085" h="2482215" extrusionOk="0">
                  <a:moveTo>
                    <a:pt x="762165" y="1758010"/>
                  </a:moveTo>
                  <a:lnTo>
                    <a:pt x="758304" y="1758010"/>
                  </a:lnTo>
                  <a:lnTo>
                    <a:pt x="765546" y="1770710"/>
                  </a:lnTo>
                  <a:lnTo>
                    <a:pt x="773091" y="1783410"/>
                  </a:lnTo>
                  <a:lnTo>
                    <a:pt x="781525" y="1796255"/>
                  </a:lnTo>
                  <a:lnTo>
                    <a:pt x="790994" y="1808810"/>
                  </a:lnTo>
                  <a:lnTo>
                    <a:pt x="783722" y="1795930"/>
                  </a:lnTo>
                  <a:lnTo>
                    <a:pt x="775736" y="1783410"/>
                  </a:lnTo>
                  <a:lnTo>
                    <a:pt x="768057" y="1770710"/>
                  </a:lnTo>
                  <a:lnTo>
                    <a:pt x="762165" y="1758010"/>
                  </a:lnTo>
                  <a:close/>
                </a:path>
                <a:path w="4236085" h="2482215" extrusionOk="0">
                  <a:moveTo>
                    <a:pt x="816013" y="1796110"/>
                  </a:moveTo>
                  <a:lnTo>
                    <a:pt x="811047" y="1796110"/>
                  </a:lnTo>
                  <a:lnTo>
                    <a:pt x="817249" y="1808810"/>
                  </a:lnTo>
                  <a:lnTo>
                    <a:pt x="822756" y="1808810"/>
                  </a:lnTo>
                  <a:lnTo>
                    <a:pt x="816013" y="1796110"/>
                  </a:lnTo>
                  <a:close/>
                </a:path>
                <a:path w="4236085" h="2482215" extrusionOk="0">
                  <a:moveTo>
                    <a:pt x="932053" y="1796110"/>
                  </a:moveTo>
                  <a:lnTo>
                    <a:pt x="923008" y="1808810"/>
                  </a:lnTo>
                  <a:lnTo>
                    <a:pt x="924617" y="1808810"/>
                  </a:lnTo>
                  <a:lnTo>
                    <a:pt x="932053" y="1796110"/>
                  </a:lnTo>
                  <a:close/>
                </a:path>
                <a:path w="4236085" h="2482215" extrusionOk="0">
                  <a:moveTo>
                    <a:pt x="1010991" y="1803703"/>
                  </a:moveTo>
                  <a:lnTo>
                    <a:pt x="1012603" y="1808810"/>
                  </a:lnTo>
                  <a:lnTo>
                    <a:pt x="1014161" y="1808810"/>
                  </a:lnTo>
                  <a:lnTo>
                    <a:pt x="1010991" y="1803703"/>
                  </a:lnTo>
                  <a:close/>
                </a:path>
                <a:path w="4236085" h="2482215" extrusionOk="0">
                  <a:moveTo>
                    <a:pt x="1044270" y="1783410"/>
                  </a:moveTo>
                  <a:lnTo>
                    <a:pt x="1040682" y="1783410"/>
                  </a:lnTo>
                  <a:lnTo>
                    <a:pt x="1038031" y="1796255"/>
                  </a:lnTo>
                  <a:lnTo>
                    <a:pt x="1035579" y="1808810"/>
                  </a:lnTo>
                  <a:lnTo>
                    <a:pt x="1036847" y="1808810"/>
                  </a:lnTo>
                  <a:lnTo>
                    <a:pt x="1040060" y="1796110"/>
                  </a:lnTo>
                  <a:lnTo>
                    <a:pt x="1042234" y="1796110"/>
                  </a:lnTo>
                  <a:lnTo>
                    <a:pt x="1044270" y="1783410"/>
                  </a:lnTo>
                  <a:close/>
                </a:path>
                <a:path w="4236085" h="2482215" extrusionOk="0">
                  <a:moveTo>
                    <a:pt x="1402143" y="1796110"/>
                  </a:moveTo>
                  <a:lnTo>
                    <a:pt x="1388592" y="1796110"/>
                  </a:lnTo>
                  <a:lnTo>
                    <a:pt x="1395361" y="1808810"/>
                  </a:lnTo>
                  <a:lnTo>
                    <a:pt x="1402143" y="1796110"/>
                  </a:lnTo>
                  <a:close/>
                </a:path>
                <a:path w="4236085" h="2482215" extrusionOk="0">
                  <a:moveTo>
                    <a:pt x="1867791" y="1796110"/>
                  </a:moveTo>
                  <a:lnTo>
                    <a:pt x="1847493" y="1796110"/>
                  </a:lnTo>
                  <a:lnTo>
                    <a:pt x="1857908" y="1808810"/>
                  </a:lnTo>
                  <a:lnTo>
                    <a:pt x="1867791" y="1796110"/>
                  </a:lnTo>
                  <a:close/>
                </a:path>
                <a:path w="4236085" h="2482215" extrusionOk="0">
                  <a:moveTo>
                    <a:pt x="2548382" y="1783410"/>
                  </a:moveTo>
                  <a:lnTo>
                    <a:pt x="2546337" y="1783410"/>
                  </a:lnTo>
                  <a:lnTo>
                    <a:pt x="2546477" y="1796110"/>
                  </a:lnTo>
                  <a:lnTo>
                    <a:pt x="2544660" y="1796110"/>
                  </a:lnTo>
                  <a:lnTo>
                    <a:pt x="2546845" y="1808810"/>
                  </a:lnTo>
                  <a:lnTo>
                    <a:pt x="2547543" y="1808810"/>
                  </a:lnTo>
                  <a:lnTo>
                    <a:pt x="2548472" y="1796255"/>
                  </a:lnTo>
                  <a:lnTo>
                    <a:pt x="2548382" y="1783410"/>
                  </a:lnTo>
                  <a:close/>
                </a:path>
                <a:path w="4236085" h="2482215" extrusionOk="0">
                  <a:moveTo>
                    <a:pt x="2675483" y="1694510"/>
                  </a:moveTo>
                  <a:lnTo>
                    <a:pt x="2668384" y="1694510"/>
                  </a:lnTo>
                  <a:lnTo>
                    <a:pt x="2670925" y="1707210"/>
                  </a:lnTo>
                  <a:lnTo>
                    <a:pt x="2670406" y="1719910"/>
                  </a:lnTo>
                  <a:lnTo>
                    <a:pt x="2668959" y="1732610"/>
                  </a:lnTo>
                  <a:lnTo>
                    <a:pt x="2668714" y="1745310"/>
                  </a:lnTo>
                  <a:lnTo>
                    <a:pt x="2667097" y="1770710"/>
                  </a:lnTo>
                  <a:lnTo>
                    <a:pt x="2665626" y="1783410"/>
                  </a:lnTo>
                  <a:lnTo>
                    <a:pt x="2664728" y="1795930"/>
                  </a:lnTo>
                  <a:lnTo>
                    <a:pt x="2664777" y="1808810"/>
                  </a:lnTo>
                  <a:lnTo>
                    <a:pt x="2666746" y="1808810"/>
                  </a:lnTo>
                  <a:lnTo>
                    <a:pt x="2667920" y="1783410"/>
                  </a:lnTo>
                  <a:lnTo>
                    <a:pt x="2669673" y="1758010"/>
                  </a:lnTo>
                  <a:lnTo>
                    <a:pt x="2673781" y="1719910"/>
                  </a:lnTo>
                  <a:lnTo>
                    <a:pt x="2672689" y="1707210"/>
                  </a:lnTo>
                  <a:lnTo>
                    <a:pt x="2675483" y="1694510"/>
                  </a:lnTo>
                  <a:close/>
                </a:path>
                <a:path w="4236085" h="2482215" extrusionOk="0">
                  <a:moveTo>
                    <a:pt x="1715681" y="1770710"/>
                  </a:moveTo>
                  <a:lnTo>
                    <a:pt x="1714258" y="1770710"/>
                  </a:lnTo>
                  <a:lnTo>
                    <a:pt x="1707903" y="1783410"/>
                  </a:lnTo>
                  <a:lnTo>
                    <a:pt x="1702904" y="1804519"/>
                  </a:lnTo>
                  <a:lnTo>
                    <a:pt x="1706244" y="1795930"/>
                  </a:lnTo>
                  <a:lnTo>
                    <a:pt x="1711066" y="1783410"/>
                  </a:lnTo>
                  <a:lnTo>
                    <a:pt x="1715681" y="1770710"/>
                  </a:lnTo>
                  <a:close/>
                </a:path>
                <a:path w="4236085" h="2482215" extrusionOk="0">
                  <a:moveTo>
                    <a:pt x="1008595" y="1796110"/>
                  </a:moveTo>
                  <a:lnTo>
                    <a:pt x="1006278" y="1796110"/>
                  </a:lnTo>
                  <a:lnTo>
                    <a:pt x="1010991" y="1803703"/>
                  </a:lnTo>
                  <a:lnTo>
                    <a:pt x="1008595" y="1796110"/>
                  </a:lnTo>
                  <a:close/>
                </a:path>
                <a:path w="4236085" h="2482215" extrusionOk="0">
                  <a:moveTo>
                    <a:pt x="1526350" y="1770710"/>
                  </a:moveTo>
                  <a:lnTo>
                    <a:pt x="1521534" y="1770710"/>
                  </a:lnTo>
                  <a:lnTo>
                    <a:pt x="1543563" y="1796255"/>
                  </a:lnTo>
                  <a:lnTo>
                    <a:pt x="1536433" y="1783410"/>
                  </a:lnTo>
                  <a:lnTo>
                    <a:pt x="1526350" y="1770710"/>
                  </a:lnTo>
                  <a:close/>
                </a:path>
                <a:path w="4236085" h="2482215" extrusionOk="0">
                  <a:moveTo>
                    <a:pt x="287528" y="1770710"/>
                  </a:moveTo>
                  <a:lnTo>
                    <a:pt x="286181" y="1770710"/>
                  </a:lnTo>
                  <a:lnTo>
                    <a:pt x="291762" y="1783410"/>
                  </a:lnTo>
                  <a:lnTo>
                    <a:pt x="300269" y="1796110"/>
                  </a:lnTo>
                  <a:lnTo>
                    <a:pt x="302680" y="1796110"/>
                  </a:lnTo>
                  <a:lnTo>
                    <a:pt x="294207" y="1783410"/>
                  </a:lnTo>
                  <a:lnTo>
                    <a:pt x="287528" y="1770710"/>
                  </a:lnTo>
                  <a:close/>
                </a:path>
                <a:path w="4236085" h="2482215" extrusionOk="0">
                  <a:moveTo>
                    <a:pt x="546309" y="1783410"/>
                  </a:moveTo>
                  <a:lnTo>
                    <a:pt x="539715" y="1783410"/>
                  </a:lnTo>
                  <a:lnTo>
                    <a:pt x="544504" y="1796110"/>
                  </a:lnTo>
                  <a:lnTo>
                    <a:pt x="551210" y="1796110"/>
                  </a:lnTo>
                  <a:lnTo>
                    <a:pt x="546309" y="1783410"/>
                  </a:lnTo>
                  <a:close/>
                </a:path>
                <a:path w="4236085" h="2482215" extrusionOk="0">
                  <a:moveTo>
                    <a:pt x="630135" y="1732610"/>
                  </a:moveTo>
                  <a:lnTo>
                    <a:pt x="631913" y="1745310"/>
                  </a:lnTo>
                  <a:lnTo>
                    <a:pt x="633304" y="1758010"/>
                  </a:lnTo>
                  <a:lnTo>
                    <a:pt x="633914" y="1770710"/>
                  </a:lnTo>
                  <a:lnTo>
                    <a:pt x="633349" y="1783410"/>
                  </a:lnTo>
                  <a:lnTo>
                    <a:pt x="629627" y="1796110"/>
                  </a:lnTo>
                  <a:lnTo>
                    <a:pt x="633704" y="1796110"/>
                  </a:lnTo>
                  <a:lnTo>
                    <a:pt x="636219" y="1783410"/>
                  </a:lnTo>
                  <a:lnTo>
                    <a:pt x="636127" y="1770710"/>
                  </a:lnTo>
                  <a:lnTo>
                    <a:pt x="635869" y="1758010"/>
                  </a:lnTo>
                  <a:lnTo>
                    <a:pt x="635334" y="1758010"/>
                  </a:lnTo>
                  <a:lnTo>
                    <a:pt x="634036" y="1745310"/>
                  </a:lnTo>
                  <a:lnTo>
                    <a:pt x="633311" y="1745310"/>
                  </a:lnTo>
                  <a:lnTo>
                    <a:pt x="630135" y="1732610"/>
                  </a:lnTo>
                  <a:close/>
                </a:path>
                <a:path w="4236085" h="2482215" extrusionOk="0">
                  <a:moveTo>
                    <a:pt x="644017" y="1732610"/>
                  </a:moveTo>
                  <a:lnTo>
                    <a:pt x="640884" y="1745310"/>
                  </a:lnTo>
                  <a:lnTo>
                    <a:pt x="640319" y="1745310"/>
                  </a:lnTo>
                  <a:lnTo>
                    <a:pt x="640657" y="1758010"/>
                  </a:lnTo>
                  <a:lnTo>
                    <a:pt x="641394" y="1758010"/>
                  </a:lnTo>
                  <a:lnTo>
                    <a:pt x="643594" y="1770710"/>
                  </a:lnTo>
                  <a:lnTo>
                    <a:pt x="644142" y="1783410"/>
                  </a:lnTo>
                  <a:lnTo>
                    <a:pt x="644791" y="1783410"/>
                  </a:lnTo>
                  <a:lnTo>
                    <a:pt x="638350" y="1796110"/>
                  </a:lnTo>
                  <a:lnTo>
                    <a:pt x="642667" y="1796110"/>
                  </a:lnTo>
                  <a:lnTo>
                    <a:pt x="647839" y="1783410"/>
                  </a:lnTo>
                  <a:lnTo>
                    <a:pt x="645910" y="1770710"/>
                  </a:lnTo>
                  <a:lnTo>
                    <a:pt x="642994" y="1758010"/>
                  </a:lnTo>
                  <a:lnTo>
                    <a:pt x="641546" y="1745310"/>
                  </a:lnTo>
                  <a:lnTo>
                    <a:pt x="644017" y="1732610"/>
                  </a:lnTo>
                  <a:close/>
                </a:path>
                <a:path w="4236085" h="2482215" extrusionOk="0">
                  <a:moveTo>
                    <a:pt x="768515" y="1783410"/>
                  </a:moveTo>
                  <a:lnTo>
                    <a:pt x="761479" y="1783410"/>
                  </a:lnTo>
                  <a:lnTo>
                    <a:pt x="765263" y="1796110"/>
                  </a:lnTo>
                  <a:lnTo>
                    <a:pt x="771969" y="1796110"/>
                  </a:lnTo>
                  <a:lnTo>
                    <a:pt x="768515" y="1783410"/>
                  </a:lnTo>
                  <a:close/>
                </a:path>
                <a:path w="4236085" h="2482215" extrusionOk="0">
                  <a:moveTo>
                    <a:pt x="931922" y="1783410"/>
                  </a:moveTo>
                  <a:lnTo>
                    <a:pt x="928045" y="1783410"/>
                  </a:lnTo>
                  <a:lnTo>
                    <a:pt x="931951" y="1796110"/>
                  </a:lnTo>
                  <a:lnTo>
                    <a:pt x="931922" y="1783410"/>
                  </a:lnTo>
                  <a:close/>
                </a:path>
                <a:path w="4236085" h="2482215" extrusionOk="0">
                  <a:moveTo>
                    <a:pt x="1011301" y="1783410"/>
                  </a:moveTo>
                  <a:lnTo>
                    <a:pt x="1006157" y="1783410"/>
                  </a:lnTo>
                  <a:lnTo>
                    <a:pt x="1012192" y="1796110"/>
                  </a:lnTo>
                  <a:lnTo>
                    <a:pt x="1015861" y="1796110"/>
                  </a:lnTo>
                  <a:lnTo>
                    <a:pt x="1011301" y="1783410"/>
                  </a:lnTo>
                  <a:close/>
                </a:path>
                <a:path w="4236085" h="2482215" extrusionOk="0">
                  <a:moveTo>
                    <a:pt x="1346329" y="1770710"/>
                  </a:moveTo>
                  <a:lnTo>
                    <a:pt x="1345557" y="1770710"/>
                  </a:lnTo>
                  <a:lnTo>
                    <a:pt x="1347266" y="1783410"/>
                  </a:lnTo>
                  <a:lnTo>
                    <a:pt x="1351176" y="1796110"/>
                  </a:lnTo>
                  <a:lnTo>
                    <a:pt x="1352676" y="1796110"/>
                  </a:lnTo>
                  <a:lnTo>
                    <a:pt x="1348781" y="1783410"/>
                  </a:lnTo>
                  <a:lnTo>
                    <a:pt x="1346329" y="1770710"/>
                  </a:lnTo>
                  <a:close/>
                </a:path>
                <a:path w="4236085" h="2482215" extrusionOk="0">
                  <a:moveTo>
                    <a:pt x="1403350" y="1783410"/>
                  </a:moveTo>
                  <a:lnTo>
                    <a:pt x="1388440" y="1783410"/>
                  </a:lnTo>
                  <a:lnTo>
                    <a:pt x="1383741" y="1796110"/>
                  </a:lnTo>
                  <a:lnTo>
                    <a:pt x="1398422" y="1796110"/>
                  </a:lnTo>
                  <a:lnTo>
                    <a:pt x="1403350" y="1783410"/>
                  </a:lnTo>
                  <a:close/>
                </a:path>
                <a:path w="4236085" h="2482215" extrusionOk="0">
                  <a:moveTo>
                    <a:pt x="1431679" y="1783410"/>
                  </a:moveTo>
                  <a:lnTo>
                    <a:pt x="1431093" y="1783410"/>
                  </a:lnTo>
                  <a:lnTo>
                    <a:pt x="1423314" y="1796110"/>
                  </a:lnTo>
                  <a:lnTo>
                    <a:pt x="1431679" y="1783410"/>
                  </a:lnTo>
                  <a:close/>
                </a:path>
                <a:path w="4236085" h="2482215" extrusionOk="0">
                  <a:moveTo>
                    <a:pt x="1825543" y="1783410"/>
                  </a:moveTo>
                  <a:lnTo>
                    <a:pt x="1817357" y="1783410"/>
                  </a:lnTo>
                  <a:lnTo>
                    <a:pt x="1827443" y="1796110"/>
                  </a:lnTo>
                  <a:lnTo>
                    <a:pt x="1845175" y="1796110"/>
                  </a:lnTo>
                  <a:lnTo>
                    <a:pt x="1825543" y="1783410"/>
                  </a:lnTo>
                  <a:close/>
                </a:path>
                <a:path w="4236085" h="2482215" extrusionOk="0">
                  <a:moveTo>
                    <a:pt x="1847658" y="1783410"/>
                  </a:moveTo>
                  <a:lnTo>
                    <a:pt x="1846883" y="1783410"/>
                  </a:lnTo>
                  <a:lnTo>
                    <a:pt x="1854962" y="1796110"/>
                  </a:lnTo>
                  <a:lnTo>
                    <a:pt x="1855109" y="1795930"/>
                  </a:lnTo>
                  <a:lnTo>
                    <a:pt x="1847658" y="1783410"/>
                  </a:lnTo>
                  <a:close/>
                </a:path>
                <a:path w="4236085" h="2482215" extrusionOk="0">
                  <a:moveTo>
                    <a:pt x="1858931" y="1791257"/>
                  </a:moveTo>
                  <a:lnTo>
                    <a:pt x="1855109" y="1795930"/>
                  </a:lnTo>
                  <a:lnTo>
                    <a:pt x="1855215" y="1796110"/>
                  </a:lnTo>
                  <a:lnTo>
                    <a:pt x="1858931" y="1791257"/>
                  </a:lnTo>
                  <a:close/>
                </a:path>
                <a:path w="4236085" h="2482215" extrusionOk="0">
                  <a:moveTo>
                    <a:pt x="1887478" y="1783410"/>
                  </a:moveTo>
                  <a:lnTo>
                    <a:pt x="1887063" y="1783410"/>
                  </a:lnTo>
                  <a:lnTo>
                    <a:pt x="1876852" y="1796110"/>
                  </a:lnTo>
                  <a:lnTo>
                    <a:pt x="1877598" y="1796110"/>
                  </a:lnTo>
                  <a:lnTo>
                    <a:pt x="1887478" y="1783410"/>
                  </a:lnTo>
                  <a:close/>
                </a:path>
                <a:path w="4236085" h="2482215" extrusionOk="0">
                  <a:moveTo>
                    <a:pt x="1906340" y="1783410"/>
                  </a:moveTo>
                  <a:lnTo>
                    <a:pt x="1897583" y="1783410"/>
                  </a:lnTo>
                  <a:lnTo>
                    <a:pt x="1906298" y="1796110"/>
                  </a:lnTo>
                  <a:lnTo>
                    <a:pt x="1913767" y="1796110"/>
                  </a:lnTo>
                  <a:lnTo>
                    <a:pt x="1906340" y="1783410"/>
                  </a:lnTo>
                  <a:close/>
                </a:path>
                <a:path w="4236085" h="2482215" extrusionOk="0">
                  <a:moveTo>
                    <a:pt x="1971919" y="1748583"/>
                  </a:moveTo>
                  <a:lnTo>
                    <a:pt x="1964101" y="1758010"/>
                  </a:lnTo>
                  <a:lnTo>
                    <a:pt x="1951755" y="1770710"/>
                  </a:lnTo>
                  <a:lnTo>
                    <a:pt x="1938608" y="1783410"/>
                  </a:lnTo>
                  <a:lnTo>
                    <a:pt x="1925675" y="1783410"/>
                  </a:lnTo>
                  <a:lnTo>
                    <a:pt x="1926805" y="1796110"/>
                  </a:lnTo>
                  <a:lnTo>
                    <a:pt x="1928406" y="1796110"/>
                  </a:lnTo>
                  <a:lnTo>
                    <a:pt x="1941301" y="1783410"/>
                  </a:lnTo>
                  <a:lnTo>
                    <a:pt x="1953768" y="1770710"/>
                  </a:lnTo>
                  <a:lnTo>
                    <a:pt x="1965996" y="1758010"/>
                  </a:lnTo>
                  <a:lnTo>
                    <a:pt x="1978177" y="1758010"/>
                  </a:lnTo>
                  <a:lnTo>
                    <a:pt x="1971919" y="1748583"/>
                  </a:lnTo>
                  <a:close/>
                </a:path>
                <a:path w="4236085" h="2482215" extrusionOk="0">
                  <a:moveTo>
                    <a:pt x="2537117" y="1783410"/>
                  </a:moveTo>
                  <a:lnTo>
                    <a:pt x="2528384" y="1783410"/>
                  </a:lnTo>
                  <a:lnTo>
                    <a:pt x="2537040" y="1796110"/>
                  </a:lnTo>
                  <a:lnTo>
                    <a:pt x="2538399" y="1796110"/>
                  </a:lnTo>
                  <a:lnTo>
                    <a:pt x="2537117" y="1783410"/>
                  </a:lnTo>
                  <a:close/>
                </a:path>
                <a:path w="4236085" h="2482215" extrusionOk="0">
                  <a:moveTo>
                    <a:pt x="2731409" y="1783410"/>
                  </a:moveTo>
                  <a:lnTo>
                    <a:pt x="2728498" y="1783410"/>
                  </a:lnTo>
                  <a:lnTo>
                    <a:pt x="2717319" y="1796110"/>
                  </a:lnTo>
                  <a:lnTo>
                    <a:pt x="2719370" y="1796110"/>
                  </a:lnTo>
                  <a:lnTo>
                    <a:pt x="2731409" y="1783410"/>
                  </a:lnTo>
                  <a:close/>
                </a:path>
                <a:path w="4236085" h="2482215" extrusionOk="0">
                  <a:moveTo>
                    <a:pt x="2748026" y="1783410"/>
                  </a:moveTo>
                  <a:lnTo>
                    <a:pt x="2747225" y="1783410"/>
                  </a:lnTo>
                  <a:lnTo>
                    <a:pt x="2742742" y="1796110"/>
                  </a:lnTo>
                  <a:lnTo>
                    <a:pt x="2748026" y="1783410"/>
                  </a:lnTo>
                  <a:close/>
                </a:path>
                <a:path w="4236085" h="2482215" extrusionOk="0">
                  <a:moveTo>
                    <a:pt x="2765158" y="1783410"/>
                  </a:moveTo>
                  <a:lnTo>
                    <a:pt x="2762318" y="1783410"/>
                  </a:lnTo>
                  <a:lnTo>
                    <a:pt x="2765993" y="1796110"/>
                  </a:lnTo>
                  <a:lnTo>
                    <a:pt x="2770289" y="1796110"/>
                  </a:lnTo>
                  <a:lnTo>
                    <a:pt x="2765158" y="1783410"/>
                  </a:lnTo>
                  <a:close/>
                </a:path>
                <a:path w="4236085" h="2482215" extrusionOk="0">
                  <a:moveTo>
                    <a:pt x="2790609" y="1783410"/>
                  </a:moveTo>
                  <a:lnTo>
                    <a:pt x="2787326" y="1783410"/>
                  </a:lnTo>
                  <a:lnTo>
                    <a:pt x="2782003" y="1796110"/>
                  </a:lnTo>
                  <a:lnTo>
                    <a:pt x="2786899" y="1796110"/>
                  </a:lnTo>
                  <a:lnTo>
                    <a:pt x="2790609" y="1783410"/>
                  </a:lnTo>
                  <a:close/>
                </a:path>
                <a:path w="4236085" h="2482215" extrusionOk="0">
                  <a:moveTo>
                    <a:pt x="2936494" y="1694510"/>
                  </a:moveTo>
                  <a:lnTo>
                    <a:pt x="2949215" y="1719910"/>
                  </a:lnTo>
                  <a:lnTo>
                    <a:pt x="2963789" y="1732610"/>
                  </a:lnTo>
                  <a:lnTo>
                    <a:pt x="2977777" y="1758010"/>
                  </a:lnTo>
                  <a:lnTo>
                    <a:pt x="2988741" y="1770710"/>
                  </a:lnTo>
                  <a:lnTo>
                    <a:pt x="2991742" y="1783410"/>
                  </a:lnTo>
                  <a:lnTo>
                    <a:pt x="2994631" y="1796110"/>
                  </a:lnTo>
                  <a:lnTo>
                    <a:pt x="3004654" y="1796110"/>
                  </a:lnTo>
                  <a:lnTo>
                    <a:pt x="2997369" y="1783410"/>
                  </a:lnTo>
                  <a:lnTo>
                    <a:pt x="2985932" y="1758010"/>
                  </a:lnTo>
                  <a:lnTo>
                    <a:pt x="2978569" y="1745310"/>
                  </a:lnTo>
                  <a:lnTo>
                    <a:pt x="2958103" y="1719910"/>
                  </a:lnTo>
                  <a:lnTo>
                    <a:pt x="2947565" y="1707210"/>
                  </a:lnTo>
                  <a:lnTo>
                    <a:pt x="2936494" y="1694510"/>
                  </a:lnTo>
                  <a:close/>
                </a:path>
                <a:path w="4236085" h="2482215" extrusionOk="0">
                  <a:moveTo>
                    <a:pt x="1865350" y="1783410"/>
                  </a:moveTo>
                  <a:lnTo>
                    <a:pt x="1864939" y="1783410"/>
                  </a:lnTo>
                  <a:lnTo>
                    <a:pt x="1858931" y="1791257"/>
                  </a:lnTo>
                  <a:lnTo>
                    <a:pt x="1865350" y="1783410"/>
                  </a:lnTo>
                  <a:close/>
                </a:path>
                <a:path w="4236085" h="2482215" extrusionOk="0">
                  <a:moveTo>
                    <a:pt x="429226" y="1770710"/>
                  </a:moveTo>
                  <a:lnTo>
                    <a:pt x="419417" y="1770710"/>
                  </a:lnTo>
                  <a:lnTo>
                    <a:pt x="425887" y="1783410"/>
                  </a:lnTo>
                  <a:lnTo>
                    <a:pt x="437009" y="1783410"/>
                  </a:lnTo>
                  <a:lnTo>
                    <a:pt x="429226" y="1770710"/>
                  </a:lnTo>
                  <a:close/>
                </a:path>
                <a:path w="4236085" h="2482215" extrusionOk="0">
                  <a:moveTo>
                    <a:pt x="446678" y="1770710"/>
                  </a:moveTo>
                  <a:lnTo>
                    <a:pt x="444536" y="1770710"/>
                  </a:lnTo>
                  <a:lnTo>
                    <a:pt x="444957" y="1783410"/>
                  </a:lnTo>
                  <a:lnTo>
                    <a:pt x="446265" y="1783410"/>
                  </a:lnTo>
                  <a:lnTo>
                    <a:pt x="446678" y="1770710"/>
                  </a:lnTo>
                  <a:close/>
                </a:path>
                <a:path w="4236085" h="2482215" extrusionOk="0">
                  <a:moveTo>
                    <a:pt x="913569" y="1758010"/>
                  </a:moveTo>
                  <a:lnTo>
                    <a:pt x="913161" y="1758010"/>
                  </a:lnTo>
                  <a:lnTo>
                    <a:pt x="908548" y="1770710"/>
                  </a:lnTo>
                  <a:lnTo>
                    <a:pt x="904607" y="1770710"/>
                  </a:lnTo>
                  <a:lnTo>
                    <a:pt x="901420" y="1783410"/>
                  </a:lnTo>
                  <a:lnTo>
                    <a:pt x="904760" y="1783410"/>
                  </a:lnTo>
                  <a:lnTo>
                    <a:pt x="908705" y="1770710"/>
                  </a:lnTo>
                  <a:lnTo>
                    <a:pt x="913569" y="1758010"/>
                  </a:lnTo>
                  <a:close/>
                </a:path>
                <a:path w="4236085" h="2482215" extrusionOk="0">
                  <a:moveTo>
                    <a:pt x="945311" y="1770710"/>
                  </a:moveTo>
                  <a:lnTo>
                    <a:pt x="937416" y="1783410"/>
                  </a:lnTo>
                  <a:lnTo>
                    <a:pt x="939461" y="1783410"/>
                  </a:lnTo>
                  <a:lnTo>
                    <a:pt x="945311" y="1770710"/>
                  </a:lnTo>
                  <a:close/>
                </a:path>
                <a:path w="4236085" h="2482215" extrusionOk="0">
                  <a:moveTo>
                    <a:pt x="966228" y="1770710"/>
                  </a:moveTo>
                  <a:lnTo>
                    <a:pt x="963714" y="1770710"/>
                  </a:lnTo>
                  <a:lnTo>
                    <a:pt x="968451" y="1783410"/>
                  </a:lnTo>
                  <a:lnTo>
                    <a:pt x="971727" y="1783410"/>
                  </a:lnTo>
                  <a:lnTo>
                    <a:pt x="966228" y="1770710"/>
                  </a:lnTo>
                  <a:close/>
                </a:path>
                <a:path w="4236085" h="2482215" extrusionOk="0">
                  <a:moveTo>
                    <a:pt x="979104" y="1770710"/>
                  </a:moveTo>
                  <a:lnTo>
                    <a:pt x="977348" y="1770710"/>
                  </a:lnTo>
                  <a:lnTo>
                    <a:pt x="988961" y="1783410"/>
                  </a:lnTo>
                  <a:lnTo>
                    <a:pt x="979104" y="1770710"/>
                  </a:lnTo>
                  <a:close/>
                </a:path>
                <a:path w="4236085" h="2482215" extrusionOk="0">
                  <a:moveTo>
                    <a:pt x="1077714" y="1770710"/>
                  </a:moveTo>
                  <a:lnTo>
                    <a:pt x="1066787" y="1770710"/>
                  </a:lnTo>
                  <a:lnTo>
                    <a:pt x="1060475" y="1783410"/>
                  </a:lnTo>
                  <a:lnTo>
                    <a:pt x="1074102" y="1783410"/>
                  </a:lnTo>
                  <a:lnTo>
                    <a:pt x="1077714" y="1770710"/>
                  </a:lnTo>
                  <a:close/>
                </a:path>
                <a:path w="4236085" h="2482215" extrusionOk="0">
                  <a:moveTo>
                    <a:pt x="1444117" y="1770710"/>
                  </a:moveTo>
                  <a:lnTo>
                    <a:pt x="1434593" y="1770710"/>
                  </a:lnTo>
                  <a:lnTo>
                    <a:pt x="1425014" y="1783410"/>
                  </a:lnTo>
                  <a:lnTo>
                    <a:pt x="1435268" y="1783410"/>
                  </a:lnTo>
                  <a:lnTo>
                    <a:pt x="1444117" y="1770710"/>
                  </a:lnTo>
                  <a:close/>
                </a:path>
                <a:path w="4236085" h="2482215" extrusionOk="0">
                  <a:moveTo>
                    <a:pt x="1454607" y="1770710"/>
                  </a:moveTo>
                  <a:lnTo>
                    <a:pt x="1438913" y="1783410"/>
                  </a:lnTo>
                  <a:lnTo>
                    <a:pt x="1447485" y="1783410"/>
                  </a:lnTo>
                  <a:lnTo>
                    <a:pt x="1454607" y="1770710"/>
                  </a:lnTo>
                  <a:close/>
                </a:path>
                <a:path w="4236085" h="2482215" extrusionOk="0">
                  <a:moveTo>
                    <a:pt x="1766138" y="1770710"/>
                  </a:moveTo>
                  <a:lnTo>
                    <a:pt x="1761185" y="1770710"/>
                  </a:lnTo>
                  <a:lnTo>
                    <a:pt x="1765592" y="1783410"/>
                  </a:lnTo>
                  <a:lnTo>
                    <a:pt x="1768475" y="1783410"/>
                  </a:lnTo>
                  <a:lnTo>
                    <a:pt x="1766138" y="1770710"/>
                  </a:lnTo>
                  <a:close/>
                </a:path>
                <a:path w="4236085" h="2482215" extrusionOk="0">
                  <a:moveTo>
                    <a:pt x="1824139" y="1770710"/>
                  </a:moveTo>
                  <a:lnTo>
                    <a:pt x="1831339" y="1783410"/>
                  </a:lnTo>
                  <a:lnTo>
                    <a:pt x="1832204" y="1783410"/>
                  </a:lnTo>
                  <a:lnTo>
                    <a:pt x="1824139" y="1770710"/>
                  </a:lnTo>
                  <a:close/>
                </a:path>
                <a:path w="4236085" h="2482215" extrusionOk="0">
                  <a:moveTo>
                    <a:pt x="1885712" y="1770710"/>
                  </a:moveTo>
                  <a:lnTo>
                    <a:pt x="1885076" y="1770710"/>
                  </a:lnTo>
                  <a:lnTo>
                    <a:pt x="1874853" y="1783410"/>
                  </a:lnTo>
                  <a:lnTo>
                    <a:pt x="1875593" y="1783410"/>
                  </a:lnTo>
                  <a:lnTo>
                    <a:pt x="1885712" y="1770710"/>
                  </a:lnTo>
                  <a:close/>
                </a:path>
                <a:path w="4236085" h="2482215" extrusionOk="0">
                  <a:moveTo>
                    <a:pt x="1930614" y="1770710"/>
                  </a:moveTo>
                  <a:lnTo>
                    <a:pt x="1906041" y="1770710"/>
                  </a:lnTo>
                  <a:lnTo>
                    <a:pt x="1911870" y="1783410"/>
                  </a:lnTo>
                  <a:lnTo>
                    <a:pt x="1919986" y="1783410"/>
                  </a:lnTo>
                  <a:lnTo>
                    <a:pt x="1930614" y="1770710"/>
                  </a:lnTo>
                  <a:close/>
                </a:path>
                <a:path w="4236085" h="2482215" extrusionOk="0">
                  <a:moveTo>
                    <a:pt x="2522745" y="1770710"/>
                  </a:moveTo>
                  <a:lnTo>
                    <a:pt x="2519111" y="1770710"/>
                  </a:lnTo>
                  <a:lnTo>
                    <a:pt x="2528384" y="1783410"/>
                  </a:lnTo>
                  <a:lnTo>
                    <a:pt x="2522745" y="1770710"/>
                  </a:lnTo>
                  <a:close/>
                </a:path>
                <a:path w="4236085" h="2482215" extrusionOk="0">
                  <a:moveTo>
                    <a:pt x="2540259" y="1770710"/>
                  </a:moveTo>
                  <a:lnTo>
                    <a:pt x="2535770" y="1770710"/>
                  </a:lnTo>
                  <a:lnTo>
                    <a:pt x="2542730" y="1783410"/>
                  </a:lnTo>
                  <a:lnTo>
                    <a:pt x="2548445" y="1783410"/>
                  </a:lnTo>
                  <a:lnTo>
                    <a:pt x="2540259" y="1770710"/>
                  </a:lnTo>
                  <a:close/>
                </a:path>
                <a:path w="4236085" h="2482215" extrusionOk="0">
                  <a:moveTo>
                    <a:pt x="2755569" y="1770710"/>
                  </a:moveTo>
                  <a:lnTo>
                    <a:pt x="2751518" y="1770710"/>
                  </a:lnTo>
                  <a:lnTo>
                    <a:pt x="2740083" y="1783410"/>
                  </a:lnTo>
                  <a:lnTo>
                    <a:pt x="2743412" y="1783410"/>
                  </a:lnTo>
                  <a:lnTo>
                    <a:pt x="2755569" y="1770710"/>
                  </a:lnTo>
                  <a:close/>
                </a:path>
                <a:path w="4236085" h="2482215" extrusionOk="0">
                  <a:moveTo>
                    <a:pt x="2769882" y="1770710"/>
                  </a:moveTo>
                  <a:lnTo>
                    <a:pt x="2766021" y="1770710"/>
                  </a:lnTo>
                  <a:lnTo>
                    <a:pt x="2770251" y="1783410"/>
                  </a:lnTo>
                  <a:lnTo>
                    <a:pt x="2773680" y="1783410"/>
                  </a:lnTo>
                  <a:lnTo>
                    <a:pt x="2769882" y="1770710"/>
                  </a:lnTo>
                  <a:close/>
                </a:path>
                <a:path w="4236085" h="2482215" extrusionOk="0">
                  <a:moveTo>
                    <a:pt x="2783141" y="1774826"/>
                  </a:moveTo>
                  <a:lnTo>
                    <a:pt x="2779725" y="1783410"/>
                  </a:lnTo>
                  <a:lnTo>
                    <a:pt x="2780843" y="1783410"/>
                  </a:lnTo>
                  <a:lnTo>
                    <a:pt x="2783141" y="1774826"/>
                  </a:lnTo>
                  <a:close/>
                </a:path>
                <a:path w="4236085" h="2482215" extrusionOk="0">
                  <a:moveTo>
                    <a:pt x="2800760" y="1748606"/>
                  </a:moveTo>
                  <a:lnTo>
                    <a:pt x="2797419" y="1758010"/>
                  </a:lnTo>
                  <a:lnTo>
                    <a:pt x="2796476" y="1770710"/>
                  </a:lnTo>
                  <a:lnTo>
                    <a:pt x="2792163" y="1783410"/>
                  </a:lnTo>
                  <a:lnTo>
                    <a:pt x="2794000" y="1783410"/>
                  </a:lnTo>
                  <a:lnTo>
                    <a:pt x="2797842" y="1770710"/>
                  </a:lnTo>
                  <a:lnTo>
                    <a:pt x="2799548" y="1758010"/>
                  </a:lnTo>
                  <a:lnTo>
                    <a:pt x="2800760" y="1748606"/>
                  </a:lnTo>
                  <a:close/>
                </a:path>
                <a:path w="4236085" h="2482215" extrusionOk="0">
                  <a:moveTo>
                    <a:pt x="2784779" y="1770710"/>
                  </a:moveTo>
                  <a:lnTo>
                    <a:pt x="2784243" y="1770710"/>
                  </a:lnTo>
                  <a:lnTo>
                    <a:pt x="2783141" y="1774826"/>
                  </a:lnTo>
                  <a:lnTo>
                    <a:pt x="2784779" y="1770710"/>
                  </a:lnTo>
                  <a:close/>
                </a:path>
                <a:path w="4236085" h="2482215" extrusionOk="0">
                  <a:moveTo>
                    <a:pt x="292849" y="1758010"/>
                  </a:moveTo>
                  <a:lnTo>
                    <a:pt x="289280" y="1758010"/>
                  </a:lnTo>
                  <a:lnTo>
                    <a:pt x="283997" y="1770710"/>
                  </a:lnTo>
                  <a:lnTo>
                    <a:pt x="291033" y="1770710"/>
                  </a:lnTo>
                  <a:lnTo>
                    <a:pt x="292849" y="1758010"/>
                  </a:lnTo>
                  <a:close/>
                </a:path>
                <a:path w="4236085" h="2482215" extrusionOk="0">
                  <a:moveTo>
                    <a:pt x="430161" y="1745310"/>
                  </a:moveTo>
                  <a:lnTo>
                    <a:pt x="435932" y="1758010"/>
                  </a:lnTo>
                  <a:lnTo>
                    <a:pt x="441126" y="1770710"/>
                  </a:lnTo>
                  <a:lnTo>
                    <a:pt x="444195" y="1770710"/>
                  </a:lnTo>
                  <a:lnTo>
                    <a:pt x="438721" y="1758010"/>
                  </a:lnTo>
                  <a:lnTo>
                    <a:pt x="430161" y="1745310"/>
                  </a:lnTo>
                  <a:close/>
                </a:path>
                <a:path w="4236085" h="2482215" extrusionOk="0">
                  <a:moveTo>
                    <a:pt x="505688" y="1745310"/>
                  </a:moveTo>
                  <a:lnTo>
                    <a:pt x="500367" y="1745310"/>
                  </a:lnTo>
                  <a:lnTo>
                    <a:pt x="514526" y="1770710"/>
                  </a:lnTo>
                  <a:lnTo>
                    <a:pt x="524985" y="1770710"/>
                  </a:lnTo>
                  <a:lnTo>
                    <a:pt x="518844" y="1758010"/>
                  </a:lnTo>
                  <a:lnTo>
                    <a:pt x="512271" y="1758010"/>
                  </a:lnTo>
                  <a:lnTo>
                    <a:pt x="505688" y="1745310"/>
                  </a:lnTo>
                  <a:close/>
                </a:path>
                <a:path w="4236085" h="2482215" extrusionOk="0">
                  <a:moveTo>
                    <a:pt x="924839" y="1732610"/>
                  </a:moveTo>
                  <a:lnTo>
                    <a:pt x="922362" y="1732610"/>
                  </a:lnTo>
                  <a:lnTo>
                    <a:pt x="922864" y="1745310"/>
                  </a:lnTo>
                  <a:lnTo>
                    <a:pt x="923053" y="1758010"/>
                  </a:lnTo>
                  <a:lnTo>
                    <a:pt x="921210" y="1770710"/>
                  </a:lnTo>
                  <a:lnTo>
                    <a:pt x="924001" y="1770710"/>
                  </a:lnTo>
                  <a:lnTo>
                    <a:pt x="924648" y="1758010"/>
                  </a:lnTo>
                  <a:lnTo>
                    <a:pt x="925053" y="1758010"/>
                  </a:lnTo>
                  <a:lnTo>
                    <a:pt x="925044" y="1741227"/>
                  </a:lnTo>
                  <a:lnTo>
                    <a:pt x="924839" y="1732610"/>
                  </a:lnTo>
                  <a:close/>
                </a:path>
                <a:path w="4236085" h="2482215" extrusionOk="0">
                  <a:moveTo>
                    <a:pt x="951554" y="1758010"/>
                  </a:moveTo>
                  <a:lnTo>
                    <a:pt x="950175" y="1758010"/>
                  </a:lnTo>
                  <a:lnTo>
                    <a:pt x="948664" y="1770710"/>
                  </a:lnTo>
                  <a:lnTo>
                    <a:pt x="951554" y="1758010"/>
                  </a:lnTo>
                  <a:close/>
                </a:path>
                <a:path w="4236085" h="2482215" extrusionOk="0">
                  <a:moveTo>
                    <a:pt x="957478" y="1745310"/>
                  </a:moveTo>
                  <a:lnTo>
                    <a:pt x="961904" y="1758010"/>
                  </a:lnTo>
                  <a:lnTo>
                    <a:pt x="968428" y="1770710"/>
                  </a:lnTo>
                  <a:lnTo>
                    <a:pt x="970462" y="1770710"/>
                  </a:lnTo>
                  <a:lnTo>
                    <a:pt x="963199" y="1758010"/>
                  </a:lnTo>
                  <a:lnTo>
                    <a:pt x="957478" y="1745310"/>
                  </a:lnTo>
                  <a:close/>
                </a:path>
                <a:path w="4236085" h="2482215" extrusionOk="0">
                  <a:moveTo>
                    <a:pt x="1083619" y="1758010"/>
                  </a:moveTo>
                  <a:lnTo>
                    <a:pt x="1079601" y="1758010"/>
                  </a:lnTo>
                  <a:lnTo>
                    <a:pt x="1076693" y="1770710"/>
                  </a:lnTo>
                  <a:lnTo>
                    <a:pt x="1080711" y="1770710"/>
                  </a:lnTo>
                  <a:lnTo>
                    <a:pt x="1083619" y="1758010"/>
                  </a:lnTo>
                  <a:close/>
                </a:path>
                <a:path w="4236085" h="2482215" extrusionOk="0">
                  <a:moveTo>
                    <a:pt x="1103714" y="1758010"/>
                  </a:moveTo>
                  <a:lnTo>
                    <a:pt x="1097026" y="1758010"/>
                  </a:lnTo>
                  <a:lnTo>
                    <a:pt x="1091215" y="1770710"/>
                  </a:lnTo>
                  <a:lnTo>
                    <a:pt x="1110365" y="1770710"/>
                  </a:lnTo>
                  <a:lnTo>
                    <a:pt x="1103714" y="1758010"/>
                  </a:lnTo>
                  <a:close/>
                </a:path>
                <a:path w="4236085" h="2482215" extrusionOk="0">
                  <a:moveTo>
                    <a:pt x="1459852" y="1758010"/>
                  </a:moveTo>
                  <a:lnTo>
                    <a:pt x="1447609" y="1758010"/>
                  </a:lnTo>
                  <a:lnTo>
                    <a:pt x="1448231" y="1770710"/>
                  </a:lnTo>
                  <a:lnTo>
                    <a:pt x="1454353" y="1770710"/>
                  </a:lnTo>
                  <a:lnTo>
                    <a:pt x="1459852" y="1758010"/>
                  </a:lnTo>
                  <a:close/>
                </a:path>
                <a:path w="4236085" h="2482215" extrusionOk="0">
                  <a:moveTo>
                    <a:pt x="1489913" y="1758010"/>
                  </a:moveTo>
                  <a:lnTo>
                    <a:pt x="1487868" y="1758010"/>
                  </a:lnTo>
                  <a:lnTo>
                    <a:pt x="1495590" y="1770710"/>
                  </a:lnTo>
                  <a:lnTo>
                    <a:pt x="1489913" y="1758010"/>
                  </a:lnTo>
                  <a:close/>
                </a:path>
                <a:path w="4236085" h="2482215" extrusionOk="0">
                  <a:moveTo>
                    <a:pt x="1509979" y="1758010"/>
                  </a:moveTo>
                  <a:lnTo>
                    <a:pt x="1499108" y="1758010"/>
                  </a:lnTo>
                  <a:lnTo>
                    <a:pt x="1513276" y="1770710"/>
                  </a:lnTo>
                  <a:lnTo>
                    <a:pt x="1521534" y="1770710"/>
                  </a:lnTo>
                  <a:lnTo>
                    <a:pt x="1509979" y="1758010"/>
                  </a:lnTo>
                  <a:close/>
                </a:path>
                <a:path w="4236085" h="2482215" extrusionOk="0">
                  <a:moveTo>
                    <a:pt x="1950605" y="1758010"/>
                  </a:moveTo>
                  <a:lnTo>
                    <a:pt x="1940179" y="1758010"/>
                  </a:lnTo>
                  <a:lnTo>
                    <a:pt x="1934509" y="1770710"/>
                  </a:lnTo>
                  <a:lnTo>
                    <a:pt x="1940847" y="1770710"/>
                  </a:lnTo>
                  <a:lnTo>
                    <a:pt x="1950605" y="1758010"/>
                  </a:lnTo>
                  <a:close/>
                </a:path>
                <a:path w="4236085" h="2482215" extrusionOk="0">
                  <a:moveTo>
                    <a:pt x="2508846" y="1745310"/>
                  </a:moveTo>
                  <a:lnTo>
                    <a:pt x="2505871" y="1745310"/>
                  </a:lnTo>
                  <a:lnTo>
                    <a:pt x="2505163" y="1758010"/>
                  </a:lnTo>
                  <a:lnTo>
                    <a:pt x="2510834" y="1770710"/>
                  </a:lnTo>
                  <a:lnTo>
                    <a:pt x="2512969" y="1770710"/>
                  </a:lnTo>
                  <a:lnTo>
                    <a:pt x="2508415" y="1758010"/>
                  </a:lnTo>
                  <a:lnTo>
                    <a:pt x="2508592" y="1758010"/>
                  </a:lnTo>
                  <a:lnTo>
                    <a:pt x="2508846" y="1745310"/>
                  </a:lnTo>
                  <a:close/>
                </a:path>
                <a:path w="4236085" h="2482215" extrusionOk="0">
                  <a:moveTo>
                    <a:pt x="2530145" y="1707210"/>
                  </a:moveTo>
                  <a:lnTo>
                    <a:pt x="2526060" y="1719910"/>
                  </a:lnTo>
                  <a:lnTo>
                    <a:pt x="2520296" y="1719910"/>
                  </a:lnTo>
                  <a:lnTo>
                    <a:pt x="2518762" y="1732610"/>
                  </a:lnTo>
                  <a:lnTo>
                    <a:pt x="2516823" y="1732610"/>
                  </a:lnTo>
                  <a:lnTo>
                    <a:pt x="2513291" y="1745310"/>
                  </a:lnTo>
                  <a:lnTo>
                    <a:pt x="2516466" y="1745310"/>
                  </a:lnTo>
                  <a:lnTo>
                    <a:pt x="2515827" y="1758010"/>
                  </a:lnTo>
                  <a:lnTo>
                    <a:pt x="2520227" y="1770710"/>
                  </a:lnTo>
                  <a:lnTo>
                    <a:pt x="2525015" y="1770710"/>
                  </a:lnTo>
                  <a:lnTo>
                    <a:pt x="2519451" y="1758010"/>
                  </a:lnTo>
                  <a:lnTo>
                    <a:pt x="2519845" y="1745310"/>
                  </a:lnTo>
                  <a:lnTo>
                    <a:pt x="2523455" y="1732610"/>
                  </a:lnTo>
                  <a:lnTo>
                    <a:pt x="2530145" y="1707210"/>
                  </a:lnTo>
                  <a:close/>
                </a:path>
                <a:path w="4236085" h="2482215" extrusionOk="0">
                  <a:moveTo>
                    <a:pt x="2794654" y="1733706"/>
                  </a:moveTo>
                  <a:lnTo>
                    <a:pt x="2789387" y="1745310"/>
                  </a:lnTo>
                  <a:lnTo>
                    <a:pt x="2785770" y="1758010"/>
                  </a:lnTo>
                  <a:lnTo>
                    <a:pt x="2784462" y="1770710"/>
                  </a:lnTo>
                  <a:lnTo>
                    <a:pt x="2786037" y="1770710"/>
                  </a:lnTo>
                  <a:lnTo>
                    <a:pt x="2787662" y="1758010"/>
                  </a:lnTo>
                  <a:lnTo>
                    <a:pt x="2791475" y="1745310"/>
                  </a:lnTo>
                  <a:lnTo>
                    <a:pt x="2794654" y="1733706"/>
                  </a:lnTo>
                  <a:close/>
                </a:path>
                <a:path w="4236085" h="2482215" extrusionOk="0">
                  <a:moveTo>
                    <a:pt x="304576" y="1732610"/>
                  </a:moveTo>
                  <a:lnTo>
                    <a:pt x="299607" y="1732610"/>
                  </a:lnTo>
                  <a:lnTo>
                    <a:pt x="293372" y="1745310"/>
                  </a:lnTo>
                  <a:lnTo>
                    <a:pt x="287426" y="1758010"/>
                  </a:lnTo>
                  <a:lnTo>
                    <a:pt x="296823" y="1745310"/>
                  </a:lnTo>
                  <a:lnTo>
                    <a:pt x="304576" y="1732610"/>
                  </a:lnTo>
                  <a:close/>
                </a:path>
                <a:path w="4236085" h="2482215" extrusionOk="0">
                  <a:moveTo>
                    <a:pt x="470887" y="1745310"/>
                  </a:moveTo>
                  <a:lnTo>
                    <a:pt x="463665" y="1745310"/>
                  </a:lnTo>
                  <a:lnTo>
                    <a:pt x="448373" y="1758010"/>
                  </a:lnTo>
                  <a:lnTo>
                    <a:pt x="463692" y="1758010"/>
                  </a:lnTo>
                  <a:lnTo>
                    <a:pt x="470887" y="1745310"/>
                  </a:lnTo>
                  <a:close/>
                </a:path>
                <a:path w="4236085" h="2482215" extrusionOk="0">
                  <a:moveTo>
                    <a:pt x="500367" y="1745310"/>
                  </a:moveTo>
                  <a:lnTo>
                    <a:pt x="491363" y="1745310"/>
                  </a:lnTo>
                  <a:lnTo>
                    <a:pt x="487070" y="1758010"/>
                  </a:lnTo>
                  <a:lnTo>
                    <a:pt x="495922" y="1758010"/>
                  </a:lnTo>
                  <a:lnTo>
                    <a:pt x="500367" y="1745310"/>
                  </a:lnTo>
                  <a:close/>
                </a:path>
                <a:path w="4236085" h="2482215" extrusionOk="0">
                  <a:moveTo>
                    <a:pt x="738124" y="1745310"/>
                  </a:moveTo>
                  <a:lnTo>
                    <a:pt x="743038" y="1758010"/>
                  </a:lnTo>
                  <a:lnTo>
                    <a:pt x="746099" y="1758010"/>
                  </a:lnTo>
                  <a:lnTo>
                    <a:pt x="738124" y="1745310"/>
                  </a:lnTo>
                  <a:close/>
                </a:path>
                <a:path w="4236085" h="2482215" extrusionOk="0">
                  <a:moveTo>
                    <a:pt x="845705" y="1694510"/>
                  </a:moveTo>
                  <a:lnTo>
                    <a:pt x="844143" y="1694510"/>
                  </a:lnTo>
                  <a:lnTo>
                    <a:pt x="847846" y="1707210"/>
                  </a:lnTo>
                  <a:lnTo>
                    <a:pt x="851352" y="1719910"/>
                  </a:lnTo>
                  <a:lnTo>
                    <a:pt x="855889" y="1745310"/>
                  </a:lnTo>
                  <a:lnTo>
                    <a:pt x="862685" y="1758010"/>
                  </a:lnTo>
                  <a:lnTo>
                    <a:pt x="861593" y="1745310"/>
                  </a:lnTo>
                  <a:lnTo>
                    <a:pt x="858062" y="1745310"/>
                  </a:lnTo>
                  <a:lnTo>
                    <a:pt x="855586" y="1732610"/>
                  </a:lnTo>
                  <a:lnTo>
                    <a:pt x="852944" y="1719910"/>
                  </a:lnTo>
                  <a:lnTo>
                    <a:pt x="850946" y="1707210"/>
                  </a:lnTo>
                  <a:lnTo>
                    <a:pt x="848797" y="1707210"/>
                  </a:lnTo>
                  <a:lnTo>
                    <a:pt x="845705" y="1694510"/>
                  </a:lnTo>
                  <a:close/>
                </a:path>
                <a:path w="4236085" h="2482215" extrusionOk="0">
                  <a:moveTo>
                    <a:pt x="921740" y="1745310"/>
                  </a:moveTo>
                  <a:lnTo>
                    <a:pt x="908634" y="1745310"/>
                  </a:lnTo>
                  <a:lnTo>
                    <a:pt x="913587" y="1758010"/>
                  </a:lnTo>
                  <a:lnTo>
                    <a:pt x="918274" y="1758010"/>
                  </a:lnTo>
                  <a:lnTo>
                    <a:pt x="921740" y="1745310"/>
                  </a:lnTo>
                  <a:close/>
                </a:path>
                <a:path w="4236085" h="2482215" extrusionOk="0">
                  <a:moveTo>
                    <a:pt x="950714" y="1745310"/>
                  </a:moveTo>
                  <a:lnTo>
                    <a:pt x="947848" y="1745310"/>
                  </a:lnTo>
                  <a:lnTo>
                    <a:pt x="949605" y="1758010"/>
                  </a:lnTo>
                  <a:lnTo>
                    <a:pt x="951763" y="1758010"/>
                  </a:lnTo>
                  <a:lnTo>
                    <a:pt x="950714" y="1745310"/>
                  </a:lnTo>
                  <a:close/>
                </a:path>
                <a:path w="4236085" h="2482215" extrusionOk="0">
                  <a:moveTo>
                    <a:pt x="1092504" y="1745310"/>
                  </a:moveTo>
                  <a:lnTo>
                    <a:pt x="1090498" y="1745310"/>
                  </a:lnTo>
                  <a:lnTo>
                    <a:pt x="1084300" y="1758010"/>
                  </a:lnTo>
                  <a:lnTo>
                    <a:pt x="1086967" y="1758010"/>
                  </a:lnTo>
                  <a:lnTo>
                    <a:pt x="1092504" y="1745310"/>
                  </a:lnTo>
                  <a:close/>
                </a:path>
                <a:path w="4236085" h="2482215" extrusionOk="0">
                  <a:moveTo>
                    <a:pt x="1099096" y="1745310"/>
                  </a:moveTo>
                  <a:lnTo>
                    <a:pt x="1092504" y="1745310"/>
                  </a:lnTo>
                  <a:lnTo>
                    <a:pt x="1099896" y="1758010"/>
                  </a:lnTo>
                  <a:lnTo>
                    <a:pt x="1106131" y="1758010"/>
                  </a:lnTo>
                  <a:lnTo>
                    <a:pt x="1099096" y="1745310"/>
                  </a:lnTo>
                  <a:close/>
                </a:path>
                <a:path w="4236085" h="2482215" extrusionOk="0">
                  <a:moveTo>
                    <a:pt x="1120343" y="1732610"/>
                  </a:moveTo>
                  <a:lnTo>
                    <a:pt x="1115529" y="1745310"/>
                  </a:lnTo>
                  <a:lnTo>
                    <a:pt x="1113637" y="1745310"/>
                  </a:lnTo>
                  <a:lnTo>
                    <a:pt x="1114539" y="1758010"/>
                  </a:lnTo>
                  <a:lnTo>
                    <a:pt x="1121651" y="1758010"/>
                  </a:lnTo>
                  <a:lnTo>
                    <a:pt x="1123911" y="1745310"/>
                  </a:lnTo>
                  <a:lnTo>
                    <a:pt x="1120343" y="1732610"/>
                  </a:lnTo>
                  <a:close/>
                </a:path>
                <a:path w="4236085" h="2482215" extrusionOk="0">
                  <a:moveTo>
                    <a:pt x="1485747" y="1745310"/>
                  </a:moveTo>
                  <a:lnTo>
                    <a:pt x="1497986" y="1758010"/>
                  </a:lnTo>
                  <a:lnTo>
                    <a:pt x="1499108" y="1758010"/>
                  </a:lnTo>
                  <a:lnTo>
                    <a:pt x="1485747" y="1745310"/>
                  </a:lnTo>
                  <a:close/>
                </a:path>
                <a:path w="4236085" h="2482215" extrusionOk="0">
                  <a:moveTo>
                    <a:pt x="1953330" y="1748281"/>
                  </a:moveTo>
                  <a:lnTo>
                    <a:pt x="1952853" y="1758010"/>
                  </a:lnTo>
                  <a:lnTo>
                    <a:pt x="1959813" y="1758010"/>
                  </a:lnTo>
                  <a:lnTo>
                    <a:pt x="1953330" y="1748281"/>
                  </a:lnTo>
                  <a:close/>
                </a:path>
                <a:path w="4236085" h="2482215" extrusionOk="0">
                  <a:moveTo>
                    <a:pt x="2801931" y="1745310"/>
                  </a:moveTo>
                  <a:lnTo>
                    <a:pt x="2801184" y="1745310"/>
                  </a:lnTo>
                  <a:lnTo>
                    <a:pt x="2800760" y="1748606"/>
                  </a:lnTo>
                  <a:lnTo>
                    <a:pt x="2801931" y="1745310"/>
                  </a:lnTo>
                  <a:close/>
                </a:path>
                <a:path w="4236085" h="2482215" extrusionOk="0">
                  <a:moveTo>
                    <a:pt x="1974634" y="1745310"/>
                  </a:moveTo>
                  <a:lnTo>
                    <a:pt x="1969746" y="1745310"/>
                  </a:lnTo>
                  <a:lnTo>
                    <a:pt x="1971919" y="1748583"/>
                  </a:lnTo>
                  <a:lnTo>
                    <a:pt x="1974634" y="1745310"/>
                  </a:lnTo>
                  <a:close/>
                </a:path>
                <a:path w="4236085" h="2482215" extrusionOk="0">
                  <a:moveTo>
                    <a:pt x="1953475" y="1745310"/>
                  </a:moveTo>
                  <a:lnTo>
                    <a:pt x="1951350" y="1745310"/>
                  </a:lnTo>
                  <a:lnTo>
                    <a:pt x="1953330" y="1748281"/>
                  </a:lnTo>
                  <a:lnTo>
                    <a:pt x="1953475" y="1745310"/>
                  </a:lnTo>
                  <a:close/>
                </a:path>
                <a:path w="4236085" h="2482215" extrusionOk="0">
                  <a:moveTo>
                    <a:pt x="415010" y="1707210"/>
                  </a:moveTo>
                  <a:lnTo>
                    <a:pt x="413626" y="1707210"/>
                  </a:lnTo>
                  <a:lnTo>
                    <a:pt x="417513" y="1719910"/>
                  </a:lnTo>
                  <a:lnTo>
                    <a:pt x="425110" y="1732610"/>
                  </a:lnTo>
                  <a:lnTo>
                    <a:pt x="434807" y="1745310"/>
                  </a:lnTo>
                  <a:lnTo>
                    <a:pt x="444995" y="1745310"/>
                  </a:lnTo>
                  <a:lnTo>
                    <a:pt x="428688" y="1732610"/>
                  </a:lnTo>
                  <a:lnTo>
                    <a:pt x="421178" y="1719910"/>
                  </a:lnTo>
                  <a:lnTo>
                    <a:pt x="415010" y="1707210"/>
                  </a:lnTo>
                  <a:close/>
                </a:path>
                <a:path w="4236085" h="2482215" extrusionOk="0">
                  <a:moveTo>
                    <a:pt x="493834" y="1732610"/>
                  </a:moveTo>
                  <a:lnTo>
                    <a:pt x="492934" y="1732610"/>
                  </a:lnTo>
                  <a:lnTo>
                    <a:pt x="478382" y="1745310"/>
                  </a:lnTo>
                  <a:lnTo>
                    <a:pt x="485764" y="1745310"/>
                  </a:lnTo>
                  <a:lnTo>
                    <a:pt x="493834" y="1732610"/>
                  </a:lnTo>
                  <a:close/>
                </a:path>
                <a:path w="4236085" h="2482215" extrusionOk="0">
                  <a:moveTo>
                    <a:pt x="695248" y="1732610"/>
                  </a:moveTo>
                  <a:lnTo>
                    <a:pt x="691642" y="1732610"/>
                  </a:lnTo>
                  <a:lnTo>
                    <a:pt x="691235" y="1745310"/>
                  </a:lnTo>
                  <a:lnTo>
                    <a:pt x="703516" y="1745310"/>
                  </a:lnTo>
                  <a:lnTo>
                    <a:pt x="695248" y="1732610"/>
                  </a:lnTo>
                  <a:close/>
                </a:path>
                <a:path w="4236085" h="2482215" extrusionOk="0">
                  <a:moveTo>
                    <a:pt x="867092" y="1732610"/>
                  </a:moveTo>
                  <a:lnTo>
                    <a:pt x="865474" y="1732610"/>
                  </a:lnTo>
                  <a:lnTo>
                    <a:pt x="866334" y="1745310"/>
                  </a:lnTo>
                  <a:lnTo>
                    <a:pt x="866838" y="1745310"/>
                  </a:lnTo>
                  <a:lnTo>
                    <a:pt x="867092" y="1732610"/>
                  </a:lnTo>
                  <a:close/>
                </a:path>
                <a:path w="4236085" h="2482215" extrusionOk="0">
                  <a:moveTo>
                    <a:pt x="955585" y="1732610"/>
                  </a:moveTo>
                  <a:lnTo>
                    <a:pt x="952524" y="1732610"/>
                  </a:lnTo>
                  <a:lnTo>
                    <a:pt x="945794" y="1745310"/>
                  </a:lnTo>
                  <a:lnTo>
                    <a:pt x="949833" y="1745310"/>
                  </a:lnTo>
                  <a:lnTo>
                    <a:pt x="955585" y="1732610"/>
                  </a:lnTo>
                  <a:close/>
                </a:path>
                <a:path w="4236085" h="2482215" extrusionOk="0">
                  <a:moveTo>
                    <a:pt x="972388" y="1732610"/>
                  </a:moveTo>
                  <a:lnTo>
                    <a:pt x="969786" y="1732610"/>
                  </a:lnTo>
                  <a:lnTo>
                    <a:pt x="964327" y="1745310"/>
                  </a:lnTo>
                  <a:lnTo>
                    <a:pt x="965682" y="1745310"/>
                  </a:lnTo>
                  <a:lnTo>
                    <a:pt x="972388" y="1732610"/>
                  </a:lnTo>
                  <a:close/>
                </a:path>
                <a:path w="4236085" h="2482215" extrusionOk="0">
                  <a:moveTo>
                    <a:pt x="1325450" y="1732610"/>
                  </a:moveTo>
                  <a:lnTo>
                    <a:pt x="1324351" y="1732610"/>
                  </a:lnTo>
                  <a:lnTo>
                    <a:pt x="1330688" y="1745310"/>
                  </a:lnTo>
                  <a:lnTo>
                    <a:pt x="1332185" y="1745310"/>
                  </a:lnTo>
                  <a:lnTo>
                    <a:pt x="1325450" y="1732610"/>
                  </a:lnTo>
                  <a:close/>
                </a:path>
                <a:path w="4236085" h="2482215" extrusionOk="0">
                  <a:moveTo>
                    <a:pt x="1928774" y="1719910"/>
                  </a:moveTo>
                  <a:lnTo>
                    <a:pt x="1925736" y="1719910"/>
                  </a:lnTo>
                  <a:lnTo>
                    <a:pt x="1929066" y="1732610"/>
                  </a:lnTo>
                  <a:lnTo>
                    <a:pt x="1933985" y="1732610"/>
                  </a:lnTo>
                  <a:lnTo>
                    <a:pt x="1940313" y="1745310"/>
                  </a:lnTo>
                  <a:lnTo>
                    <a:pt x="1942831" y="1745310"/>
                  </a:lnTo>
                  <a:lnTo>
                    <a:pt x="1935044" y="1732610"/>
                  </a:lnTo>
                  <a:lnTo>
                    <a:pt x="1928774" y="1719910"/>
                  </a:lnTo>
                  <a:close/>
                </a:path>
                <a:path w="4236085" h="2482215" extrusionOk="0">
                  <a:moveTo>
                    <a:pt x="1965639" y="1741227"/>
                  </a:moveTo>
                  <a:lnTo>
                    <a:pt x="1968264" y="1745310"/>
                  </a:lnTo>
                  <a:lnTo>
                    <a:pt x="1969746" y="1745310"/>
                  </a:lnTo>
                  <a:lnTo>
                    <a:pt x="1965639" y="1741227"/>
                  </a:lnTo>
                  <a:close/>
                </a:path>
                <a:path w="4236085" h="2482215" extrusionOk="0">
                  <a:moveTo>
                    <a:pt x="2511501" y="1732610"/>
                  </a:moveTo>
                  <a:lnTo>
                    <a:pt x="2509278" y="1732610"/>
                  </a:lnTo>
                  <a:lnTo>
                    <a:pt x="2507418" y="1745310"/>
                  </a:lnTo>
                  <a:lnTo>
                    <a:pt x="2512707" y="1745310"/>
                  </a:lnTo>
                  <a:lnTo>
                    <a:pt x="2511501" y="1732610"/>
                  </a:lnTo>
                  <a:close/>
                </a:path>
                <a:path w="4236085" h="2482215" extrusionOk="0">
                  <a:moveTo>
                    <a:pt x="2817025" y="1707210"/>
                  </a:moveTo>
                  <a:lnTo>
                    <a:pt x="2808853" y="1719910"/>
                  </a:lnTo>
                  <a:lnTo>
                    <a:pt x="2801931" y="1745310"/>
                  </a:lnTo>
                  <a:lnTo>
                    <a:pt x="2804820" y="1745310"/>
                  </a:lnTo>
                  <a:lnTo>
                    <a:pt x="2808281" y="1732610"/>
                  </a:lnTo>
                  <a:lnTo>
                    <a:pt x="2811513" y="1719910"/>
                  </a:lnTo>
                  <a:lnTo>
                    <a:pt x="2814450" y="1719910"/>
                  </a:lnTo>
                  <a:lnTo>
                    <a:pt x="2817025" y="1707210"/>
                  </a:lnTo>
                  <a:close/>
                </a:path>
                <a:path w="4236085" h="2482215" extrusionOk="0">
                  <a:moveTo>
                    <a:pt x="1960098" y="1732610"/>
                  </a:moveTo>
                  <a:lnTo>
                    <a:pt x="1956971" y="1732610"/>
                  </a:lnTo>
                  <a:lnTo>
                    <a:pt x="1965639" y="1741227"/>
                  </a:lnTo>
                  <a:lnTo>
                    <a:pt x="1960098" y="1732610"/>
                  </a:lnTo>
                  <a:close/>
                </a:path>
                <a:path w="4236085" h="2482215" extrusionOk="0">
                  <a:moveTo>
                    <a:pt x="2798719" y="1719504"/>
                  </a:moveTo>
                  <a:lnTo>
                    <a:pt x="2798435" y="1719910"/>
                  </a:lnTo>
                  <a:lnTo>
                    <a:pt x="2794654" y="1733706"/>
                  </a:lnTo>
                  <a:lnTo>
                    <a:pt x="2795152" y="1732610"/>
                  </a:lnTo>
                  <a:lnTo>
                    <a:pt x="2798719" y="1719504"/>
                  </a:lnTo>
                  <a:close/>
                </a:path>
                <a:path w="4236085" h="2482215" extrusionOk="0">
                  <a:moveTo>
                    <a:pt x="306941" y="1727015"/>
                  </a:moveTo>
                  <a:lnTo>
                    <a:pt x="304576" y="1732610"/>
                  </a:lnTo>
                  <a:lnTo>
                    <a:pt x="305187" y="1732610"/>
                  </a:lnTo>
                  <a:lnTo>
                    <a:pt x="306941" y="1727015"/>
                  </a:lnTo>
                  <a:close/>
                </a:path>
                <a:path w="4236085" h="2482215" extrusionOk="0">
                  <a:moveTo>
                    <a:pt x="672117" y="1707210"/>
                  </a:moveTo>
                  <a:lnTo>
                    <a:pt x="669277" y="1707210"/>
                  </a:lnTo>
                  <a:lnTo>
                    <a:pt x="665451" y="1719910"/>
                  </a:lnTo>
                  <a:lnTo>
                    <a:pt x="640336" y="1719910"/>
                  </a:lnTo>
                  <a:lnTo>
                    <a:pt x="648122" y="1732610"/>
                  </a:lnTo>
                  <a:lnTo>
                    <a:pt x="664171" y="1732610"/>
                  </a:lnTo>
                  <a:lnTo>
                    <a:pt x="668003" y="1719910"/>
                  </a:lnTo>
                  <a:lnTo>
                    <a:pt x="672117" y="1707210"/>
                  </a:lnTo>
                  <a:close/>
                </a:path>
                <a:path w="4236085" h="2482215" extrusionOk="0">
                  <a:moveTo>
                    <a:pt x="677976" y="1719910"/>
                  </a:moveTo>
                  <a:lnTo>
                    <a:pt x="673747" y="1719910"/>
                  </a:lnTo>
                  <a:lnTo>
                    <a:pt x="671677" y="1732610"/>
                  </a:lnTo>
                  <a:lnTo>
                    <a:pt x="675284" y="1732610"/>
                  </a:lnTo>
                  <a:lnTo>
                    <a:pt x="677976" y="1719910"/>
                  </a:lnTo>
                  <a:close/>
                </a:path>
                <a:path w="4236085" h="2482215" extrusionOk="0">
                  <a:moveTo>
                    <a:pt x="741299" y="1719910"/>
                  </a:moveTo>
                  <a:lnTo>
                    <a:pt x="732734" y="1732610"/>
                  </a:lnTo>
                  <a:lnTo>
                    <a:pt x="743331" y="1732610"/>
                  </a:lnTo>
                  <a:lnTo>
                    <a:pt x="741299" y="1719910"/>
                  </a:lnTo>
                  <a:close/>
                </a:path>
                <a:path w="4236085" h="2482215" extrusionOk="0">
                  <a:moveTo>
                    <a:pt x="870229" y="1719910"/>
                  </a:moveTo>
                  <a:lnTo>
                    <a:pt x="866856" y="1732610"/>
                  </a:lnTo>
                  <a:lnTo>
                    <a:pt x="868845" y="1732610"/>
                  </a:lnTo>
                  <a:lnTo>
                    <a:pt x="870229" y="1719910"/>
                  </a:lnTo>
                  <a:close/>
                </a:path>
                <a:path w="4236085" h="2482215" extrusionOk="0">
                  <a:moveTo>
                    <a:pt x="972604" y="1719910"/>
                  </a:moveTo>
                  <a:lnTo>
                    <a:pt x="966038" y="1719910"/>
                  </a:lnTo>
                  <a:lnTo>
                    <a:pt x="959308" y="1732610"/>
                  </a:lnTo>
                  <a:lnTo>
                    <a:pt x="969272" y="1732610"/>
                  </a:lnTo>
                  <a:lnTo>
                    <a:pt x="972604" y="1719910"/>
                  </a:lnTo>
                  <a:close/>
                </a:path>
                <a:path w="4236085" h="2482215" extrusionOk="0">
                  <a:moveTo>
                    <a:pt x="983555" y="1719910"/>
                  </a:moveTo>
                  <a:lnTo>
                    <a:pt x="981910" y="1719910"/>
                  </a:lnTo>
                  <a:lnTo>
                    <a:pt x="980363" y="1732610"/>
                  </a:lnTo>
                  <a:lnTo>
                    <a:pt x="983555" y="1719910"/>
                  </a:lnTo>
                  <a:close/>
                </a:path>
                <a:path w="4236085" h="2482215" extrusionOk="0">
                  <a:moveTo>
                    <a:pt x="1152537" y="1719910"/>
                  </a:moveTo>
                  <a:lnTo>
                    <a:pt x="1147791" y="1719910"/>
                  </a:lnTo>
                  <a:lnTo>
                    <a:pt x="1138770" y="1732610"/>
                  </a:lnTo>
                  <a:lnTo>
                    <a:pt x="1149515" y="1732610"/>
                  </a:lnTo>
                  <a:lnTo>
                    <a:pt x="1152537" y="1719910"/>
                  </a:lnTo>
                  <a:close/>
                </a:path>
                <a:path w="4236085" h="2482215" extrusionOk="0">
                  <a:moveTo>
                    <a:pt x="1318231" y="1719910"/>
                  </a:moveTo>
                  <a:lnTo>
                    <a:pt x="1315910" y="1719910"/>
                  </a:lnTo>
                  <a:lnTo>
                    <a:pt x="1314450" y="1732610"/>
                  </a:lnTo>
                  <a:lnTo>
                    <a:pt x="1319288" y="1732610"/>
                  </a:lnTo>
                  <a:lnTo>
                    <a:pt x="1318231" y="1719910"/>
                  </a:lnTo>
                  <a:close/>
                </a:path>
                <a:path w="4236085" h="2482215" extrusionOk="0">
                  <a:moveTo>
                    <a:pt x="1937727" y="1707210"/>
                  </a:moveTo>
                  <a:lnTo>
                    <a:pt x="1935476" y="1707210"/>
                  </a:lnTo>
                  <a:lnTo>
                    <a:pt x="1936529" y="1719910"/>
                  </a:lnTo>
                  <a:lnTo>
                    <a:pt x="1939432" y="1719910"/>
                  </a:lnTo>
                  <a:lnTo>
                    <a:pt x="1944039" y="1732610"/>
                  </a:lnTo>
                  <a:lnTo>
                    <a:pt x="1956971" y="1732610"/>
                  </a:lnTo>
                  <a:lnTo>
                    <a:pt x="1944687" y="1719910"/>
                  </a:lnTo>
                  <a:lnTo>
                    <a:pt x="1937727" y="1707210"/>
                  </a:lnTo>
                  <a:close/>
                </a:path>
                <a:path w="4236085" h="2482215" extrusionOk="0">
                  <a:moveTo>
                    <a:pt x="307568" y="1669110"/>
                  </a:moveTo>
                  <a:lnTo>
                    <a:pt x="309149" y="1681810"/>
                  </a:lnTo>
                  <a:lnTo>
                    <a:pt x="309897" y="1694510"/>
                  </a:lnTo>
                  <a:lnTo>
                    <a:pt x="309881" y="1707210"/>
                  </a:lnTo>
                  <a:lnTo>
                    <a:pt x="309168" y="1719910"/>
                  </a:lnTo>
                  <a:lnTo>
                    <a:pt x="306941" y="1727015"/>
                  </a:lnTo>
                  <a:lnTo>
                    <a:pt x="309945" y="1719910"/>
                  </a:lnTo>
                  <a:lnTo>
                    <a:pt x="312191" y="1707210"/>
                  </a:lnTo>
                  <a:lnTo>
                    <a:pt x="312653" y="1707210"/>
                  </a:lnTo>
                  <a:lnTo>
                    <a:pt x="313008" y="1694510"/>
                  </a:lnTo>
                  <a:lnTo>
                    <a:pt x="311800" y="1681810"/>
                  </a:lnTo>
                  <a:lnTo>
                    <a:pt x="307568" y="1669110"/>
                  </a:lnTo>
                  <a:close/>
                </a:path>
                <a:path w="4236085" h="2482215" extrusionOk="0">
                  <a:moveTo>
                    <a:pt x="504342" y="1669110"/>
                  </a:moveTo>
                  <a:lnTo>
                    <a:pt x="502996" y="1669110"/>
                  </a:lnTo>
                  <a:lnTo>
                    <a:pt x="502541" y="1681810"/>
                  </a:lnTo>
                  <a:lnTo>
                    <a:pt x="502310" y="1694510"/>
                  </a:lnTo>
                  <a:lnTo>
                    <a:pt x="503003" y="1707210"/>
                  </a:lnTo>
                  <a:lnTo>
                    <a:pt x="505320" y="1719910"/>
                  </a:lnTo>
                  <a:lnTo>
                    <a:pt x="505805" y="1707210"/>
                  </a:lnTo>
                  <a:lnTo>
                    <a:pt x="505350" y="1694510"/>
                  </a:lnTo>
                  <a:lnTo>
                    <a:pt x="504636" y="1681810"/>
                  </a:lnTo>
                  <a:lnTo>
                    <a:pt x="504342" y="1669110"/>
                  </a:lnTo>
                  <a:close/>
                </a:path>
                <a:path w="4236085" h="2482215" extrusionOk="0">
                  <a:moveTo>
                    <a:pt x="616651" y="1707210"/>
                  </a:moveTo>
                  <a:lnTo>
                    <a:pt x="608000" y="1707210"/>
                  </a:lnTo>
                  <a:lnTo>
                    <a:pt x="615656" y="1719910"/>
                  </a:lnTo>
                  <a:lnTo>
                    <a:pt x="631812" y="1719910"/>
                  </a:lnTo>
                  <a:lnTo>
                    <a:pt x="616651" y="1707210"/>
                  </a:lnTo>
                  <a:close/>
                </a:path>
                <a:path w="4236085" h="2482215" extrusionOk="0">
                  <a:moveTo>
                    <a:pt x="940003" y="1618310"/>
                  </a:moveTo>
                  <a:lnTo>
                    <a:pt x="818659" y="1618310"/>
                  </a:lnTo>
                  <a:lnTo>
                    <a:pt x="829570" y="1631010"/>
                  </a:lnTo>
                  <a:lnTo>
                    <a:pt x="840282" y="1631010"/>
                  </a:lnTo>
                  <a:lnTo>
                    <a:pt x="845782" y="1656410"/>
                  </a:lnTo>
                  <a:lnTo>
                    <a:pt x="850330" y="1669110"/>
                  </a:lnTo>
                  <a:lnTo>
                    <a:pt x="854518" y="1694510"/>
                  </a:lnTo>
                  <a:lnTo>
                    <a:pt x="858939" y="1719910"/>
                  </a:lnTo>
                  <a:lnTo>
                    <a:pt x="864046" y="1707210"/>
                  </a:lnTo>
                  <a:lnTo>
                    <a:pt x="866889" y="1707210"/>
                  </a:lnTo>
                  <a:lnTo>
                    <a:pt x="869808" y="1694510"/>
                  </a:lnTo>
                  <a:lnTo>
                    <a:pt x="882409" y="1694510"/>
                  </a:lnTo>
                  <a:lnTo>
                    <a:pt x="885869" y="1681810"/>
                  </a:lnTo>
                  <a:lnTo>
                    <a:pt x="887538" y="1669110"/>
                  </a:lnTo>
                  <a:lnTo>
                    <a:pt x="889431" y="1669110"/>
                  </a:lnTo>
                  <a:lnTo>
                    <a:pt x="896843" y="1656410"/>
                  </a:lnTo>
                  <a:lnTo>
                    <a:pt x="917295" y="1656410"/>
                  </a:lnTo>
                  <a:lnTo>
                    <a:pt x="923086" y="1643710"/>
                  </a:lnTo>
                  <a:lnTo>
                    <a:pt x="928563" y="1643710"/>
                  </a:lnTo>
                  <a:lnTo>
                    <a:pt x="934083" y="1631010"/>
                  </a:lnTo>
                  <a:lnTo>
                    <a:pt x="940003" y="1618310"/>
                  </a:lnTo>
                  <a:close/>
                </a:path>
                <a:path w="4236085" h="2482215" extrusionOk="0">
                  <a:moveTo>
                    <a:pt x="879335" y="1707210"/>
                  </a:moveTo>
                  <a:lnTo>
                    <a:pt x="870378" y="1707210"/>
                  </a:lnTo>
                  <a:lnTo>
                    <a:pt x="870991" y="1719910"/>
                  </a:lnTo>
                  <a:lnTo>
                    <a:pt x="876274" y="1719910"/>
                  </a:lnTo>
                  <a:lnTo>
                    <a:pt x="879335" y="1707210"/>
                  </a:lnTo>
                  <a:close/>
                </a:path>
                <a:path w="4236085" h="2482215" extrusionOk="0">
                  <a:moveTo>
                    <a:pt x="989139" y="1669110"/>
                  </a:moveTo>
                  <a:lnTo>
                    <a:pt x="987463" y="1669110"/>
                  </a:lnTo>
                  <a:lnTo>
                    <a:pt x="986917" y="1681810"/>
                  </a:lnTo>
                  <a:lnTo>
                    <a:pt x="986523" y="1681810"/>
                  </a:lnTo>
                  <a:lnTo>
                    <a:pt x="982640" y="1694510"/>
                  </a:lnTo>
                  <a:lnTo>
                    <a:pt x="979017" y="1707210"/>
                  </a:lnTo>
                  <a:lnTo>
                    <a:pt x="975804" y="1707210"/>
                  </a:lnTo>
                  <a:lnTo>
                    <a:pt x="973150" y="1719910"/>
                  </a:lnTo>
                  <a:lnTo>
                    <a:pt x="979575" y="1707210"/>
                  </a:lnTo>
                  <a:lnTo>
                    <a:pt x="985683" y="1694510"/>
                  </a:lnTo>
                  <a:lnTo>
                    <a:pt x="989521" y="1681810"/>
                  </a:lnTo>
                  <a:lnTo>
                    <a:pt x="989139" y="1669110"/>
                  </a:lnTo>
                  <a:close/>
                </a:path>
                <a:path w="4236085" h="2482215" extrusionOk="0">
                  <a:moveTo>
                    <a:pt x="989191" y="1707210"/>
                  </a:moveTo>
                  <a:lnTo>
                    <a:pt x="987171" y="1707210"/>
                  </a:lnTo>
                  <a:lnTo>
                    <a:pt x="984062" y="1719910"/>
                  </a:lnTo>
                  <a:lnTo>
                    <a:pt x="986505" y="1719910"/>
                  </a:lnTo>
                  <a:lnTo>
                    <a:pt x="989191" y="1707210"/>
                  </a:lnTo>
                  <a:close/>
                </a:path>
                <a:path w="4236085" h="2482215" extrusionOk="0">
                  <a:moveTo>
                    <a:pt x="1161135" y="1694510"/>
                  </a:moveTo>
                  <a:lnTo>
                    <a:pt x="1156916" y="1707210"/>
                  </a:lnTo>
                  <a:lnTo>
                    <a:pt x="1153153" y="1719910"/>
                  </a:lnTo>
                  <a:lnTo>
                    <a:pt x="1155002" y="1719910"/>
                  </a:lnTo>
                  <a:lnTo>
                    <a:pt x="1157360" y="1707210"/>
                  </a:lnTo>
                  <a:lnTo>
                    <a:pt x="1159456" y="1707210"/>
                  </a:lnTo>
                  <a:lnTo>
                    <a:pt x="1161135" y="1694510"/>
                  </a:lnTo>
                  <a:close/>
                </a:path>
                <a:path w="4236085" h="2482215" extrusionOk="0">
                  <a:moveTo>
                    <a:pt x="1316095" y="1685111"/>
                  </a:moveTo>
                  <a:lnTo>
                    <a:pt x="1317801" y="1694510"/>
                  </a:lnTo>
                  <a:lnTo>
                    <a:pt x="1317703" y="1707210"/>
                  </a:lnTo>
                  <a:lnTo>
                    <a:pt x="1168058" y="1707210"/>
                  </a:lnTo>
                  <a:lnTo>
                    <a:pt x="1166096" y="1719910"/>
                  </a:lnTo>
                  <a:lnTo>
                    <a:pt x="1319153" y="1719910"/>
                  </a:lnTo>
                  <a:lnTo>
                    <a:pt x="1320683" y="1707210"/>
                  </a:lnTo>
                  <a:lnTo>
                    <a:pt x="1321447" y="1694510"/>
                  </a:lnTo>
                  <a:lnTo>
                    <a:pt x="1319225" y="1694510"/>
                  </a:lnTo>
                  <a:lnTo>
                    <a:pt x="1316095" y="1685111"/>
                  </a:lnTo>
                  <a:close/>
                </a:path>
                <a:path w="4236085" h="2482215" extrusionOk="0">
                  <a:moveTo>
                    <a:pt x="1923529" y="1694510"/>
                  </a:moveTo>
                  <a:lnTo>
                    <a:pt x="1921230" y="1694510"/>
                  </a:lnTo>
                  <a:lnTo>
                    <a:pt x="1922410" y="1707210"/>
                  </a:lnTo>
                  <a:lnTo>
                    <a:pt x="1923715" y="1719910"/>
                  </a:lnTo>
                  <a:lnTo>
                    <a:pt x="1926224" y="1719910"/>
                  </a:lnTo>
                  <a:lnTo>
                    <a:pt x="1925394" y="1707210"/>
                  </a:lnTo>
                  <a:lnTo>
                    <a:pt x="1924943" y="1707210"/>
                  </a:lnTo>
                  <a:lnTo>
                    <a:pt x="1923529" y="1694510"/>
                  </a:lnTo>
                  <a:close/>
                </a:path>
                <a:path w="4236085" h="2482215" extrusionOk="0">
                  <a:moveTo>
                    <a:pt x="2675480" y="1681810"/>
                  </a:moveTo>
                  <a:lnTo>
                    <a:pt x="2670882" y="1681810"/>
                  </a:lnTo>
                  <a:lnTo>
                    <a:pt x="2682811" y="1694510"/>
                  </a:lnTo>
                  <a:lnTo>
                    <a:pt x="2683103" y="1694510"/>
                  </a:lnTo>
                  <a:lnTo>
                    <a:pt x="2683357" y="1707210"/>
                  </a:lnTo>
                  <a:lnTo>
                    <a:pt x="2684310" y="1719910"/>
                  </a:lnTo>
                  <a:lnTo>
                    <a:pt x="2686558" y="1707210"/>
                  </a:lnTo>
                  <a:lnTo>
                    <a:pt x="2687040" y="1694510"/>
                  </a:lnTo>
                  <a:lnTo>
                    <a:pt x="2675480" y="1681810"/>
                  </a:lnTo>
                  <a:close/>
                </a:path>
                <a:path w="4236085" h="2482215" extrusionOk="0">
                  <a:moveTo>
                    <a:pt x="2884169" y="1707210"/>
                  </a:moveTo>
                  <a:lnTo>
                    <a:pt x="2882046" y="1707210"/>
                  </a:lnTo>
                  <a:lnTo>
                    <a:pt x="2889669" y="1719910"/>
                  </a:lnTo>
                  <a:lnTo>
                    <a:pt x="2884169" y="1707210"/>
                  </a:lnTo>
                  <a:close/>
                </a:path>
                <a:path w="4236085" h="2482215" extrusionOk="0">
                  <a:moveTo>
                    <a:pt x="2821467" y="1681810"/>
                  </a:moveTo>
                  <a:lnTo>
                    <a:pt x="2815539" y="1681810"/>
                  </a:lnTo>
                  <a:lnTo>
                    <a:pt x="2812580" y="1694510"/>
                  </a:lnTo>
                  <a:lnTo>
                    <a:pt x="2809125" y="1694510"/>
                  </a:lnTo>
                  <a:lnTo>
                    <a:pt x="2802065" y="1707210"/>
                  </a:lnTo>
                  <a:lnTo>
                    <a:pt x="2798719" y="1719504"/>
                  </a:lnTo>
                  <a:lnTo>
                    <a:pt x="2807315" y="1707210"/>
                  </a:lnTo>
                  <a:lnTo>
                    <a:pt x="2816885" y="1694510"/>
                  </a:lnTo>
                  <a:lnTo>
                    <a:pt x="2821467" y="1681810"/>
                  </a:lnTo>
                  <a:close/>
                </a:path>
                <a:path w="4236085" h="2482215" extrusionOk="0">
                  <a:moveTo>
                    <a:pt x="324542" y="1681810"/>
                  </a:moveTo>
                  <a:lnTo>
                    <a:pt x="319303" y="1681810"/>
                  </a:lnTo>
                  <a:lnTo>
                    <a:pt x="320725" y="1694510"/>
                  </a:lnTo>
                  <a:lnTo>
                    <a:pt x="321741" y="1707210"/>
                  </a:lnTo>
                  <a:lnTo>
                    <a:pt x="324542" y="1681810"/>
                  </a:lnTo>
                  <a:close/>
                </a:path>
                <a:path w="4236085" h="2482215" extrusionOk="0">
                  <a:moveTo>
                    <a:pt x="434028" y="1656410"/>
                  </a:moveTo>
                  <a:lnTo>
                    <a:pt x="425500" y="1656410"/>
                  </a:lnTo>
                  <a:lnTo>
                    <a:pt x="425036" y="1669110"/>
                  </a:lnTo>
                  <a:lnTo>
                    <a:pt x="425167" y="1681810"/>
                  </a:lnTo>
                  <a:lnTo>
                    <a:pt x="425236" y="1694510"/>
                  </a:lnTo>
                  <a:lnTo>
                    <a:pt x="424586" y="1694510"/>
                  </a:lnTo>
                  <a:lnTo>
                    <a:pt x="421093" y="1707210"/>
                  </a:lnTo>
                  <a:lnTo>
                    <a:pt x="425284" y="1707210"/>
                  </a:lnTo>
                  <a:lnTo>
                    <a:pt x="426133" y="1694510"/>
                  </a:lnTo>
                  <a:lnTo>
                    <a:pt x="426016" y="1685111"/>
                  </a:lnTo>
                  <a:lnTo>
                    <a:pt x="426072" y="1669110"/>
                  </a:lnTo>
                  <a:lnTo>
                    <a:pt x="427685" y="1669110"/>
                  </a:lnTo>
                  <a:lnTo>
                    <a:pt x="434028" y="1656410"/>
                  </a:lnTo>
                  <a:close/>
                </a:path>
                <a:path w="4236085" h="2482215" extrusionOk="0">
                  <a:moveTo>
                    <a:pt x="571041" y="1681810"/>
                  </a:moveTo>
                  <a:lnTo>
                    <a:pt x="568748" y="1681810"/>
                  </a:lnTo>
                  <a:lnTo>
                    <a:pt x="574586" y="1694510"/>
                  </a:lnTo>
                  <a:lnTo>
                    <a:pt x="579678" y="1694510"/>
                  </a:lnTo>
                  <a:lnTo>
                    <a:pt x="582485" y="1707210"/>
                  </a:lnTo>
                  <a:lnTo>
                    <a:pt x="588784" y="1707210"/>
                  </a:lnTo>
                  <a:lnTo>
                    <a:pt x="580273" y="1694510"/>
                  </a:lnTo>
                  <a:lnTo>
                    <a:pt x="571041" y="1681810"/>
                  </a:lnTo>
                  <a:close/>
                </a:path>
                <a:path w="4236085" h="2482215" extrusionOk="0">
                  <a:moveTo>
                    <a:pt x="677252" y="1694510"/>
                  </a:moveTo>
                  <a:lnTo>
                    <a:pt x="673227" y="1707210"/>
                  </a:lnTo>
                  <a:lnTo>
                    <a:pt x="675528" y="1707210"/>
                  </a:lnTo>
                  <a:lnTo>
                    <a:pt x="677252" y="1694510"/>
                  </a:lnTo>
                  <a:close/>
                </a:path>
                <a:path w="4236085" h="2482215" extrusionOk="0">
                  <a:moveTo>
                    <a:pt x="1000912" y="1656410"/>
                  </a:moveTo>
                  <a:lnTo>
                    <a:pt x="998321" y="1656410"/>
                  </a:lnTo>
                  <a:lnTo>
                    <a:pt x="997692" y="1669110"/>
                  </a:lnTo>
                  <a:lnTo>
                    <a:pt x="997454" y="1681810"/>
                  </a:lnTo>
                  <a:lnTo>
                    <a:pt x="996035" y="1681810"/>
                  </a:lnTo>
                  <a:lnTo>
                    <a:pt x="994460" y="1694510"/>
                  </a:lnTo>
                  <a:lnTo>
                    <a:pt x="993038" y="1694510"/>
                  </a:lnTo>
                  <a:lnTo>
                    <a:pt x="992098" y="1707210"/>
                  </a:lnTo>
                  <a:lnTo>
                    <a:pt x="996574" y="1694510"/>
                  </a:lnTo>
                  <a:lnTo>
                    <a:pt x="999605" y="1681810"/>
                  </a:lnTo>
                  <a:lnTo>
                    <a:pt x="1001087" y="1669110"/>
                  </a:lnTo>
                  <a:lnTo>
                    <a:pt x="1000912" y="1656410"/>
                  </a:lnTo>
                  <a:close/>
                </a:path>
                <a:path w="4236085" h="2482215" extrusionOk="0">
                  <a:moveTo>
                    <a:pt x="1294872" y="1592910"/>
                  </a:moveTo>
                  <a:lnTo>
                    <a:pt x="1222086" y="1592910"/>
                  </a:lnTo>
                  <a:lnTo>
                    <a:pt x="1216952" y="1605610"/>
                  </a:lnTo>
                  <a:lnTo>
                    <a:pt x="1205534" y="1618310"/>
                  </a:lnTo>
                  <a:lnTo>
                    <a:pt x="1193201" y="1631010"/>
                  </a:lnTo>
                  <a:lnTo>
                    <a:pt x="1179884" y="1643710"/>
                  </a:lnTo>
                  <a:lnTo>
                    <a:pt x="1165517" y="1656410"/>
                  </a:lnTo>
                  <a:lnTo>
                    <a:pt x="1163949" y="1669110"/>
                  </a:lnTo>
                  <a:lnTo>
                    <a:pt x="1167999" y="1681810"/>
                  </a:lnTo>
                  <a:lnTo>
                    <a:pt x="1172192" y="1694510"/>
                  </a:lnTo>
                  <a:lnTo>
                    <a:pt x="1171054" y="1707210"/>
                  </a:lnTo>
                  <a:lnTo>
                    <a:pt x="1310665" y="1707210"/>
                  </a:lnTo>
                  <a:lnTo>
                    <a:pt x="1310291" y="1694510"/>
                  </a:lnTo>
                  <a:lnTo>
                    <a:pt x="1308125" y="1694510"/>
                  </a:lnTo>
                  <a:lnTo>
                    <a:pt x="1305196" y="1681810"/>
                  </a:lnTo>
                  <a:lnTo>
                    <a:pt x="1302537" y="1681810"/>
                  </a:lnTo>
                  <a:lnTo>
                    <a:pt x="1304612" y="1656410"/>
                  </a:lnTo>
                  <a:lnTo>
                    <a:pt x="1309050" y="1643710"/>
                  </a:lnTo>
                  <a:lnTo>
                    <a:pt x="1310943" y="1631010"/>
                  </a:lnTo>
                  <a:lnTo>
                    <a:pt x="1305382" y="1618310"/>
                  </a:lnTo>
                  <a:lnTo>
                    <a:pt x="1300070" y="1605610"/>
                  </a:lnTo>
                  <a:lnTo>
                    <a:pt x="1294872" y="1592910"/>
                  </a:lnTo>
                  <a:close/>
                </a:path>
                <a:path w="4236085" h="2482215" extrusionOk="0">
                  <a:moveTo>
                    <a:pt x="1949876" y="1691238"/>
                  </a:moveTo>
                  <a:lnTo>
                    <a:pt x="1946895" y="1694510"/>
                  </a:lnTo>
                  <a:lnTo>
                    <a:pt x="1936419" y="1707210"/>
                  </a:lnTo>
                  <a:lnTo>
                    <a:pt x="1941657" y="1707210"/>
                  </a:lnTo>
                  <a:lnTo>
                    <a:pt x="1948016" y="1694510"/>
                  </a:lnTo>
                  <a:lnTo>
                    <a:pt x="1949876" y="1691238"/>
                  </a:lnTo>
                  <a:close/>
                </a:path>
                <a:path w="4236085" h="2482215" extrusionOk="0">
                  <a:moveTo>
                    <a:pt x="2539784" y="1694510"/>
                  </a:moveTo>
                  <a:lnTo>
                    <a:pt x="2530145" y="1707210"/>
                  </a:lnTo>
                  <a:lnTo>
                    <a:pt x="2534636" y="1707210"/>
                  </a:lnTo>
                  <a:lnTo>
                    <a:pt x="2539784" y="1694510"/>
                  </a:lnTo>
                  <a:close/>
                </a:path>
                <a:path w="4236085" h="2482215" extrusionOk="0">
                  <a:moveTo>
                    <a:pt x="2858820" y="1681810"/>
                  </a:moveTo>
                  <a:lnTo>
                    <a:pt x="2853867" y="1681810"/>
                  </a:lnTo>
                  <a:lnTo>
                    <a:pt x="2859468" y="1694510"/>
                  </a:lnTo>
                  <a:lnTo>
                    <a:pt x="2874492" y="1707210"/>
                  </a:lnTo>
                  <a:lnTo>
                    <a:pt x="2878212" y="1707210"/>
                  </a:lnTo>
                  <a:lnTo>
                    <a:pt x="2871890" y="1694510"/>
                  </a:lnTo>
                  <a:lnTo>
                    <a:pt x="2865297" y="1694510"/>
                  </a:lnTo>
                  <a:lnTo>
                    <a:pt x="2858820" y="1681810"/>
                  </a:lnTo>
                  <a:close/>
                </a:path>
                <a:path w="4236085" h="2482215" extrusionOk="0">
                  <a:moveTo>
                    <a:pt x="390855" y="1681810"/>
                  </a:moveTo>
                  <a:lnTo>
                    <a:pt x="387426" y="1681810"/>
                  </a:lnTo>
                  <a:lnTo>
                    <a:pt x="393324" y="1694510"/>
                  </a:lnTo>
                  <a:lnTo>
                    <a:pt x="395935" y="1694510"/>
                  </a:lnTo>
                  <a:lnTo>
                    <a:pt x="390855" y="1681810"/>
                  </a:lnTo>
                  <a:close/>
                </a:path>
                <a:path w="4236085" h="2482215" extrusionOk="0">
                  <a:moveTo>
                    <a:pt x="417985" y="1681810"/>
                  </a:moveTo>
                  <a:lnTo>
                    <a:pt x="415135" y="1681810"/>
                  </a:lnTo>
                  <a:lnTo>
                    <a:pt x="414896" y="1694510"/>
                  </a:lnTo>
                  <a:lnTo>
                    <a:pt x="417195" y="1694510"/>
                  </a:lnTo>
                  <a:lnTo>
                    <a:pt x="417985" y="1681810"/>
                  </a:lnTo>
                  <a:close/>
                </a:path>
                <a:path w="4236085" h="2482215" extrusionOk="0">
                  <a:moveTo>
                    <a:pt x="620598" y="1681810"/>
                  </a:moveTo>
                  <a:lnTo>
                    <a:pt x="618413" y="1681810"/>
                  </a:lnTo>
                  <a:lnTo>
                    <a:pt x="619467" y="1694510"/>
                  </a:lnTo>
                  <a:lnTo>
                    <a:pt x="623252" y="1694510"/>
                  </a:lnTo>
                  <a:lnTo>
                    <a:pt x="620598" y="1681810"/>
                  </a:lnTo>
                  <a:close/>
                </a:path>
                <a:path w="4236085" h="2482215" extrusionOk="0">
                  <a:moveTo>
                    <a:pt x="646879" y="1681810"/>
                  </a:moveTo>
                  <a:lnTo>
                    <a:pt x="637895" y="1681810"/>
                  </a:lnTo>
                  <a:lnTo>
                    <a:pt x="629996" y="1694510"/>
                  </a:lnTo>
                  <a:lnTo>
                    <a:pt x="639768" y="1694510"/>
                  </a:lnTo>
                  <a:lnTo>
                    <a:pt x="646879" y="1681810"/>
                  </a:lnTo>
                  <a:close/>
                </a:path>
                <a:path w="4236085" h="2482215" extrusionOk="0">
                  <a:moveTo>
                    <a:pt x="1153998" y="1643710"/>
                  </a:moveTo>
                  <a:lnTo>
                    <a:pt x="1153160" y="1643710"/>
                  </a:lnTo>
                  <a:lnTo>
                    <a:pt x="1151445" y="1656410"/>
                  </a:lnTo>
                  <a:lnTo>
                    <a:pt x="1150893" y="1656410"/>
                  </a:lnTo>
                  <a:lnTo>
                    <a:pt x="1153296" y="1669110"/>
                  </a:lnTo>
                  <a:lnTo>
                    <a:pt x="1156961" y="1681810"/>
                  </a:lnTo>
                  <a:lnTo>
                    <a:pt x="1161034" y="1694510"/>
                  </a:lnTo>
                  <a:lnTo>
                    <a:pt x="1158329" y="1681810"/>
                  </a:lnTo>
                  <a:lnTo>
                    <a:pt x="1155177" y="1669110"/>
                  </a:lnTo>
                  <a:lnTo>
                    <a:pt x="1153195" y="1656410"/>
                  </a:lnTo>
                  <a:lnTo>
                    <a:pt x="1153998" y="1643710"/>
                  </a:lnTo>
                  <a:close/>
                </a:path>
                <a:path w="4236085" h="2482215" extrusionOk="0">
                  <a:moveTo>
                    <a:pt x="1906079" y="1681810"/>
                  </a:moveTo>
                  <a:lnTo>
                    <a:pt x="1911210" y="1694510"/>
                  </a:lnTo>
                  <a:lnTo>
                    <a:pt x="1911870" y="1694510"/>
                  </a:lnTo>
                  <a:lnTo>
                    <a:pt x="1906079" y="1681810"/>
                  </a:lnTo>
                  <a:close/>
                </a:path>
                <a:path w="4236085" h="2482215" extrusionOk="0">
                  <a:moveTo>
                    <a:pt x="1921624" y="1681810"/>
                  </a:moveTo>
                  <a:lnTo>
                    <a:pt x="1916925" y="1681810"/>
                  </a:lnTo>
                  <a:lnTo>
                    <a:pt x="1924951" y="1694510"/>
                  </a:lnTo>
                  <a:lnTo>
                    <a:pt x="1927567" y="1694510"/>
                  </a:lnTo>
                  <a:lnTo>
                    <a:pt x="1921624" y="1681810"/>
                  </a:lnTo>
                  <a:close/>
                </a:path>
                <a:path w="4236085" h="2482215" extrusionOk="0">
                  <a:moveTo>
                    <a:pt x="1938274" y="1681810"/>
                  </a:moveTo>
                  <a:lnTo>
                    <a:pt x="1932228" y="1681810"/>
                  </a:lnTo>
                  <a:lnTo>
                    <a:pt x="1927567" y="1694510"/>
                  </a:lnTo>
                  <a:lnTo>
                    <a:pt x="1932419" y="1694510"/>
                  </a:lnTo>
                  <a:lnTo>
                    <a:pt x="1938274" y="1681810"/>
                  </a:lnTo>
                  <a:close/>
                </a:path>
                <a:path w="4236085" h="2482215" extrusionOk="0">
                  <a:moveTo>
                    <a:pt x="2655500" y="1681810"/>
                  </a:moveTo>
                  <a:lnTo>
                    <a:pt x="2652079" y="1681810"/>
                  </a:lnTo>
                  <a:lnTo>
                    <a:pt x="2656998" y="1694510"/>
                  </a:lnTo>
                  <a:lnTo>
                    <a:pt x="2663507" y="1694510"/>
                  </a:lnTo>
                  <a:lnTo>
                    <a:pt x="2655500" y="1681810"/>
                  </a:lnTo>
                  <a:close/>
                </a:path>
                <a:path w="4236085" h="2482215" extrusionOk="0">
                  <a:moveTo>
                    <a:pt x="2853867" y="1681810"/>
                  </a:moveTo>
                  <a:lnTo>
                    <a:pt x="2842272" y="1681810"/>
                  </a:lnTo>
                  <a:lnTo>
                    <a:pt x="2847962" y="1694510"/>
                  </a:lnTo>
                  <a:lnTo>
                    <a:pt x="2853867" y="1681810"/>
                  </a:lnTo>
                  <a:close/>
                </a:path>
                <a:path w="4236085" h="2482215" extrusionOk="0">
                  <a:moveTo>
                    <a:pt x="1958465" y="1681810"/>
                  </a:moveTo>
                  <a:lnTo>
                    <a:pt x="1955235" y="1681810"/>
                  </a:lnTo>
                  <a:lnTo>
                    <a:pt x="1949876" y="1691238"/>
                  </a:lnTo>
                  <a:lnTo>
                    <a:pt x="1958465" y="1681810"/>
                  </a:lnTo>
                  <a:close/>
                </a:path>
                <a:path w="4236085" h="2482215" extrusionOk="0">
                  <a:moveTo>
                    <a:pt x="1315496" y="1681810"/>
                  </a:moveTo>
                  <a:lnTo>
                    <a:pt x="1314996" y="1681810"/>
                  </a:lnTo>
                  <a:lnTo>
                    <a:pt x="1316095" y="1685111"/>
                  </a:lnTo>
                  <a:lnTo>
                    <a:pt x="1315496" y="1681810"/>
                  </a:lnTo>
                  <a:close/>
                </a:path>
                <a:path w="4236085" h="2482215" extrusionOk="0">
                  <a:moveTo>
                    <a:pt x="231037" y="1673488"/>
                  </a:moveTo>
                  <a:lnTo>
                    <a:pt x="234532" y="1681810"/>
                  </a:lnTo>
                  <a:lnTo>
                    <a:pt x="237348" y="1681810"/>
                  </a:lnTo>
                  <a:lnTo>
                    <a:pt x="231037" y="1673488"/>
                  </a:lnTo>
                  <a:close/>
                </a:path>
                <a:path w="4236085" h="2482215" extrusionOk="0">
                  <a:moveTo>
                    <a:pt x="332562" y="1669110"/>
                  </a:moveTo>
                  <a:lnTo>
                    <a:pt x="324180" y="1669110"/>
                  </a:lnTo>
                  <a:lnTo>
                    <a:pt x="321271" y="1681810"/>
                  </a:lnTo>
                  <a:lnTo>
                    <a:pt x="327260" y="1681810"/>
                  </a:lnTo>
                  <a:lnTo>
                    <a:pt x="332562" y="1669110"/>
                  </a:lnTo>
                  <a:close/>
                </a:path>
                <a:path w="4236085" h="2482215" extrusionOk="0">
                  <a:moveTo>
                    <a:pt x="373654" y="1656410"/>
                  </a:moveTo>
                  <a:lnTo>
                    <a:pt x="368884" y="1656410"/>
                  </a:lnTo>
                  <a:lnTo>
                    <a:pt x="374365" y="1669110"/>
                  </a:lnTo>
                  <a:lnTo>
                    <a:pt x="379121" y="1669110"/>
                  </a:lnTo>
                  <a:lnTo>
                    <a:pt x="383394" y="1681810"/>
                  </a:lnTo>
                  <a:lnTo>
                    <a:pt x="385080" y="1681810"/>
                  </a:lnTo>
                  <a:lnTo>
                    <a:pt x="379528" y="1669110"/>
                  </a:lnTo>
                  <a:lnTo>
                    <a:pt x="373654" y="1656410"/>
                  </a:lnTo>
                  <a:close/>
                </a:path>
                <a:path w="4236085" h="2482215" extrusionOk="0">
                  <a:moveTo>
                    <a:pt x="417957" y="1656410"/>
                  </a:moveTo>
                  <a:lnTo>
                    <a:pt x="415010" y="1656410"/>
                  </a:lnTo>
                  <a:lnTo>
                    <a:pt x="415199" y="1669110"/>
                  </a:lnTo>
                  <a:lnTo>
                    <a:pt x="415239" y="1681810"/>
                  </a:lnTo>
                  <a:lnTo>
                    <a:pt x="418080" y="1681810"/>
                  </a:lnTo>
                  <a:lnTo>
                    <a:pt x="417962" y="1672287"/>
                  </a:lnTo>
                  <a:lnTo>
                    <a:pt x="417957" y="1656410"/>
                  </a:lnTo>
                  <a:close/>
                </a:path>
                <a:path w="4236085" h="2482215" extrusionOk="0">
                  <a:moveTo>
                    <a:pt x="548563" y="1669110"/>
                  </a:moveTo>
                  <a:lnTo>
                    <a:pt x="555101" y="1681810"/>
                  </a:lnTo>
                  <a:lnTo>
                    <a:pt x="560625" y="1681810"/>
                  </a:lnTo>
                  <a:lnTo>
                    <a:pt x="548563" y="1669110"/>
                  </a:lnTo>
                  <a:close/>
                </a:path>
                <a:path w="4236085" h="2482215" extrusionOk="0">
                  <a:moveTo>
                    <a:pt x="619899" y="1656410"/>
                  </a:moveTo>
                  <a:lnTo>
                    <a:pt x="621624" y="1669110"/>
                  </a:lnTo>
                  <a:lnTo>
                    <a:pt x="625411" y="1681810"/>
                  </a:lnTo>
                  <a:lnTo>
                    <a:pt x="627989" y="1681810"/>
                  </a:lnTo>
                  <a:lnTo>
                    <a:pt x="625297" y="1669110"/>
                  </a:lnTo>
                  <a:lnTo>
                    <a:pt x="622566" y="1669110"/>
                  </a:lnTo>
                  <a:lnTo>
                    <a:pt x="619899" y="1656410"/>
                  </a:lnTo>
                  <a:close/>
                </a:path>
                <a:path w="4236085" h="2482215" extrusionOk="0">
                  <a:moveTo>
                    <a:pt x="652710" y="1669110"/>
                  </a:moveTo>
                  <a:lnTo>
                    <a:pt x="645703" y="1669110"/>
                  </a:lnTo>
                  <a:lnTo>
                    <a:pt x="640270" y="1681810"/>
                  </a:lnTo>
                  <a:lnTo>
                    <a:pt x="646571" y="1681810"/>
                  </a:lnTo>
                  <a:lnTo>
                    <a:pt x="652710" y="1669110"/>
                  </a:lnTo>
                  <a:close/>
                </a:path>
                <a:path w="4236085" h="2482215" extrusionOk="0">
                  <a:moveTo>
                    <a:pt x="663765" y="1669110"/>
                  </a:moveTo>
                  <a:lnTo>
                    <a:pt x="658634" y="1681810"/>
                  </a:lnTo>
                  <a:lnTo>
                    <a:pt x="669417" y="1681810"/>
                  </a:lnTo>
                  <a:lnTo>
                    <a:pt x="663765" y="1669110"/>
                  </a:lnTo>
                  <a:close/>
                </a:path>
                <a:path w="4236085" h="2482215" extrusionOk="0">
                  <a:moveTo>
                    <a:pt x="755422" y="1644767"/>
                  </a:moveTo>
                  <a:lnTo>
                    <a:pt x="758931" y="1656410"/>
                  </a:lnTo>
                  <a:lnTo>
                    <a:pt x="761620" y="1669110"/>
                  </a:lnTo>
                  <a:lnTo>
                    <a:pt x="764492" y="1681810"/>
                  </a:lnTo>
                  <a:lnTo>
                    <a:pt x="766169" y="1681810"/>
                  </a:lnTo>
                  <a:lnTo>
                    <a:pt x="763597" y="1669110"/>
                  </a:lnTo>
                  <a:lnTo>
                    <a:pt x="760191" y="1656410"/>
                  </a:lnTo>
                  <a:lnTo>
                    <a:pt x="755422" y="1644767"/>
                  </a:lnTo>
                  <a:close/>
                </a:path>
                <a:path w="4236085" h="2482215" extrusionOk="0">
                  <a:moveTo>
                    <a:pt x="823379" y="1669110"/>
                  </a:moveTo>
                  <a:lnTo>
                    <a:pt x="815035" y="1669110"/>
                  </a:lnTo>
                  <a:lnTo>
                    <a:pt x="821903" y="1681810"/>
                  </a:lnTo>
                  <a:lnTo>
                    <a:pt x="832599" y="1681810"/>
                  </a:lnTo>
                  <a:lnTo>
                    <a:pt x="823379" y="1669110"/>
                  </a:lnTo>
                  <a:close/>
                </a:path>
                <a:path w="4236085" h="2482215" extrusionOk="0">
                  <a:moveTo>
                    <a:pt x="898906" y="1669110"/>
                  </a:moveTo>
                  <a:lnTo>
                    <a:pt x="894600" y="1669110"/>
                  </a:lnTo>
                  <a:lnTo>
                    <a:pt x="893394" y="1681810"/>
                  </a:lnTo>
                  <a:lnTo>
                    <a:pt x="896277" y="1681810"/>
                  </a:lnTo>
                  <a:lnTo>
                    <a:pt x="898906" y="1669110"/>
                  </a:lnTo>
                  <a:close/>
                </a:path>
                <a:path w="4236085" h="2482215" extrusionOk="0">
                  <a:moveTo>
                    <a:pt x="1312859" y="1605610"/>
                  </a:moveTo>
                  <a:lnTo>
                    <a:pt x="1311160" y="1605610"/>
                  </a:lnTo>
                  <a:lnTo>
                    <a:pt x="1317612" y="1618310"/>
                  </a:lnTo>
                  <a:lnTo>
                    <a:pt x="1318183" y="1631010"/>
                  </a:lnTo>
                  <a:lnTo>
                    <a:pt x="1314907" y="1656410"/>
                  </a:lnTo>
                  <a:lnTo>
                    <a:pt x="1311382" y="1669110"/>
                  </a:lnTo>
                  <a:lnTo>
                    <a:pt x="1311211" y="1681810"/>
                  </a:lnTo>
                  <a:lnTo>
                    <a:pt x="1314996" y="1681810"/>
                  </a:lnTo>
                  <a:lnTo>
                    <a:pt x="1311529" y="1669110"/>
                  </a:lnTo>
                  <a:lnTo>
                    <a:pt x="1313990" y="1669110"/>
                  </a:lnTo>
                  <a:lnTo>
                    <a:pt x="1316997" y="1656410"/>
                  </a:lnTo>
                  <a:lnTo>
                    <a:pt x="1319731" y="1643710"/>
                  </a:lnTo>
                  <a:lnTo>
                    <a:pt x="1321371" y="1631010"/>
                  </a:lnTo>
                  <a:lnTo>
                    <a:pt x="1317748" y="1618310"/>
                  </a:lnTo>
                  <a:lnTo>
                    <a:pt x="1312859" y="1605610"/>
                  </a:lnTo>
                  <a:close/>
                </a:path>
                <a:path w="4236085" h="2482215" extrusionOk="0">
                  <a:moveTo>
                    <a:pt x="1902691" y="1669110"/>
                  </a:moveTo>
                  <a:lnTo>
                    <a:pt x="1895930" y="1669110"/>
                  </a:lnTo>
                  <a:lnTo>
                    <a:pt x="1901801" y="1681810"/>
                  </a:lnTo>
                  <a:lnTo>
                    <a:pt x="1908425" y="1681810"/>
                  </a:lnTo>
                  <a:lnTo>
                    <a:pt x="1902691" y="1669110"/>
                  </a:lnTo>
                  <a:close/>
                </a:path>
                <a:path w="4236085" h="2482215" extrusionOk="0">
                  <a:moveTo>
                    <a:pt x="1953174" y="1669110"/>
                  </a:moveTo>
                  <a:lnTo>
                    <a:pt x="1946228" y="1669110"/>
                  </a:lnTo>
                  <a:lnTo>
                    <a:pt x="1939539" y="1681810"/>
                  </a:lnTo>
                  <a:lnTo>
                    <a:pt x="1942985" y="1681810"/>
                  </a:lnTo>
                  <a:lnTo>
                    <a:pt x="1953174" y="1669110"/>
                  </a:lnTo>
                  <a:close/>
                </a:path>
                <a:path w="4236085" h="2482215" extrusionOk="0">
                  <a:moveTo>
                    <a:pt x="1965296" y="1672287"/>
                  </a:moveTo>
                  <a:lnTo>
                    <a:pt x="1958465" y="1681810"/>
                  </a:lnTo>
                  <a:lnTo>
                    <a:pt x="1961743" y="1681810"/>
                  </a:lnTo>
                  <a:lnTo>
                    <a:pt x="1965296" y="1672287"/>
                  </a:lnTo>
                  <a:close/>
                </a:path>
                <a:path w="4236085" h="2482215" extrusionOk="0">
                  <a:moveTo>
                    <a:pt x="2636799" y="1631010"/>
                  </a:moveTo>
                  <a:lnTo>
                    <a:pt x="2635046" y="1631010"/>
                  </a:lnTo>
                  <a:lnTo>
                    <a:pt x="2634869" y="1643710"/>
                  </a:lnTo>
                  <a:lnTo>
                    <a:pt x="2632608" y="1643710"/>
                  </a:lnTo>
                  <a:lnTo>
                    <a:pt x="2632202" y="1656410"/>
                  </a:lnTo>
                  <a:lnTo>
                    <a:pt x="2634170" y="1669110"/>
                  </a:lnTo>
                  <a:lnTo>
                    <a:pt x="2640037" y="1669110"/>
                  </a:lnTo>
                  <a:lnTo>
                    <a:pt x="2644127" y="1681810"/>
                  </a:lnTo>
                  <a:lnTo>
                    <a:pt x="2648610" y="1681810"/>
                  </a:lnTo>
                  <a:lnTo>
                    <a:pt x="2642301" y="1669110"/>
                  </a:lnTo>
                  <a:lnTo>
                    <a:pt x="2636037" y="1656410"/>
                  </a:lnTo>
                  <a:lnTo>
                    <a:pt x="2636658" y="1643710"/>
                  </a:lnTo>
                  <a:lnTo>
                    <a:pt x="2636799" y="1631010"/>
                  </a:lnTo>
                  <a:close/>
                </a:path>
                <a:path w="4236085" h="2482215" extrusionOk="0">
                  <a:moveTo>
                    <a:pt x="2649766" y="1656410"/>
                  </a:moveTo>
                  <a:lnTo>
                    <a:pt x="2645841" y="1656410"/>
                  </a:lnTo>
                  <a:lnTo>
                    <a:pt x="2653077" y="1669110"/>
                  </a:lnTo>
                  <a:lnTo>
                    <a:pt x="2661197" y="1681810"/>
                  </a:lnTo>
                  <a:lnTo>
                    <a:pt x="2664698" y="1681810"/>
                  </a:lnTo>
                  <a:lnTo>
                    <a:pt x="2655768" y="1669110"/>
                  </a:lnTo>
                  <a:lnTo>
                    <a:pt x="2649766" y="1656410"/>
                  </a:lnTo>
                  <a:close/>
                </a:path>
                <a:path w="4236085" h="2482215" extrusionOk="0">
                  <a:moveTo>
                    <a:pt x="226336" y="1661377"/>
                  </a:moveTo>
                  <a:lnTo>
                    <a:pt x="227717" y="1669110"/>
                  </a:lnTo>
                  <a:lnTo>
                    <a:pt x="231037" y="1673488"/>
                  </a:lnTo>
                  <a:lnTo>
                    <a:pt x="229199" y="1669110"/>
                  </a:lnTo>
                  <a:lnTo>
                    <a:pt x="226336" y="1661377"/>
                  </a:lnTo>
                  <a:close/>
                </a:path>
                <a:path w="4236085" h="2482215" extrusionOk="0">
                  <a:moveTo>
                    <a:pt x="1967575" y="1669110"/>
                  </a:moveTo>
                  <a:lnTo>
                    <a:pt x="1966481" y="1669110"/>
                  </a:lnTo>
                  <a:lnTo>
                    <a:pt x="1965296" y="1672287"/>
                  </a:lnTo>
                  <a:lnTo>
                    <a:pt x="1967575" y="1669110"/>
                  </a:lnTo>
                  <a:close/>
                </a:path>
                <a:path w="4236085" h="2482215" extrusionOk="0">
                  <a:moveTo>
                    <a:pt x="513956" y="1656410"/>
                  </a:moveTo>
                  <a:lnTo>
                    <a:pt x="510425" y="1656410"/>
                  </a:lnTo>
                  <a:lnTo>
                    <a:pt x="502843" y="1669110"/>
                  </a:lnTo>
                  <a:lnTo>
                    <a:pt x="509295" y="1669110"/>
                  </a:lnTo>
                  <a:lnTo>
                    <a:pt x="513956" y="1656410"/>
                  </a:lnTo>
                  <a:close/>
                </a:path>
                <a:path w="4236085" h="2482215" extrusionOk="0">
                  <a:moveTo>
                    <a:pt x="691451" y="1656410"/>
                  </a:moveTo>
                  <a:lnTo>
                    <a:pt x="689483" y="1656410"/>
                  </a:lnTo>
                  <a:lnTo>
                    <a:pt x="687336" y="1669110"/>
                  </a:lnTo>
                  <a:lnTo>
                    <a:pt x="690976" y="1669110"/>
                  </a:lnTo>
                  <a:lnTo>
                    <a:pt x="691451" y="1656410"/>
                  </a:lnTo>
                  <a:close/>
                </a:path>
                <a:path w="4236085" h="2482215" extrusionOk="0">
                  <a:moveTo>
                    <a:pt x="840460" y="1656410"/>
                  </a:moveTo>
                  <a:lnTo>
                    <a:pt x="838228" y="1656410"/>
                  </a:lnTo>
                  <a:lnTo>
                    <a:pt x="840105" y="1669110"/>
                  </a:lnTo>
                  <a:lnTo>
                    <a:pt x="840460" y="1656410"/>
                  </a:lnTo>
                  <a:close/>
                </a:path>
                <a:path w="4236085" h="2482215" extrusionOk="0">
                  <a:moveTo>
                    <a:pt x="924623" y="1656410"/>
                  </a:moveTo>
                  <a:lnTo>
                    <a:pt x="923643" y="1656410"/>
                  </a:lnTo>
                  <a:lnTo>
                    <a:pt x="917079" y="1669110"/>
                  </a:lnTo>
                  <a:lnTo>
                    <a:pt x="919583" y="1669110"/>
                  </a:lnTo>
                  <a:lnTo>
                    <a:pt x="924623" y="1656410"/>
                  </a:lnTo>
                  <a:close/>
                </a:path>
                <a:path w="4236085" h="2482215" extrusionOk="0">
                  <a:moveTo>
                    <a:pt x="1811663" y="1656410"/>
                  </a:moveTo>
                  <a:lnTo>
                    <a:pt x="1810396" y="1656410"/>
                  </a:lnTo>
                  <a:lnTo>
                    <a:pt x="1803514" y="1669110"/>
                  </a:lnTo>
                  <a:lnTo>
                    <a:pt x="1811663" y="1656410"/>
                  </a:lnTo>
                  <a:close/>
                </a:path>
                <a:path w="4236085" h="2482215" extrusionOk="0">
                  <a:moveTo>
                    <a:pt x="1851037" y="1656410"/>
                  </a:moveTo>
                  <a:lnTo>
                    <a:pt x="1844272" y="1656410"/>
                  </a:lnTo>
                  <a:lnTo>
                    <a:pt x="1849151" y="1669110"/>
                  </a:lnTo>
                  <a:lnTo>
                    <a:pt x="1856543" y="1669110"/>
                  </a:lnTo>
                  <a:lnTo>
                    <a:pt x="1851037" y="1656410"/>
                  </a:lnTo>
                  <a:close/>
                </a:path>
                <a:path w="4236085" h="2482215" extrusionOk="0">
                  <a:moveTo>
                    <a:pt x="1836127" y="1631010"/>
                  </a:moveTo>
                  <a:lnTo>
                    <a:pt x="1843265" y="1643710"/>
                  </a:lnTo>
                  <a:lnTo>
                    <a:pt x="1850490" y="1656410"/>
                  </a:lnTo>
                  <a:lnTo>
                    <a:pt x="1858064" y="1656410"/>
                  </a:lnTo>
                  <a:lnTo>
                    <a:pt x="1866252" y="1669110"/>
                  </a:lnTo>
                  <a:lnTo>
                    <a:pt x="1868043" y="1669110"/>
                  </a:lnTo>
                  <a:lnTo>
                    <a:pt x="1860079" y="1656410"/>
                  </a:lnTo>
                  <a:lnTo>
                    <a:pt x="1852699" y="1643710"/>
                  </a:lnTo>
                  <a:lnTo>
                    <a:pt x="1845013" y="1643710"/>
                  </a:lnTo>
                  <a:lnTo>
                    <a:pt x="1836127" y="1631010"/>
                  </a:lnTo>
                  <a:close/>
                </a:path>
                <a:path w="4236085" h="2482215" extrusionOk="0">
                  <a:moveTo>
                    <a:pt x="1960029" y="1656410"/>
                  </a:moveTo>
                  <a:lnTo>
                    <a:pt x="1957514" y="1656410"/>
                  </a:lnTo>
                  <a:lnTo>
                    <a:pt x="1952240" y="1669110"/>
                  </a:lnTo>
                  <a:lnTo>
                    <a:pt x="1957448" y="1669110"/>
                  </a:lnTo>
                  <a:lnTo>
                    <a:pt x="1960029" y="1656410"/>
                  </a:lnTo>
                  <a:close/>
                </a:path>
                <a:path w="4236085" h="2482215" extrusionOk="0">
                  <a:moveTo>
                    <a:pt x="1970671" y="1643710"/>
                  </a:moveTo>
                  <a:lnTo>
                    <a:pt x="1967575" y="1669110"/>
                  </a:lnTo>
                  <a:lnTo>
                    <a:pt x="1970836" y="1669110"/>
                  </a:lnTo>
                  <a:lnTo>
                    <a:pt x="1972877" y="1656410"/>
                  </a:lnTo>
                  <a:lnTo>
                    <a:pt x="1970671" y="1643710"/>
                  </a:lnTo>
                  <a:close/>
                </a:path>
                <a:path w="4236085" h="2482215" extrusionOk="0">
                  <a:moveTo>
                    <a:pt x="226250" y="1631010"/>
                  </a:moveTo>
                  <a:lnTo>
                    <a:pt x="225234" y="1631010"/>
                  </a:lnTo>
                  <a:lnTo>
                    <a:pt x="221988" y="1643710"/>
                  </a:lnTo>
                  <a:lnTo>
                    <a:pt x="220479" y="1643710"/>
                  </a:lnTo>
                  <a:lnTo>
                    <a:pt x="221164" y="1656410"/>
                  </a:lnTo>
                  <a:lnTo>
                    <a:pt x="224497" y="1656410"/>
                  </a:lnTo>
                  <a:lnTo>
                    <a:pt x="226336" y="1661377"/>
                  </a:lnTo>
                  <a:lnTo>
                    <a:pt x="223182" y="1643710"/>
                  </a:lnTo>
                  <a:lnTo>
                    <a:pt x="226250" y="1631010"/>
                  </a:lnTo>
                  <a:close/>
                </a:path>
                <a:path w="4236085" h="2482215" extrusionOk="0">
                  <a:moveTo>
                    <a:pt x="309384" y="1605610"/>
                  </a:moveTo>
                  <a:lnTo>
                    <a:pt x="312808" y="1618310"/>
                  </a:lnTo>
                  <a:lnTo>
                    <a:pt x="320648" y="1631010"/>
                  </a:lnTo>
                  <a:lnTo>
                    <a:pt x="330342" y="1643710"/>
                  </a:lnTo>
                  <a:lnTo>
                    <a:pt x="339331" y="1656410"/>
                  </a:lnTo>
                  <a:lnTo>
                    <a:pt x="340690" y="1656410"/>
                  </a:lnTo>
                  <a:lnTo>
                    <a:pt x="340499" y="1643710"/>
                  </a:lnTo>
                  <a:lnTo>
                    <a:pt x="331039" y="1643710"/>
                  </a:lnTo>
                  <a:lnTo>
                    <a:pt x="322403" y="1631010"/>
                  </a:lnTo>
                  <a:lnTo>
                    <a:pt x="315037" y="1618310"/>
                  </a:lnTo>
                  <a:lnTo>
                    <a:pt x="309384" y="1605610"/>
                  </a:lnTo>
                  <a:close/>
                </a:path>
                <a:path w="4236085" h="2482215" extrusionOk="0">
                  <a:moveTo>
                    <a:pt x="360578" y="1643710"/>
                  </a:moveTo>
                  <a:lnTo>
                    <a:pt x="351315" y="1643710"/>
                  </a:lnTo>
                  <a:lnTo>
                    <a:pt x="357411" y="1656410"/>
                  </a:lnTo>
                  <a:lnTo>
                    <a:pt x="366915" y="1656410"/>
                  </a:lnTo>
                  <a:lnTo>
                    <a:pt x="360578" y="1643710"/>
                  </a:lnTo>
                  <a:close/>
                </a:path>
                <a:path w="4236085" h="2482215" extrusionOk="0">
                  <a:moveTo>
                    <a:pt x="430561" y="1643710"/>
                  </a:moveTo>
                  <a:lnTo>
                    <a:pt x="427780" y="1643710"/>
                  </a:lnTo>
                  <a:lnTo>
                    <a:pt x="421250" y="1656410"/>
                  </a:lnTo>
                  <a:lnTo>
                    <a:pt x="423715" y="1656410"/>
                  </a:lnTo>
                  <a:lnTo>
                    <a:pt x="430561" y="1643710"/>
                  </a:lnTo>
                  <a:close/>
                </a:path>
                <a:path w="4236085" h="2482215" extrusionOk="0">
                  <a:moveTo>
                    <a:pt x="449073" y="1643710"/>
                  </a:moveTo>
                  <a:lnTo>
                    <a:pt x="439918" y="1643710"/>
                  </a:lnTo>
                  <a:lnTo>
                    <a:pt x="432385" y="1656410"/>
                  </a:lnTo>
                  <a:lnTo>
                    <a:pt x="441315" y="1656410"/>
                  </a:lnTo>
                  <a:lnTo>
                    <a:pt x="449073" y="1643710"/>
                  </a:lnTo>
                  <a:close/>
                </a:path>
                <a:path w="4236085" h="2482215" extrusionOk="0">
                  <a:moveTo>
                    <a:pt x="506080" y="1643710"/>
                  </a:moveTo>
                  <a:lnTo>
                    <a:pt x="499064" y="1643710"/>
                  </a:lnTo>
                  <a:lnTo>
                    <a:pt x="491909" y="1656410"/>
                  </a:lnTo>
                  <a:lnTo>
                    <a:pt x="512599" y="1656410"/>
                  </a:lnTo>
                  <a:lnTo>
                    <a:pt x="506080" y="1643710"/>
                  </a:lnTo>
                  <a:close/>
                </a:path>
                <a:path w="4236085" h="2482215" extrusionOk="0">
                  <a:moveTo>
                    <a:pt x="581025" y="1618310"/>
                  </a:moveTo>
                  <a:lnTo>
                    <a:pt x="569910" y="1631010"/>
                  </a:lnTo>
                  <a:lnTo>
                    <a:pt x="560031" y="1631010"/>
                  </a:lnTo>
                  <a:lnTo>
                    <a:pt x="551096" y="1643710"/>
                  </a:lnTo>
                  <a:lnTo>
                    <a:pt x="542810" y="1656410"/>
                  </a:lnTo>
                  <a:lnTo>
                    <a:pt x="552928" y="1643710"/>
                  </a:lnTo>
                  <a:lnTo>
                    <a:pt x="562727" y="1643710"/>
                  </a:lnTo>
                  <a:lnTo>
                    <a:pt x="572121" y="1631010"/>
                  </a:lnTo>
                  <a:lnTo>
                    <a:pt x="581025" y="1618310"/>
                  </a:lnTo>
                  <a:close/>
                </a:path>
                <a:path w="4236085" h="2482215" extrusionOk="0">
                  <a:moveTo>
                    <a:pt x="617367" y="1643710"/>
                  </a:moveTo>
                  <a:lnTo>
                    <a:pt x="615355" y="1643710"/>
                  </a:lnTo>
                  <a:lnTo>
                    <a:pt x="619467" y="1656410"/>
                  </a:lnTo>
                  <a:lnTo>
                    <a:pt x="617367" y="1643710"/>
                  </a:lnTo>
                  <a:close/>
                </a:path>
                <a:path w="4236085" h="2482215" extrusionOk="0">
                  <a:moveTo>
                    <a:pt x="835406" y="1631010"/>
                  </a:moveTo>
                  <a:lnTo>
                    <a:pt x="833285" y="1631010"/>
                  </a:lnTo>
                  <a:lnTo>
                    <a:pt x="835447" y="1643710"/>
                  </a:lnTo>
                  <a:lnTo>
                    <a:pt x="836885" y="1656410"/>
                  </a:lnTo>
                  <a:lnTo>
                    <a:pt x="839269" y="1656410"/>
                  </a:lnTo>
                  <a:lnTo>
                    <a:pt x="835406" y="1631010"/>
                  </a:lnTo>
                  <a:close/>
                </a:path>
                <a:path w="4236085" h="2482215" extrusionOk="0">
                  <a:moveTo>
                    <a:pt x="944733" y="1631010"/>
                  </a:moveTo>
                  <a:lnTo>
                    <a:pt x="939965" y="1631010"/>
                  </a:lnTo>
                  <a:lnTo>
                    <a:pt x="934280" y="1643710"/>
                  </a:lnTo>
                  <a:lnTo>
                    <a:pt x="929108" y="1656410"/>
                  </a:lnTo>
                  <a:lnTo>
                    <a:pt x="930480" y="1656410"/>
                  </a:lnTo>
                  <a:lnTo>
                    <a:pt x="936742" y="1643710"/>
                  </a:lnTo>
                  <a:lnTo>
                    <a:pt x="944733" y="1631010"/>
                  </a:lnTo>
                  <a:close/>
                </a:path>
                <a:path w="4236085" h="2482215" extrusionOk="0">
                  <a:moveTo>
                    <a:pt x="986445" y="1643710"/>
                  </a:moveTo>
                  <a:lnTo>
                    <a:pt x="984575" y="1643710"/>
                  </a:lnTo>
                  <a:lnTo>
                    <a:pt x="991844" y="1656410"/>
                  </a:lnTo>
                  <a:lnTo>
                    <a:pt x="986445" y="1643710"/>
                  </a:lnTo>
                  <a:close/>
                </a:path>
                <a:path w="4236085" h="2482215" extrusionOk="0">
                  <a:moveTo>
                    <a:pt x="1022184" y="1618310"/>
                  </a:moveTo>
                  <a:lnTo>
                    <a:pt x="1021130" y="1618310"/>
                  </a:lnTo>
                  <a:lnTo>
                    <a:pt x="1017484" y="1631010"/>
                  </a:lnTo>
                  <a:lnTo>
                    <a:pt x="1011847" y="1631010"/>
                  </a:lnTo>
                  <a:lnTo>
                    <a:pt x="1005943" y="1643710"/>
                  </a:lnTo>
                  <a:lnTo>
                    <a:pt x="1001496" y="1656410"/>
                  </a:lnTo>
                  <a:lnTo>
                    <a:pt x="1007199" y="1643710"/>
                  </a:lnTo>
                  <a:lnTo>
                    <a:pt x="1012988" y="1643710"/>
                  </a:lnTo>
                  <a:lnTo>
                    <a:pt x="1018204" y="1631010"/>
                  </a:lnTo>
                  <a:lnTo>
                    <a:pt x="1022184" y="1618310"/>
                  </a:lnTo>
                  <a:close/>
                </a:path>
                <a:path w="4236085" h="2482215" extrusionOk="0">
                  <a:moveTo>
                    <a:pt x="1824770" y="1643710"/>
                  </a:moveTo>
                  <a:lnTo>
                    <a:pt x="1813987" y="1643710"/>
                  </a:lnTo>
                  <a:lnTo>
                    <a:pt x="1809063" y="1656410"/>
                  </a:lnTo>
                  <a:lnTo>
                    <a:pt x="1809836" y="1656410"/>
                  </a:lnTo>
                  <a:lnTo>
                    <a:pt x="1823819" y="1645366"/>
                  </a:lnTo>
                  <a:lnTo>
                    <a:pt x="1824770" y="1643710"/>
                  </a:lnTo>
                  <a:close/>
                </a:path>
                <a:path w="4236085" h="2482215" extrusionOk="0">
                  <a:moveTo>
                    <a:pt x="1834921" y="1643710"/>
                  </a:moveTo>
                  <a:lnTo>
                    <a:pt x="1825917" y="1643710"/>
                  </a:lnTo>
                  <a:lnTo>
                    <a:pt x="1823819" y="1645366"/>
                  </a:lnTo>
                  <a:lnTo>
                    <a:pt x="1817481" y="1656410"/>
                  </a:lnTo>
                  <a:lnTo>
                    <a:pt x="1826779" y="1656410"/>
                  </a:lnTo>
                  <a:lnTo>
                    <a:pt x="1834921" y="1643710"/>
                  </a:lnTo>
                  <a:close/>
                </a:path>
                <a:path w="4236085" h="2482215" extrusionOk="0">
                  <a:moveTo>
                    <a:pt x="2646057" y="1618310"/>
                  </a:moveTo>
                  <a:lnTo>
                    <a:pt x="2640368" y="1618310"/>
                  </a:lnTo>
                  <a:lnTo>
                    <a:pt x="2644851" y="1631010"/>
                  </a:lnTo>
                  <a:lnTo>
                    <a:pt x="2648204" y="1631010"/>
                  </a:lnTo>
                  <a:lnTo>
                    <a:pt x="2647740" y="1643710"/>
                  </a:lnTo>
                  <a:lnTo>
                    <a:pt x="2646298" y="1656410"/>
                  </a:lnTo>
                  <a:lnTo>
                    <a:pt x="2649365" y="1656410"/>
                  </a:lnTo>
                  <a:lnTo>
                    <a:pt x="2649589" y="1643710"/>
                  </a:lnTo>
                  <a:lnTo>
                    <a:pt x="2650642" y="1631010"/>
                  </a:lnTo>
                  <a:lnTo>
                    <a:pt x="2646057" y="1618310"/>
                  </a:lnTo>
                  <a:close/>
                </a:path>
                <a:path w="4236085" h="2482215" extrusionOk="0">
                  <a:moveTo>
                    <a:pt x="1825917" y="1643710"/>
                  </a:moveTo>
                  <a:lnTo>
                    <a:pt x="1824770" y="1643710"/>
                  </a:lnTo>
                  <a:lnTo>
                    <a:pt x="1823819" y="1645366"/>
                  </a:lnTo>
                  <a:lnTo>
                    <a:pt x="1825917" y="1643710"/>
                  </a:lnTo>
                  <a:close/>
                </a:path>
                <a:path w="4236085" h="2482215" extrusionOk="0">
                  <a:moveTo>
                    <a:pt x="755103" y="1643710"/>
                  </a:moveTo>
                  <a:lnTo>
                    <a:pt x="755422" y="1644767"/>
                  </a:lnTo>
                  <a:lnTo>
                    <a:pt x="755103" y="1643710"/>
                  </a:lnTo>
                  <a:close/>
                </a:path>
                <a:path w="4236085" h="2482215" extrusionOk="0">
                  <a:moveTo>
                    <a:pt x="258965" y="1631010"/>
                  </a:moveTo>
                  <a:lnTo>
                    <a:pt x="240931" y="1631010"/>
                  </a:lnTo>
                  <a:lnTo>
                    <a:pt x="244576" y="1643710"/>
                  </a:lnTo>
                  <a:lnTo>
                    <a:pt x="258241" y="1643710"/>
                  </a:lnTo>
                  <a:lnTo>
                    <a:pt x="258965" y="1631010"/>
                  </a:lnTo>
                  <a:close/>
                </a:path>
                <a:path w="4236085" h="2482215" extrusionOk="0">
                  <a:moveTo>
                    <a:pt x="440428" y="1618310"/>
                  </a:moveTo>
                  <a:lnTo>
                    <a:pt x="433383" y="1618310"/>
                  </a:lnTo>
                  <a:lnTo>
                    <a:pt x="437400" y="1631010"/>
                  </a:lnTo>
                  <a:lnTo>
                    <a:pt x="440359" y="1631010"/>
                  </a:lnTo>
                  <a:lnTo>
                    <a:pt x="434263" y="1643710"/>
                  </a:lnTo>
                  <a:lnTo>
                    <a:pt x="443928" y="1643710"/>
                  </a:lnTo>
                  <a:lnTo>
                    <a:pt x="443771" y="1631010"/>
                  </a:lnTo>
                  <a:lnTo>
                    <a:pt x="440428" y="1618310"/>
                  </a:lnTo>
                  <a:close/>
                </a:path>
                <a:path w="4236085" h="2482215" extrusionOk="0">
                  <a:moveTo>
                    <a:pt x="614908" y="1618310"/>
                  </a:moveTo>
                  <a:lnTo>
                    <a:pt x="609993" y="1618310"/>
                  </a:lnTo>
                  <a:lnTo>
                    <a:pt x="612849" y="1631010"/>
                  </a:lnTo>
                  <a:lnTo>
                    <a:pt x="613892" y="1643710"/>
                  </a:lnTo>
                  <a:lnTo>
                    <a:pt x="616002" y="1643710"/>
                  </a:lnTo>
                  <a:lnTo>
                    <a:pt x="615229" y="1631010"/>
                  </a:lnTo>
                  <a:lnTo>
                    <a:pt x="614908" y="1618310"/>
                  </a:lnTo>
                  <a:close/>
                </a:path>
                <a:path w="4236085" h="2482215" extrusionOk="0">
                  <a:moveTo>
                    <a:pt x="701294" y="1631010"/>
                  </a:moveTo>
                  <a:lnTo>
                    <a:pt x="700011" y="1631010"/>
                  </a:lnTo>
                  <a:lnTo>
                    <a:pt x="698233" y="1643710"/>
                  </a:lnTo>
                  <a:lnTo>
                    <a:pt x="701294" y="1631010"/>
                  </a:lnTo>
                  <a:close/>
                </a:path>
                <a:path w="4236085" h="2482215" extrusionOk="0">
                  <a:moveTo>
                    <a:pt x="735939" y="1631010"/>
                  </a:moveTo>
                  <a:lnTo>
                    <a:pt x="742391" y="1643710"/>
                  </a:lnTo>
                  <a:lnTo>
                    <a:pt x="742607" y="1643710"/>
                  </a:lnTo>
                  <a:lnTo>
                    <a:pt x="735939" y="1631010"/>
                  </a:lnTo>
                  <a:close/>
                </a:path>
                <a:path w="4236085" h="2482215" extrusionOk="0">
                  <a:moveTo>
                    <a:pt x="1004533" y="1631010"/>
                  </a:moveTo>
                  <a:lnTo>
                    <a:pt x="982413" y="1631010"/>
                  </a:lnTo>
                  <a:lnTo>
                    <a:pt x="995845" y="1643710"/>
                  </a:lnTo>
                  <a:lnTo>
                    <a:pt x="1000273" y="1643710"/>
                  </a:lnTo>
                  <a:lnTo>
                    <a:pt x="1004533" y="1631010"/>
                  </a:lnTo>
                  <a:close/>
                </a:path>
                <a:path w="4236085" h="2482215" extrusionOk="0">
                  <a:moveTo>
                    <a:pt x="1180289" y="1631010"/>
                  </a:moveTo>
                  <a:lnTo>
                    <a:pt x="1178762" y="1631010"/>
                  </a:lnTo>
                  <a:lnTo>
                    <a:pt x="1172438" y="1643710"/>
                  </a:lnTo>
                  <a:lnTo>
                    <a:pt x="1180289" y="1631010"/>
                  </a:lnTo>
                  <a:close/>
                </a:path>
                <a:path w="4236085" h="2482215" extrusionOk="0">
                  <a:moveTo>
                    <a:pt x="1733799" y="1631010"/>
                  </a:moveTo>
                  <a:lnTo>
                    <a:pt x="1732655" y="1631010"/>
                  </a:lnTo>
                  <a:lnTo>
                    <a:pt x="1738744" y="1643710"/>
                  </a:lnTo>
                  <a:lnTo>
                    <a:pt x="1733799" y="1631010"/>
                  </a:lnTo>
                  <a:close/>
                </a:path>
                <a:path w="4236085" h="2482215" extrusionOk="0">
                  <a:moveTo>
                    <a:pt x="1970699" y="1618310"/>
                  </a:moveTo>
                  <a:lnTo>
                    <a:pt x="1967285" y="1618310"/>
                  </a:lnTo>
                  <a:lnTo>
                    <a:pt x="1964988" y="1631010"/>
                  </a:lnTo>
                  <a:lnTo>
                    <a:pt x="1965511" y="1643710"/>
                  </a:lnTo>
                  <a:lnTo>
                    <a:pt x="1967941" y="1643710"/>
                  </a:lnTo>
                  <a:lnTo>
                    <a:pt x="1966912" y="1631010"/>
                  </a:lnTo>
                  <a:lnTo>
                    <a:pt x="1966366" y="1631010"/>
                  </a:lnTo>
                  <a:lnTo>
                    <a:pt x="1970699" y="1618310"/>
                  </a:lnTo>
                  <a:close/>
                </a:path>
                <a:path w="4236085" h="2482215" extrusionOk="0">
                  <a:moveTo>
                    <a:pt x="357055" y="1618310"/>
                  </a:moveTo>
                  <a:lnTo>
                    <a:pt x="354736" y="1618310"/>
                  </a:lnTo>
                  <a:lnTo>
                    <a:pt x="346951" y="1631010"/>
                  </a:lnTo>
                  <a:lnTo>
                    <a:pt x="357055" y="1618310"/>
                  </a:lnTo>
                  <a:close/>
                </a:path>
                <a:path w="4236085" h="2482215" extrusionOk="0">
                  <a:moveTo>
                    <a:pt x="710107" y="1592910"/>
                  </a:moveTo>
                  <a:lnTo>
                    <a:pt x="706386" y="1605610"/>
                  </a:lnTo>
                  <a:lnTo>
                    <a:pt x="706591" y="1618310"/>
                  </a:lnTo>
                  <a:lnTo>
                    <a:pt x="706881" y="1618310"/>
                  </a:lnTo>
                  <a:lnTo>
                    <a:pt x="707224" y="1631010"/>
                  </a:lnTo>
                  <a:lnTo>
                    <a:pt x="707809" y="1631010"/>
                  </a:lnTo>
                  <a:lnTo>
                    <a:pt x="708839" y="1618310"/>
                  </a:lnTo>
                  <a:lnTo>
                    <a:pt x="709309" y="1605610"/>
                  </a:lnTo>
                  <a:lnTo>
                    <a:pt x="710107" y="1592910"/>
                  </a:lnTo>
                  <a:close/>
                </a:path>
                <a:path w="4236085" h="2482215" extrusionOk="0">
                  <a:moveTo>
                    <a:pt x="718312" y="1605610"/>
                  </a:moveTo>
                  <a:lnTo>
                    <a:pt x="716868" y="1605610"/>
                  </a:lnTo>
                  <a:lnTo>
                    <a:pt x="715791" y="1618310"/>
                  </a:lnTo>
                  <a:lnTo>
                    <a:pt x="716351" y="1631010"/>
                  </a:lnTo>
                  <a:lnTo>
                    <a:pt x="717435" y="1631010"/>
                  </a:lnTo>
                  <a:lnTo>
                    <a:pt x="717067" y="1618310"/>
                  </a:lnTo>
                  <a:lnTo>
                    <a:pt x="718312" y="1605610"/>
                  </a:lnTo>
                  <a:close/>
                </a:path>
                <a:path w="4236085" h="2482215" extrusionOk="0">
                  <a:moveTo>
                    <a:pt x="759633" y="1605610"/>
                  </a:moveTo>
                  <a:lnTo>
                    <a:pt x="756310" y="1605610"/>
                  </a:lnTo>
                  <a:lnTo>
                    <a:pt x="757834" y="1618310"/>
                  </a:lnTo>
                  <a:lnTo>
                    <a:pt x="759764" y="1618310"/>
                  </a:lnTo>
                  <a:lnTo>
                    <a:pt x="760171" y="1631010"/>
                  </a:lnTo>
                  <a:lnTo>
                    <a:pt x="760793" y="1618310"/>
                  </a:lnTo>
                  <a:lnTo>
                    <a:pt x="759633" y="1605610"/>
                  </a:lnTo>
                  <a:close/>
                </a:path>
                <a:path w="4236085" h="2482215" extrusionOk="0">
                  <a:moveTo>
                    <a:pt x="1005573" y="1592910"/>
                  </a:moveTo>
                  <a:lnTo>
                    <a:pt x="769841" y="1592910"/>
                  </a:lnTo>
                  <a:lnTo>
                    <a:pt x="767251" y="1605610"/>
                  </a:lnTo>
                  <a:lnTo>
                    <a:pt x="767613" y="1618310"/>
                  </a:lnTo>
                  <a:lnTo>
                    <a:pt x="769645" y="1631010"/>
                  </a:lnTo>
                  <a:lnTo>
                    <a:pt x="776026" y="1618310"/>
                  </a:lnTo>
                  <a:lnTo>
                    <a:pt x="1011056" y="1618310"/>
                  </a:lnTo>
                  <a:lnTo>
                    <a:pt x="1009488" y="1605610"/>
                  </a:lnTo>
                  <a:lnTo>
                    <a:pt x="1007458" y="1605610"/>
                  </a:lnTo>
                  <a:lnTo>
                    <a:pt x="1005573" y="1592910"/>
                  </a:lnTo>
                  <a:close/>
                </a:path>
                <a:path w="4236085" h="2482215" extrusionOk="0">
                  <a:moveTo>
                    <a:pt x="794124" y="1618310"/>
                  </a:moveTo>
                  <a:lnTo>
                    <a:pt x="785425" y="1631010"/>
                  </a:lnTo>
                  <a:lnTo>
                    <a:pt x="803516" y="1631010"/>
                  </a:lnTo>
                  <a:lnTo>
                    <a:pt x="794124" y="1618310"/>
                  </a:lnTo>
                  <a:close/>
                </a:path>
                <a:path w="4236085" h="2482215" extrusionOk="0">
                  <a:moveTo>
                    <a:pt x="1011555" y="1618310"/>
                  </a:moveTo>
                  <a:lnTo>
                    <a:pt x="954684" y="1618310"/>
                  </a:lnTo>
                  <a:lnTo>
                    <a:pt x="968757" y="1631010"/>
                  </a:lnTo>
                  <a:lnTo>
                    <a:pt x="1008377" y="1631010"/>
                  </a:lnTo>
                  <a:lnTo>
                    <a:pt x="1011555" y="1618310"/>
                  </a:lnTo>
                  <a:close/>
                </a:path>
                <a:path w="4236085" h="2482215" extrusionOk="0">
                  <a:moveTo>
                    <a:pt x="1193142" y="1618310"/>
                  </a:moveTo>
                  <a:lnTo>
                    <a:pt x="1191705" y="1618310"/>
                  </a:lnTo>
                  <a:lnTo>
                    <a:pt x="1185176" y="1631010"/>
                  </a:lnTo>
                  <a:lnTo>
                    <a:pt x="1187153" y="1631010"/>
                  </a:lnTo>
                  <a:lnTo>
                    <a:pt x="1193142" y="1618310"/>
                  </a:lnTo>
                  <a:close/>
                </a:path>
                <a:path w="4236085" h="2482215" extrusionOk="0">
                  <a:moveTo>
                    <a:pt x="1721201" y="1618310"/>
                  </a:moveTo>
                  <a:lnTo>
                    <a:pt x="1719824" y="1618310"/>
                  </a:lnTo>
                  <a:lnTo>
                    <a:pt x="1726444" y="1631010"/>
                  </a:lnTo>
                  <a:lnTo>
                    <a:pt x="1728125" y="1631010"/>
                  </a:lnTo>
                  <a:lnTo>
                    <a:pt x="1721201" y="1618310"/>
                  </a:lnTo>
                  <a:close/>
                </a:path>
                <a:path w="4236085" h="2482215" extrusionOk="0">
                  <a:moveTo>
                    <a:pt x="2543860" y="1618310"/>
                  </a:moveTo>
                  <a:lnTo>
                    <a:pt x="2537447" y="1618310"/>
                  </a:lnTo>
                  <a:lnTo>
                    <a:pt x="2535986" y="1631010"/>
                  </a:lnTo>
                  <a:lnTo>
                    <a:pt x="2547835" y="1631010"/>
                  </a:lnTo>
                  <a:lnTo>
                    <a:pt x="2543860" y="1618310"/>
                  </a:lnTo>
                  <a:close/>
                </a:path>
                <a:path w="4236085" h="2482215" extrusionOk="0">
                  <a:moveTo>
                    <a:pt x="2603668" y="1580210"/>
                  </a:moveTo>
                  <a:lnTo>
                    <a:pt x="2595892" y="1580210"/>
                  </a:lnTo>
                  <a:lnTo>
                    <a:pt x="2602539" y="1592910"/>
                  </a:lnTo>
                  <a:lnTo>
                    <a:pt x="2607948" y="1592910"/>
                  </a:lnTo>
                  <a:lnTo>
                    <a:pt x="2612437" y="1605610"/>
                  </a:lnTo>
                  <a:lnTo>
                    <a:pt x="2616327" y="1618310"/>
                  </a:lnTo>
                  <a:lnTo>
                    <a:pt x="2619385" y="1618310"/>
                  </a:lnTo>
                  <a:lnTo>
                    <a:pt x="2624158" y="1631010"/>
                  </a:lnTo>
                  <a:lnTo>
                    <a:pt x="2624302" y="1631010"/>
                  </a:lnTo>
                  <a:lnTo>
                    <a:pt x="2619527" y="1618310"/>
                  </a:lnTo>
                  <a:lnTo>
                    <a:pt x="2614899" y="1605610"/>
                  </a:lnTo>
                  <a:lnTo>
                    <a:pt x="2609700" y="1592910"/>
                  </a:lnTo>
                  <a:lnTo>
                    <a:pt x="2603668" y="1580210"/>
                  </a:lnTo>
                  <a:close/>
                </a:path>
                <a:path w="4236085" h="2482215" extrusionOk="0">
                  <a:moveTo>
                    <a:pt x="363402" y="1554810"/>
                  </a:moveTo>
                  <a:lnTo>
                    <a:pt x="288554" y="1554810"/>
                  </a:lnTo>
                  <a:lnTo>
                    <a:pt x="300784" y="1567510"/>
                  </a:lnTo>
                  <a:lnTo>
                    <a:pt x="306806" y="1580210"/>
                  </a:lnTo>
                  <a:lnTo>
                    <a:pt x="312730" y="1592910"/>
                  </a:lnTo>
                  <a:lnTo>
                    <a:pt x="316342" y="1605610"/>
                  </a:lnTo>
                  <a:lnTo>
                    <a:pt x="319267" y="1605610"/>
                  </a:lnTo>
                  <a:lnTo>
                    <a:pt x="323126" y="1618310"/>
                  </a:lnTo>
                  <a:lnTo>
                    <a:pt x="353733" y="1618310"/>
                  </a:lnTo>
                  <a:lnTo>
                    <a:pt x="359922" y="1605610"/>
                  </a:lnTo>
                  <a:lnTo>
                    <a:pt x="365498" y="1592910"/>
                  </a:lnTo>
                  <a:lnTo>
                    <a:pt x="369490" y="1592910"/>
                  </a:lnTo>
                  <a:lnTo>
                    <a:pt x="370928" y="1580210"/>
                  </a:lnTo>
                  <a:lnTo>
                    <a:pt x="369961" y="1567510"/>
                  </a:lnTo>
                  <a:lnTo>
                    <a:pt x="367125" y="1567510"/>
                  </a:lnTo>
                  <a:lnTo>
                    <a:pt x="363402" y="1554810"/>
                  </a:lnTo>
                  <a:close/>
                </a:path>
                <a:path w="4236085" h="2482215" extrusionOk="0">
                  <a:moveTo>
                    <a:pt x="372283" y="1605610"/>
                  </a:moveTo>
                  <a:lnTo>
                    <a:pt x="367759" y="1605610"/>
                  </a:lnTo>
                  <a:lnTo>
                    <a:pt x="361532" y="1618310"/>
                  </a:lnTo>
                  <a:lnTo>
                    <a:pt x="364921" y="1618310"/>
                  </a:lnTo>
                  <a:lnTo>
                    <a:pt x="372283" y="1605610"/>
                  </a:lnTo>
                  <a:close/>
                </a:path>
                <a:path w="4236085" h="2482215" extrusionOk="0">
                  <a:moveTo>
                    <a:pt x="1019314" y="1605610"/>
                  </a:moveTo>
                  <a:lnTo>
                    <a:pt x="1016292" y="1605610"/>
                  </a:lnTo>
                  <a:lnTo>
                    <a:pt x="1020508" y="1618310"/>
                  </a:lnTo>
                  <a:lnTo>
                    <a:pt x="1019314" y="1605610"/>
                  </a:lnTo>
                  <a:close/>
                </a:path>
                <a:path w="4236085" h="2482215" extrusionOk="0">
                  <a:moveTo>
                    <a:pt x="1220252" y="1567510"/>
                  </a:moveTo>
                  <a:lnTo>
                    <a:pt x="1219457" y="1567510"/>
                  </a:lnTo>
                  <a:lnTo>
                    <a:pt x="1216252" y="1580210"/>
                  </a:lnTo>
                  <a:lnTo>
                    <a:pt x="1213675" y="1580210"/>
                  </a:lnTo>
                  <a:lnTo>
                    <a:pt x="1211402" y="1592910"/>
                  </a:lnTo>
                  <a:lnTo>
                    <a:pt x="1208177" y="1592910"/>
                  </a:lnTo>
                  <a:lnTo>
                    <a:pt x="1204222" y="1605610"/>
                  </a:lnTo>
                  <a:lnTo>
                    <a:pt x="1199756" y="1618310"/>
                  </a:lnTo>
                  <a:lnTo>
                    <a:pt x="1206093" y="1605610"/>
                  </a:lnTo>
                  <a:lnTo>
                    <a:pt x="1211999" y="1605610"/>
                  </a:lnTo>
                  <a:lnTo>
                    <a:pt x="1214335" y="1592910"/>
                  </a:lnTo>
                  <a:lnTo>
                    <a:pt x="1217149" y="1580210"/>
                  </a:lnTo>
                  <a:lnTo>
                    <a:pt x="1220252" y="1567510"/>
                  </a:lnTo>
                  <a:close/>
                </a:path>
                <a:path w="4236085" h="2482215" extrusionOk="0">
                  <a:moveTo>
                    <a:pt x="1658442" y="1605610"/>
                  </a:moveTo>
                  <a:lnTo>
                    <a:pt x="1665079" y="1618310"/>
                  </a:lnTo>
                  <a:lnTo>
                    <a:pt x="1665653" y="1618310"/>
                  </a:lnTo>
                  <a:lnTo>
                    <a:pt x="1658442" y="1605610"/>
                  </a:lnTo>
                  <a:close/>
                </a:path>
                <a:path w="4236085" h="2482215" extrusionOk="0">
                  <a:moveTo>
                    <a:pt x="1978152" y="1542110"/>
                  </a:moveTo>
                  <a:lnTo>
                    <a:pt x="1969957" y="1542110"/>
                  </a:lnTo>
                  <a:lnTo>
                    <a:pt x="1977693" y="1554810"/>
                  </a:lnTo>
                  <a:lnTo>
                    <a:pt x="1982038" y="1554810"/>
                  </a:lnTo>
                  <a:lnTo>
                    <a:pt x="1984093" y="1580210"/>
                  </a:lnTo>
                  <a:lnTo>
                    <a:pt x="1983452" y="1592910"/>
                  </a:lnTo>
                  <a:lnTo>
                    <a:pt x="1979561" y="1605610"/>
                  </a:lnTo>
                  <a:lnTo>
                    <a:pt x="1971865" y="1618310"/>
                  </a:lnTo>
                  <a:lnTo>
                    <a:pt x="1975835" y="1618310"/>
                  </a:lnTo>
                  <a:lnTo>
                    <a:pt x="1980555" y="1605610"/>
                  </a:lnTo>
                  <a:lnTo>
                    <a:pt x="1983638" y="1592910"/>
                  </a:lnTo>
                  <a:lnTo>
                    <a:pt x="1984294" y="1580210"/>
                  </a:lnTo>
                  <a:lnTo>
                    <a:pt x="1984540" y="1580210"/>
                  </a:lnTo>
                  <a:lnTo>
                    <a:pt x="1984252" y="1567510"/>
                  </a:lnTo>
                  <a:lnTo>
                    <a:pt x="1983308" y="1554810"/>
                  </a:lnTo>
                  <a:lnTo>
                    <a:pt x="1978152" y="1542110"/>
                  </a:lnTo>
                  <a:close/>
                </a:path>
                <a:path w="4236085" h="2482215" extrusionOk="0">
                  <a:moveTo>
                    <a:pt x="378639" y="1596212"/>
                  </a:moveTo>
                  <a:lnTo>
                    <a:pt x="372283" y="1605610"/>
                  </a:lnTo>
                  <a:lnTo>
                    <a:pt x="373837" y="1605610"/>
                  </a:lnTo>
                  <a:lnTo>
                    <a:pt x="378639" y="1596212"/>
                  </a:lnTo>
                  <a:close/>
                </a:path>
                <a:path w="4236085" h="2482215" extrusionOk="0">
                  <a:moveTo>
                    <a:pt x="575678" y="1592910"/>
                  </a:moveTo>
                  <a:lnTo>
                    <a:pt x="574065" y="1592910"/>
                  </a:lnTo>
                  <a:lnTo>
                    <a:pt x="574040" y="1605610"/>
                  </a:lnTo>
                  <a:lnTo>
                    <a:pt x="575678" y="1592910"/>
                  </a:lnTo>
                  <a:close/>
                </a:path>
                <a:path w="4236085" h="2482215" extrusionOk="0">
                  <a:moveTo>
                    <a:pt x="763948" y="1592910"/>
                  </a:moveTo>
                  <a:lnTo>
                    <a:pt x="750268" y="1592910"/>
                  </a:lnTo>
                  <a:lnTo>
                    <a:pt x="757720" y="1605610"/>
                  </a:lnTo>
                  <a:lnTo>
                    <a:pt x="763948" y="1592910"/>
                  </a:lnTo>
                  <a:close/>
                </a:path>
                <a:path w="4236085" h="2482215" extrusionOk="0">
                  <a:moveTo>
                    <a:pt x="1034683" y="1580210"/>
                  </a:moveTo>
                  <a:lnTo>
                    <a:pt x="1032846" y="1580210"/>
                  </a:lnTo>
                  <a:lnTo>
                    <a:pt x="1023895" y="1592910"/>
                  </a:lnTo>
                  <a:lnTo>
                    <a:pt x="1014971" y="1592910"/>
                  </a:lnTo>
                  <a:lnTo>
                    <a:pt x="1015453" y="1605610"/>
                  </a:lnTo>
                  <a:lnTo>
                    <a:pt x="1017384" y="1605610"/>
                  </a:lnTo>
                  <a:lnTo>
                    <a:pt x="1034683" y="1580210"/>
                  </a:lnTo>
                  <a:close/>
                </a:path>
                <a:path w="4236085" h="2482215" extrusionOk="0">
                  <a:moveTo>
                    <a:pt x="1296398" y="1580210"/>
                  </a:moveTo>
                  <a:lnTo>
                    <a:pt x="1290662" y="1580210"/>
                  </a:lnTo>
                  <a:lnTo>
                    <a:pt x="1297893" y="1592910"/>
                  </a:lnTo>
                  <a:lnTo>
                    <a:pt x="1304656" y="1605610"/>
                  </a:lnTo>
                  <a:lnTo>
                    <a:pt x="1307469" y="1605610"/>
                  </a:lnTo>
                  <a:lnTo>
                    <a:pt x="1302346" y="1592910"/>
                  </a:lnTo>
                  <a:lnTo>
                    <a:pt x="1296398" y="1580210"/>
                  </a:lnTo>
                  <a:close/>
                </a:path>
                <a:path w="4236085" h="2482215" extrusionOk="0">
                  <a:moveTo>
                    <a:pt x="1638741" y="1592910"/>
                  </a:moveTo>
                  <a:lnTo>
                    <a:pt x="1638398" y="1592910"/>
                  </a:lnTo>
                  <a:lnTo>
                    <a:pt x="1644154" y="1605610"/>
                  </a:lnTo>
                  <a:lnTo>
                    <a:pt x="1644665" y="1605610"/>
                  </a:lnTo>
                  <a:lnTo>
                    <a:pt x="1638741" y="1592910"/>
                  </a:lnTo>
                  <a:close/>
                </a:path>
                <a:path w="4236085" h="2482215" extrusionOk="0">
                  <a:moveTo>
                    <a:pt x="1653516" y="1592910"/>
                  </a:moveTo>
                  <a:lnTo>
                    <a:pt x="1652339" y="1592910"/>
                  </a:lnTo>
                  <a:lnTo>
                    <a:pt x="1659024" y="1605610"/>
                  </a:lnTo>
                  <a:lnTo>
                    <a:pt x="1659937" y="1605610"/>
                  </a:lnTo>
                  <a:lnTo>
                    <a:pt x="1653516" y="1592910"/>
                  </a:lnTo>
                  <a:close/>
                </a:path>
                <a:path w="4236085" h="2482215" extrusionOk="0">
                  <a:moveTo>
                    <a:pt x="380873" y="1592910"/>
                  </a:moveTo>
                  <a:lnTo>
                    <a:pt x="380326" y="1592910"/>
                  </a:lnTo>
                  <a:lnTo>
                    <a:pt x="378639" y="1596212"/>
                  </a:lnTo>
                  <a:lnTo>
                    <a:pt x="380873" y="1592910"/>
                  </a:lnTo>
                  <a:close/>
                </a:path>
                <a:path w="4236085" h="2482215" extrusionOk="0">
                  <a:moveTo>
                    <a:pt x="222135" y="1567510"/>
                  </a:moveTo>
                  <a:lnTo>
                    <a:pt x="220967" y="1567510"/>
                  </a:lnTo>
                  <a:lnTo>
                    <a:pt x="220342" y="1580210"/>
                  </a:lnTo>
                  <a:lnTo>
                    <a:pt x="221108" y="1580210"/>
                  </a:lnTo>
                  <a:lnTo>
                    <a:pt x="223144" y="1592910"/>
                  </a:lnTo>
                  <a:lnTo>
                    <a:pt x="224726" y="1592910"/>
                  </a:lnTo>
                  <a:lnTo>
                    <a:pt x="223304" y="1580210"/>
                  </a:lnTo>
                  <a:lnTo>
                    <a:pt x="222135" y="1567510"/>
                  </a:lnTo>
                  <a:close/>
                </a:path>
                <a:path w="4236085" h="2482215" extrusionOk="0">
                  <a:moveTo>
                    <a:pt x="441756" y="1580210"/>
                  </a:moveTo>
                  <a:lnTo>
                    <a:pt x="439423" y="1580210"/>
                  </a:lnTo>
                  <a:lnTo>
                    <a:pt x="434914" y="1592910"/>
                  </a:lnTo>
                  <a:lnTo>
                    <a:pt x="436689" y="1592910"/>
                  </a:lnTo>
                  <a:lnTo>
                    <a:pt x="441756" y="1580210"/>
                  </a:lnTo>
                  <a:close/>
                </a:path>
                <a:path w="4236085" h="2482215" extrusionOk="0">
                  <a:moveTo>
                    <a:pt x="587636" y="1580210"/>
                  </a:moveTo>
                  <a:lnTo>
                    <a:pt x="587481" y="1580210"/>
                  </a:lnTo>
                  <a:lnTo>
                    <a:pt x="576262" y="1592910"/>
                  </a:lnTo>
                  <a:lnTo>
                    <a:pt x="576808" y="1592910"/>
                  </a:lnTo>
                  <a:lnTo>
                    <a:pt x="587636" y="1580210"/>
                  </a:lnTo>
                  <a:close/>
                </a:path>
                <a:path w="4236085" h="2482215" extrusionOk="0">
                  <a:moveTo>
                    <a:pt x="775666" y="1580210"/>
                  </a:moveTo>
                  <a:lnTo>
                    <a:pt x="771914" y="1580210"/>
                  </a:lnTo>
                  <a:lnTo>
                    <a:pt x="766610" y="1592910"/>
                  </a:lnTo>
                  <a:lnTo>
                    <a:pt x="769827" y="1592910"/>
                  </a:lnTo>
                  <a:lnTo>
                    <a:pt x="775666" y="1580210"/>
                  </a:lnTo>
                  <a:close/>
                </a:path>
                <a:path w="4236085" h="2482215" extrusionOk="0">
                  <a:moveTo>
                    <a:pt x="1032394" y="1567510"/>
                  </a:moveTo>
                  <a:lnTo>
                    <a:pt x="823010" y="1567510"/>
                  </a:lnTo>
                  <a:lnTo>
                    <a:pt x="825639" y="1580210"/>
                  </a:lnTo>
                  <a:lnTo>
                    <a:pt x="784637" y="1580210"/>
                  </a:lnTo>
                  <a:lnTo>
                    <a:pt x="776668" y="1592910"/>
                  </a:lnTo>
                  <a:lnTo>
                    <a:pt x="1014389" y="1592910"/>
                  </a:lnTo>
                  <a:lnTo>
                    <a:pt x="1032394" y="1567510"/>
                  </a:lnTo>
                  <a:close/>
                </a:path>
                <a:path w="4236085" h="2482215" extrusionOk="0">
                  <a:moveTo>
                    <a:pt x="1271241" y="1567510"/>
                  </a:moveTo>
                  <a:lnTo>
                    <a:pt x="1234440" y="1567510"/>
                  </a:lnTo>
                  <a:lnTo>
                    <a:pt x="1228955" y="1580210"/>
                  </a:lnTo>
                  <a:lnTo>
                    <a:pt x="1225462" y="1592910"/>
                  </a:lnTo>
                  <a:lnTo>
                    <a:pt x="1289408" y="1592910"/>
                  </a:lnTo>
                  <a:lnTo>
                    <a:pt x="1283296" y="1580210"/>
                  </a:lnTo>
                  <a:lnTo>
                    <a:pt x="1277596" y="1580210"/>
                  </a:lnTo>
                  <a:lnTo>
                    <a:pt x="1271241" y="1567510"/>
                  </a:lnTo>
                  <a:close/>
                </a:path>
                <a:path w="4236085" h="2482215" extrusionOk="0">
                  <a:moveTo>
                    <a:pt x="2530856" y="1554810"/>
                  </a:moveTo>
                  <a:lnTo>
                    <a:pt x="2526588" y="1554810"/>
                  </a:lnTo>
                  <a:lnTo>
                    <a:pt x="2526880" y="1592910"/>
                  </a:lnTo>
                  <a:lnTo>
                    <a:pt x="2527542" y="1578381"/>
                  </a:lnTo>
                  <a:lnTo>
                    <a:pt x="2528077" y="1567510"/>
                  </a:lnTo>
                  <a:lnTo>
                    <a:pt x="2529099" y="1567510"/>
                  </a:lnTo>
                  <a:lnTo>
                    <a:pt x="2530856" y="1554810"/>
                  </a:lnTo>
                  <a:close/>
                </a:path>
                <a:path w="4236085" h="2482215" extrusionOk="0">
                  <a:moveTo>
                    <a:pt x="2548371" y="1554810"/>
                  </a:moveTo>
                  <a:lnTo>
                    <a:pt x="2538755" y="1554810"/>
                  </a:lnTo>
                  <a:lnTo>
                    <a:pt x="2535343" y="1567510"/>
                  </a:lnTo>
                  <a:lnTo>
                    <a:pt x="2534294" y="1580210"/>
                  </a:lnTo>
                  <a:lnTo>
                    <a:pt x="2534554" y="1592910"/>
                  </a:lnTo>
                  <a:lnTo>
                    <a:pt x="2536825" y="1592910"/>
                  </a:lnTo>
                  <a:lnTo>
                    <a:pt x="2537321" y="1580210"/>
                  </a:lnTo>
                  <a:lnTo>
                    <a:pt x="2538271" y="1567510"/>
                  </a:lnTo>
                  <a:lnTo>
                    <a:pt x="2541968" y="1567510"/>
                  </a:lnTo>
                  <a:lnTo>
                    <a:pt x="2548371" y="1554810"/>
                  </a:lnTo>
                  <a:close/>
                </a:path>
                <a:path w="4236085" h="2482215" extrusionOk="0">
                  <a:moveTo>
                    <a:pt x="443928" y="1554810"/>
                  </a:moveTo>
                  <a:lnTo>
                    <a:pt x="439612" y="1554810"/>
                  </a:lnTo>
                  <a:lnTo>
                    <a:pt x="435317" y="1567510"/>
                  </a:lnTo>
                  <a:lnTo>
                    <a:pt x="430994" y="1580210"/>
                  </a:lnTo>
                  <a:lnTo>
                    <a:pt x="432996" y="1580210"/>
                  </a:lnTo>
                  <a:lnTo>
                    <a:pt x="437818" y="1567510"/>
                  </a:lnTo>
                  <a:lnTo>
                    <a:pt x="441360" y="1567510"/>
                  </a:lnTo>
                  <a:lnTo>
                    <a:pt x="443928" y="1554810"/>
                  </a:lnTo>
                  <a:close/>
                </a:path>
                <a:path w="4236085" h="2482215" extrusionOk="0">
                  <a:moveTo>
                    <a:pt x="449402" y="1567510"/>
                  </a:moveTo>
                  <a:lnTo>
                    <a:pt x="444155" y="1580210"/>
                  </a:lnTo>
                  <a:lnTo>
                    <a:pt x="445880" y="1580210"/>
                  </a:lnTo>
                  <a:lnTo>
                    <a:pt x="449402" y="1567510"/>
                  </a:lnTo>
                  <a:close/>
                </a:path>
                <a:path w="4236085" h="2482215" extrusionOk="0">
                  <a:moveTo>
                    <a:pt x="555087" y="1567510"/>
                  </a:moveTo>
                  <a:lnTo>
                    <a:pt x="551835" y="1567510"/>
                  </a:lnTo>
                  <a:lnTo>
                    <a:pt x="556382" y="1580210"/>
                  </a:lnTo>
                  <a:lnTo>
                    <a:pt x="562229" y="1580210"/>
                  </a:lnTo>
                  <a:lnTo>
                    <a:pt x="555087" y="1567510"/>
                  </a:lnTo>
                  <a:close/>
                </a:path>
                <a:path w="4236085" h="2482215" extrusionOk="0">
                  <a:moveTo>
                    <a:pt x="584420" y="1567510"/>
                  </a:moveTo>
                  <a:lnTo>
                    <a:pt x="583643" y="1567510"/>
                  </a:lnTo>
                  <a:lnTo>
                    <a:pt x="577532" y="1580210"/>
                  </a:lnTo>
                  <a:lnTo>
                    <a:pt x="584420" y="1567510"/>
                  </a:lnTo>
                  <a:close/>
                </a:path>
                <a:path w="4236085" h="2482215" extrusionOk="0">
                  <a:moveTo>
                    <a:pt x="621144" y="1567510"/>
                  </a:moveTo>
                  <a:lnTo>
                    <a:pt x="609530" y="1567510"/>
                  </a:lnTo>
                  <a:lnTo>
                    <a:pt x="598452" y="1580210"/>
                  </a:lnTo>
                  <a:lnTo>
                    <a:pt x="609875" y="1580210"/>
                  </a:lnTo>
                  <a:lnTo>
                    <a:pt x="621144" y="1567510"/>
                  </a:lnTo>
                  <a:close/>
                </a:path>
                <a:path w="4236085" h="2482215" extrusionOk="0">
                  <a:moveTo>
                    <a:pt x="809217" y="1578381"/>
                  </a:moveTo>
                  <a:lnTo>
                    <a:pt x="808681" y="1580210"/>
                  </a:lnTo>
                  <a:lnTo>
                    <a:pt x="809675" y="1580210"/>
                  </a:lnTo>
                  <a:lnTo>
                    <a:pt x="809217" y="1578381"/>
                  </a:lnTo>
                  <a:close/>
                </a:path>
                <a:path w="4236085" h="2482215" extrusionOk="0">
                  <a:moveTo>
                    <a:pt x="1037715" y="1542110"/>
                  </a:moveTo>
                  <a:lnTo>
                    <a:pt x="1029948" y="1542110"/>
                  </a:lnTo>
                  <a:lnTo>
                    <a:pt x="1036566" y="1554810"/>
                  </a:lnTo>
                  <a:lnTo>
                    <a:pt x="1043219" y="1554810"/>
                  </a:lnTo>
                  <a:lnTo>
                    <a:pt x="1049845" y="1567510"/>
                  </a:lnTo>
                  <a:lnTo>
                    <a:pt x="1041578" y="1580210"/>
                  </a:lnTo>
                  <a:lnTo>
                    <a:pt x="1043503" y="1580210"/>
                  </a:lnTo>
                  <a:lnTo>
                    <a:pt x="1052639" y="1567510"/>
                  </a:lnTo>
                  <a:lnTo>
                    <a:pt x="1045403" y="1554810"/>
                  </a:lnTo>
                  <a:lnTo>
                    <a:pt x="1037715" y="1542110"/>
                  </a:lnTo>
                  <a:close/>
                </a:path>
                <a:path w="4236085" h="2482215" extrusionOk="0">
                  <a:moveTo>
                    <a:pt x="1285010" y="1567510"/>
                  </a:moveTo>
                  <a:lnTo>
                    <a:pt x="1281006" y="1567510"/>
                  </a:lnTo>
                  <a:lnTo>
                    <a:pt x="1289308" y="1580210"/>
                  </a:lnTo>
                  <a:lnTo>
                    <a:pt x="1290662" y="1580210"/>
                  </a:lnTo>
                  <a:lnTo>
                    <a:pt x="1285010" y="1567510"/>
                  </a:lnTo>
                  <a:close/>
                </a:path>
                <a:path w="4236085" h="2482215" extrusionOk="0">
                  <a:moveTo>
                    <a:pt x="1585643" y="1563681"/>
                  </a:moveTo>
                  <a:lnTo>
                    <a:pt x="1587024" y="1567510"/>
                  </a:lnTo>
                  <a:lnTo>
                    <a:pt x="1592795" y="1580210"/>
                  </a:lnTo>
                  <a:lnTo>
                    <a:pt x="1587266" y="1567510"/>
                  </a:lnTo>
                  <a:lnTo>
                    <a:pt x="1585643" y="1563681"/>
                  </a:lnTo>
                  <a:close/>
                </a:path>
                <a:path w="4236085" h="2482215" extrusionOk="0">
                  <a:moveTo>
                    <a:pt x="1583867" y="1516710"/>
                  </a:moveTo>
                  <a:lnTo>
                    <a:pt x="1578724" y="1516710"/>
                  </a:lnTo>
                  <a:lnTo>
                    <a:pt x="1584610" y="1529410"/>
                  </a:lnTo>
                  <a:lnTo>
                    <a:pt x="1589484" y="1554810"/>
                  </a:lnTo>
                  <a:lnTo>
                    <a:pt x="1595572" y="1567510"/>
                  </a:lnTo>
                  <a:lnTo>
                    <a:pt x="1605102" y="1580210"/>
                  </a:lnTo>
                  <a:lnTo>
                    <a:pt x="1607324" y="1580210"/>
                  </a:lnTo>
                  <a:lnTo>
                    <a:pt x="1599519" y="1567510"/>
                  </a:lnTo>
                  <a:lnTo>
                    <a:pt x="1593670" y="1554810"/>
                  </a:lnTo>
                  <a:lnTo>
                    <a:pt x="1589495" y="1542110"/>
                  </a:lnTo>
                  <a:lnTo>
                    <a:pt x="1586712" y="1529410"/>
                  </a:lnTo>
                  <a:lnTo>
                    <a:pt x="1585290" y="1529410"/>
                  </a:lnTo>
                  <a:lnTo>
                    <a:pt x="1583867" y="1516710"/>
                  </a:lnTo>
                  <a:close/>
                </a:path>
                <a:path w="4236085" h="2482215" extrusionOk="0">
                  <a:moveTo>
                    <a:pt x="2587722" y="1567510"/>
                  </a:moveTo>
                  <a:lnTo>
                    <a:pt x="2576704" y="1567510"/>
                  </a:lnTo>
                  <a:lnTo>
                    <a:pt x="2586557" y="1580210"/>
                  </a:lnTo>
                  <a:lnTo>
                    <a:pt x="2596540" y="1580210"/>
                  </a:lnTo>
                  <a:lnTo>
                    <a:pt x="2587722" y="1567510"/>
                  </a:lnTo>
                  <a:close/>
                </a:path>
                <a:path w="4236085" h="2482215" extrusionOk="0">
                  <a:moveTo>
                    <a:pt x="812406" y="1567510"/>
                  </a:moveTo>
                  <a:lnTo>
                    <a:pt x="806495" y="1567510"/>
                  </a:lnTo>
                  <a:lnTo>
                    <a:pt x="809217" y="1578381"/>
                  </a:lnTo>
                  <a:lnTo>
                    <a:pt x="812406" y="1567510"/>
                  </a:lnTo>
                  <a:close/>
                </a:path>
                <a:path w="4236085" h="2482215" extrusionOk="0">
                  <a:moveTo>
                    <a:pt x="236249" y="1565655"/>
                  </a:moveTo>
                  <a:lnTo>
                    <a:pt x="235424" y="1567510"/>
                  </a:lnTo>
                  <a:lnTo>
                    <a:pt x="236249" y="1565655"/>
                  </a:lnTo>
                  <a:close/>
                </a:path>
                <a:path w="4236085" h="2482215" extrusionOk="0">
                  <a:moveTo>
                    <a:pt x="535635" y="1542110"/>
                  </a:moveTo>
                  <a:lnTo>
                    <a:pt x="533666" y="1542110"/>
                  </a:lnTo>
                  <a:lnTo>
                    <a:pt x="531406" y="1554810"/>
                  </a:lnTo>
                  <a:lnTo>
                    <a:pt x="539280" y="1554810"/>
                  </a:lnTo>
                  <a:lnTo>
                    <a:pt x="543179" y="1567510"/>
                  </a:lnTo>
                  <a:lnTo>
                    <a:pt x="548017" y="1567510"/>
                  </a:lnTo>
                  <a:lnTo>
                    <a:pt x="541404" y="1554810"/>
                  </a:lnTo>
                  <a:lnTo>
                    <a:pt x="535635" y="1542110"/>
                  </a:lnTo>
                  <a:close/>
                </a:path>
                <a:path w="4236085" h="2482215" extrusionOk="0">
                  <a:moveTo>
                    <a:pt x="626935" y="1554810"/>
                  </a:moveTo>
                  <a:lnTo>
                    <a:pt x="612063" y="1554810"/>
                  </a:lnTo>
                  <a:lnTo>
                    <a:pt x="615708" y="1567510"/>
                  </a:lnTo>
                  <a:lnTo>
                    <a:pt x="626935" y="1554810"/>
                  </a:lnTo>
                  <a:close/>
                </a:path>
                <a:path w="4236085" h="2482215" extrusionOk="0">
                  <a:moveTo>
                    <a:pt x="642270" y="1554810"/>
                  </a:moveTo>
                  <a:lnTo>
                    <a:pt x="640508" y="1554810"/>
                  </a:lnTo>
                  <a:lnTo>
                    <a:pt x="631387" y="1567510"/>
                  </a:lnTo>
                  <a:lnTo>
                    <a:pt x="632498" y="1567510"/>
                  </a:lnTo>
                  <a:lnTo>
                    <a:pt x="642270" y="1554810"/>
                  </a:lnTo>
                  <a:close/>
                </a:path>
                <a:path w="4236085" h="2482215" extrusionOk="0">
                  <a:moveTo>
                    <a:pt x="798977" y="1554810"/>
                  </a:moveTo>
                  <a:lnTo>
                    <a:pt x="797933" y="1554810"/>
                  </a:lnTo>
                  <a:lnTo>
                    <a:pt x="802508" y="1567510"/>
                  </a:lnTo>
                  <a:lnTo>
                    <a:pt x="804778" y="1567510"/>
                  </a:lnTo>
                  <a:lnTo>
                    <a:pt x="798977" y="1554810"/>
                  </a:lnTo>
                  <a:close/>
                </a:path>
                <a:path w="4236085" h="2482215" extrusionOk="0">
                  <a:moveTo>
                    <a:pt x="1034568" y="1554810"/>
                  </a:moveTo>
                  <a:lnTo>
                    <a:pt x="809263" y="1554810"/>
                  </a:lnTo>
                  <a:lnTo>
                    <a:pt x="816346" y="1567510"/>
                  </a:lnTo>
                  <a:lnTo>
                    <a:pt x="1041311" y="1567510"/>
                  </a:lnTo>
                  <a:lnTo>
                    <a:pt x="1034568" y="1554810"/>
                  </a:lnTo>
                  <a:close/>
                </a:path>
                <a:path w="4236085" h="2482215" extrusionOk="0">
                  <a:moveTo>
                    <a:pt x="1224102" y="1554810"/>
                  </a:moveTo>
                  <a:lnTo>
                    <a:pt x="1221981" y="1554810"/>
                  </a:lnTo>
                  <a:lnTo>
                    <a:pt x="1221847" y="1567510"/>
                  </a:lnTo>
                  <a:lnTo>
                    <a:pt x="1222838" y="1567510"/>
                  </a:lnTo>
                  <a:lnTo>
                    <a:pt x="1224102" y="1554810"/>
                  </a:lnTo>
                  <a:close/>
                </a:path>
                <a:path w="4236085" h="2482215" extrusionOk="0">
                  <a:moveTo>
                    <a:pt x="1254074" y="1554810"/>
                  </a:moveTo>
                  <a:lnTo>
                    <a:pt x="1241658" y="1554810"/>
                  </a:lnTo>
                  <a:lnTo>
                    <a:pt x="1238361" y="1567510"/>
                  </a:lnTo>
                  <a:lnTo>
                    <a:pt x="1258747" y="1567510"/>
                  </a:lnTo>
                  <a:lnTo>
                    <a:pt x="1254074" y="1554810"/>
                  </a:lnTo>
                  <a:close/>
                </a:path>
                <a:path w="4236085" h="2482215" extrusionOk="0">
                  <a:moveTo>
                    <a:pt x="1269068" y="1563709"/>
                  </a:moveTo>
                  <a:lnTo>
                    <a:pt x="1271067" y="1567510"/>
                  </a:lnTo>
                  <a:lnTo>
                    <a:pt x="1271422" y="1567510"/>
                  </a:lnTo>
                  <a:lnTo>
                    <a:pt x="1269068" y="1563709"/>
                  </a:lnTo>
                  <a:close/>
                </a:path>
                <a:path w="4236085" h="2482215" extrusionOk="0">
                  <a:moveTo>
                    <a:pt x="2566115" y="1554810"/>
                  </a:moveTo>
                  <a:lnTo>
                    <a:pt x="2563214" y="1554810"/>
                  </a:lnTo>
                  <a:lnTo>
                    <a:pt x="2558402" y="1567510"/>
                  </a:lnTo>
                  <a:lnTo>
                    <a:pt x="2561272" y="1567510"/>
                  </a:lnTo>
                  <a:lnTo>
                    <a:pt x="2566115" y="1554810"/>
                  </a:lnTo>
                  <a:close/>
                </a:path>
                <a:path w="4236085" h="2482215" extrusionOk="0">
                  <a:moveTo>
                    <a:pt x="2588082" y="1542110"/>
                  </a:moveTo>
                  <a:lnTo>
                    <a:pt x="2585429" y="1542110"/>
                  </a:lnTo>
                  <a:lnTo>
                    <a:pt x="2585162" y="1554810"/>
                  </a:lnTo>
                  <a:lnTo>
                    <a:pt x="2582252" y="1554810"/>
                  </a:lnTo>
                  <a:lnTo>
                    <a:pt x="2589110" y="1567510"/>
                  </a:lnTo>
                  <a:lnTo>
                    <a:pt x="2591841" y="1567510"/>
                  </a:lnTo>
                  <a:lnTo>
                    <a:pt x="2585681" y="1554810"/>
                  </a:lnTo>
                  <a:lnTo>
                    <a:pt x="2588082" y="1542110"/>
                  </a:lnTo>
                  <a:close/>
                </a:path>
                <a:path w="4236085" h="2482215" extrusionOk="0">
                  <a:moveTo>
                    <a:pt x="241075" y="1554810"/>
                  </a:moveTo>
                  <a:lnTo>
                    <a:pt x="240805" y="1554810"/>
                  </a:lnTo>
                  <a:lnTo>
                    <a:pt x="236249" y="1565655"/>
                  </a:lnTo>
                  <a:lnTo>
                    <a:pt x="241075" y="1554810"/>
                  </a:lnTo>
                  <a:close/>
                </a:path>
                <a:path w="4236085" h="2482215" extrusionOk="0">
                  <a:moveTo>
                    <a:pt x="1264386" y="1554810"/>
                  </a:moveTo>
                  <a:lnTo>
                    <a:pt x="1263555" y="1554810"/>
                  </a:lnTo>
                  <a:lnTo>
                    <a:pt x="1269068" y="1563709"/>
                  </a:lnTo>
                  <a:lnTo>
                    <a:pt x="1264386" y="1554810"/>
                  </a:lnTo>
                  <a:close/>
                </a:path>
                <a:path w="4236085" h="2482215" extrusionOk="0">
                  <a:moveTo>
                    <a:pt x="1576476" y="1516710"/>
                  </a:moveTo>
                  <a:lnTo>
                    <a:pt x="1567106" y="1516710"/>
                  </a:lnTo>
                  <a:lnTo>
                    <a:pt x="1572338" y="1529410"/>
                  </a:lnTo>
                  <a:lnTo>
                    <a:pt x="1575155" y="1529410"/>
                  </a:lnTo>
                  <a:lnTo>
                    <a:pt x="1577549" y="1542110"/>
                  </a:lnTo>
                  <a:lnTo>
                    <a:pt x="1581885" y="1554810"/>
                  </a:lnTo>
                  <a:lnTo>
                    <a:pt x="1585643" y="1563681"/>
                  </a:lnTo>
                  <a:lnTo>
                    <a:pt x="1582445" y="1554810"/>
                  </a:lnTo>
                  <a:lnTo>
                    <a:pt x="1578962" y="1542110"/>
                  </a:lnTo>
                  <a:lnTo>
                    <a:pt x="1576476" y="1516710"/>
                  </a:lnTo>
                  <a:close/>
                </a:path>
                <a:path w="4236085" h="2482215" extrusionOk="0">
                  <a:moveTo>
                    <a:pt x="352898" y="1529410"/>
                  </a:moveTo>
                  <a:lnTo>
                    <a:pt x="290703" y="1529410"/>
                  </a:lnTo>
                  <a:lnTo>
                    <a:pt x="286842" y="1542110"/>
                  </a:lnTo>
                  <a:lnTo>
                    <a:pt x="282575" y="1554810"/>
                  </a:lnTo>
                  <a:lnTo>
                    <a:pt x="356250" y="1554810"/>
                  </a:lnTo>
                  <a:lnTo>
                    <a:pt x="354164" y="1542110"/>
                  </a:lnTo>
                  <a:lnTo>
                    <a:pt x="352898" y="1529410"/>
                  </a:lnTo>
                  <a:close/>
                </a:path>
                <a:path w="4236085" h="2482215" extrusionOk="0">
                  <a:moveTo>
                    <a:pt x="455664" y="1546895"/>
                  </a:moveTo>
                  <a:lnTo>
                    <a:pt x="454279" y="1554810"/>
                  </a:lnTo>
                  <a:lnTo>
                    <a:pt x="454825" y="1554810"/>
                  </a:lnTo>
                  <a:lnTo>
                    <a:pt x="455664" y="1546895"/>
                  </a:lnTo>
                  <a:close/>
                </a:path>
                <a:path w="4236085" h="2482215" extrusionOk="0">
                  <a:moveTo>
                    <a:pt x="628451" y="1542110"/>
                  </a:moveTo>
                  <a:lnTo>
                    <a:pt x="621144" y="1542110"/>
                  </a:lnTo>
                  <a:lnTo>
                    <a:pt x="623798" y="1554810"/>
                  </a:lnTo>
                  <a:lnTo>
                    <a:pt x="630091" y="1554810"/>
                  </a:lnTo>
                  <a:lnTo>
                    <a:pt x="628451" y="1542110"/>
                  </a:lnTo>
                  <a:close/>
                </a:path>
                <a:path w="4236085" h="2482215" extrusionOk="0">
                  <a:moveTo>
                    <a:pt x="657898" y="1542110"/>
                  </a:moveTo>
                  <a:lnTo>
                    <a:pt x="649472" y="1554810"/>
                  </a:lnTo>
                  <a:lnTo>
                    <a:pt x="651004" y="1554810"/>
                  </a:lnTo>
                  <a:lnTo>
                    <a:pt x="657898" y="1542110"/>
                  </a:lnTo>
                  <a:close/>
                </a:path>
                <a:path w="4236085" h="2482215" extrusionOk="0">
                  <a:moveTo>
                    <a:pt x="794156" y="1542110"/>
                  </a:moveTo>
                  <a:lnTo>
                    <a:pt x="779589" y="1542110"/>
                  </a:lnTo>
                  <a:lnTo>
                    <a:pt x="782358" y="1554810"/>
                  </a:lnTo>
                  <a:lnTo>
                    <a:pt x="791248" y="1554810"/>
                  </a:lnTo>
                  <a:lnTo>
                    <a:pt x="794156" y="1542110"/>
                  </a:lnTo>
                  <a:close/>
                </a:path>
                <a:path w="4236085" h="2482215" extrusionOk="0">
                  <a:moveTo>
                    <a:pt x="925058" y="1427810"/>
                  </a:moveTo>
                  <a:lnTo>
                    <a:pt x="898663" y="1427810"/>
                  </a:lnTo>
                  <a:lnTo>
                    <a:pt x="889740" y="1440510"/>
                  </a:lnTo>
                  <a:lnTo>
                    <a:pt x="880897" y="1440510"/>
                  </a:lnTo>
                  <a:lnTo>
                    <a:pt x="880202" y="1453210"/>
                  </a:lnTo>
                  <a:lnTo>
                    <a:pt x="875498" y="1465910"/>
                  </a:lnTo>
                  <a:lnTo>
                    <a:pt x="868286" y="1478610"/>
                  </a:lnTo>
                  <a:lnTo>
                    <a:pt x="860069" y="1491310"/>
                  </a:lnTo>
                  <a:lnTo>
                    <a:pt x="859393" y="1504010"/>
                  </a:lnTo>
                  <a:lnTo>
                    <a:pt x="859221" y="1504010"/>
                  </a:lnTo>
                  <a:lnTo>
                    <a:pt x="859226" y="1516710"/>
                  </a:lnTo>
                  <a:lnTo>
                    <a:pt x="859078" y="1529410"/>
                  </a:lnTo>
                  <a:lnTo>
                    <a:pt x="808251" y="1529410"/>
                  </a:lnTo>
                  <a:lnTo>
                    <a:pt x="802180" y="1542110"/>
                  </a:lnTo>
                  <a:lnTo>
                    <a:pt x="796201" y="1542110"/>
                  </a:lnTo>
                  <a:lnTo>
                    <a:pt x="802351" y="1554810"/>
                  </a:lnTo>
                  <a:lnTo>
                    <a:pt x="917841" y="1554810"/>
                  </a:lnTo>
                  <a:lnTo>
                    <a:pt x="911696" y="1542110"/>
                  </a:lnTo>
                  <a:lnTo>
                    <a:pt x="907049" y="1516710"/>
                  </a:lnTo>
                  <a:lnTo>
                    <a:pt x="903693" y="1504010"/>
                  </a:lnTo>
                  <a:lnTo>
                    <a:pt x="901420" y="1491310"/>
                  </a:lnTo>
                  <a:lnTo>
                    <a:pt x="905649" y="1491310"/>
                  </a:lnTo>
                  <a:lnTo>
                    <a:pt x="910732" y="1478610"/>
                  </a:lnTo>
                  <a:lnTo>
                    <a:pt x="915668" y="1478610"/>
                  </a:lnTo>
                  <a:lnTo>
                    <a:pt x="919454" y="1465910"/>
                  </a:lnTo>
                  <a:lnTo>
                    <a:pt x="923664" y="1453210"/>
                  </a:lnTo>
                  <a:lnTo>
                    <a:pt x="926338" y="1440510"/>
                  </a:lnTo>
                  <a:lnTo>
                    <a:pt x="925058" y="1427810"/>
                  </a:lnTo>
                  <a:close/>
                </a:path>
                <a:path w="4236085" h="2482215" extrusionOk="0">
                  <a:moveTo>
                    <a:pt x="1020792" y="1542110"/>
                  </a:moveTo>
                  <a:lnTo>
                    <a:pt x="925885" y="1542110"/>
                  </a:lnTo>
                  <a:lnTo>
                    <a:pt x="917841" y="1554810"/>
                  </a:lnTo>
                  <a:lnTo>
                    <a:pt x="1027926" y="1554810"/>
                  </a:lnTo>
                  <a:lnTo>
                    <a:pt x="1020792" y="1542110"/>
                  </a:lnTo>
                  <a:close/>
                </a:path>
                <a:path w="4236085" h="2482215" extrusionOk="0">
                  <a:moveTo>
                    <a:pt x="1218272" y="1542110"/>
                  </a:moveTo>
                  <a:lnTo>
                    <a:pt x="1206093" y="1542110"/>
                  </a:lnTo>
                  <a:lnTo>
                    <a:pt x="1202016" y="1554810"/>
                  </a:lnTo>
                  <a:lnTo>
                    <a:pt x="1215859" y="1554810"/>
                  </a:lnTo>
                  <a:lnTo>
                    <a:pt x="1218272" y="1542110"/>
                  </a:lnTo>
                  <a:close/>
                </a:path>
                <a:path w="4236085" h="2482215" extrusionOk="0">
                  <a:moveTo>
                    <a:pt x="1248029" y="1542110"/>
                  </a:moveTo>
                  <a:lnTo>
                    <a:pt x="1244743" y="1554810"/>
                  </a:lnTo>
                  <a:lnTo>
                    <a:pt x="1251597" y="1554810"/>
                  </a:lnTo>
                  <a:lnTo>
                    <a:pt x="1248029" y="1542110"/>
                  </a:lnTo>
                  <a:close/>
                </a:path>
                <a:path w="4236085" h="2482215" extrusionOk="0">
                  <a:moveTo>
                    <a:pt x="1301838" y="1453210"/>
                  </a:moveTo>
                  <a:lnTo>
                    <a:pt x="1292836" y="1453210"/>
                  </a:lnTo>
                  <a:lnTo>
                    <a:pt x="1285497" y="1465910"/>
                  </a:lnTo>
                  <a:lnTo>
                    <a:pt x="1279571" y="1465910"/>
                  </a:lnTo>
                  <a:lnTo>
                    <a:pt x="1274813" y="1478610"/>
                  </a:lnTo>
                  <a:lnTo>
                    <a:pt x="1269133" y="1491310"/>
                  </a:lnTo>
                  <a:lnTo>
                    <a:pt x="1263665" y="1504010"/>
                  </a:lnTo>
                  <a:lnTo>
                    <a:pt x="1259107" y="1516710"/>
                  </a:lnTo>
                  <a:lnTo>
                    <a:pt x="1256157" y="1529410"/>
                  </a:lnTo>
                  <a:lnTo>
                    <a:pt x="1257071" y="1542110"/>
                  </a:lnTo>
                  <a:lnTo>
                    <a:pt x="1259763" y="1554810"/>
                  </a:lnTo>
                  <a:lnTo>
                    <a:pt x="1263555" y="1554810"/>
                  </a:lnTo>
                  <a:lnTo>
                    <a:pt x="1259981" y="1542110"/>
                  </a:lnTo>
                  <a:lnTo>
                    <a:pt x="1259247" y="1529410"/>
                  </a:lnTo>
                  <a:lnTo>
                    <a:pt x="1259903" y="1529410"/>
                  </a:lnTo>
                  <a:lnTo>
                    <a:pt x="1267080" y="1504010"/>
                  </a:lnTo>
                  <a:lnTo>
                    <a:pt x="1275480" y="1478610"/>
                  </a:lnTo>
                  <a:lnTo>
                    <a:pt x="1286574" y="1465910"/>
                  </a:lnTo>
                  <a:lnTo>
                    <a:pt x="1301838" y="1453210"/>
                  </a:lnTo>
                  <a:close/>
                </a:path>
                <a:path w="4236085" h="2482215" extrusionOk="0">
                  <a:moveTo>
                    <a:pt x="2545362" y="1542110"/>
                  </a:moveTo>
                  <a:lnTo>
                    <a:pt x="2541487" y="1542110"/>
                  </a:lnTo>
                  <a:lnTo>
                    <a:pt x="2533855" y="1554810"/>
                  </a:lnTo>
                  <a:lnTo>
                    <a:pt x="2537650" y="1554810"/>
                  </a:lnTo>
                  <a:lnTo>
                    <a:pt x="2545362" y="1542110"/>
                  </a:lnTo>
                  <a:close/>
                </a:path>
                <a:path w="4236085" h="2482215" extrusionOk="0">
                  <a:moveTo>
                    <a:pt x="2557049" y="1553323"/>
                  </a:moveTo>
                  <a:lnTo>
                    <a:pt x="2556000" y="1554810"/>
                  </a:lnTo>
                  <a:lnTo>
                    <a:pt x="2557049" y="1553323"/>
                  </a:lnTo>
                  <a:close/>
                </a:path>
                <a:path w="4236085" h="2482215" extrusionOk="0">
                  <a:moveTo>
                    <a:pt x="2570971" y="1554453"/>
                  </a:moveTo>
                  <a:lnTo>
                    <a:pt x="2570878" y="1554810"/>
                  </a:lnTo>
                  <a:lnTo>
                    <a:pt x="2570971" y="1554453"/>
                  </a:lnTo>
                  <a:close/>
                </a:path>
                <a:path w="4236085" h="2482215" extrusionOk="0">
                  <a:moveTo>
                    <a:pt x="2574200" y="1542110"/>
                  </a:moveTo>
                  <a:lnTo>
                    <a:pt x="2572829" y="1542110"/>
                  </a:lnTo>
                  <a:lnTo>
                    <a:pt x="2570971" y="1554453"/>
                  </a:lnTo>
                  <a:lnTo>
                    <a:pt x="2574200" y="1542110"/>
                  </a:lnTo>
                  <a:close/>
                </a:path>
                <a:path w="4236085" h="2482215" extrusionOk="0">
                  <a:moveTo>
                    <a:pt x="2564960" y="1542110"/>
                  </a:moveTo>
                  <a:lnTo>
                    <a:pt x="2564433" y="1542110"/>
                  </a:lnTo>
                  <a:lnTo>
                    <a:pt x="2557049" y="1553323"/>
                  </a:lnTo>
                  <a:lnTo>
                    <a:pt x="2564960" y="1542110"/>
                  </a:lnTo>
                  <a:close/>
                </a:path>
                <a:path w="4236085" h="2482215" extrusionOk="0">
                  <a:moveTo>
                    <a:pt x="458508" y="1529410"/>
                  </a:moveTo>
                  <a:lnTo>
                    <a:pt x="456577" y="1529410"/>
                  </a:lnTo>
                  <a:lnTo>
                    <a:pt x="456171" y="1542110"/>
                  </a:lnTo>
                  <a:lnTo>
                    <a:pt x="455664" y="1546895"/>
                  </a:lnTo>
                  <a:lnTo>
                    <a:pt x="456501" y="1542110"/>
                  </a:lnTo>
                  <a:lnTo>
                    <a:pt x="459892" y="1542110"/>
                  </a:lnTo>
                  <a:lnTo>
                    <a:pt x="458508" y="1529410"/>
                  </a:lnTo>
                  <a:close/>
                </a:path>
                <a:path w="4236085" h="2482215" extrusionOk="0">
                  <a:moveTo>
                    <a:pt x="545432" y="1516710"/>
                  </a:moveTo>
                  <a:lnTo>
                    <a:pt x="542326" y="1516710"/>
                  </a:lnTo>
                  <a:lnTo>
                    <a:pt x="539189" y="1529410"/>
                  </a:lnTo>
                  <a:lnTo>
                    <a:pt x="536250" y="1542110"/>
                  </a:lnTo>
                  <a:lnTo>
                    <a:pt x="538305" y="1542110"/>
                  </a:lnTo>
                  <a:lnTo>
                    <a:pt x="542150" y="1529410"/>
                  </a:lnTo>
                  <a:lnTo>
                    <a:pt x="545432" y="1516710"/>
                  </a:lnTo>
                  <a:close/>
                </a:path>
                <a:path w="4236085" h="2482215" extrusionOk="0">
                  <a:moveTo>
                    <a:pt x="629561" y="1529410"/>
                  </a:moveTo>
                  <a:lnTo>
                    <a:pt x="625192" y="1529410"/>
                  </a:lnTo>
                  <a:lnTo>
                    <a:pt x="636295" y="1542110"/>
                  </a:lnTo>
                  <a:lnTo>
                    <a:pt x="639140" y="1542110"/>
                  </a:lnTo>
                  <a:lnTo>
                    <a:pt x="629561" y="1529410"/>
                  </a:lnTo>
                  <a:close/>
                </a:path>
                <a:path w="4236085" h="2482215" extrusionOk="0">
                  <a:moveTo>
                    <a:pt x="650468" y="1529410"/>
                  </a:moveTo>
                  <a:lnTo>
                    <a:pt x="647446" y="1529410"/>
                  </a:lnTo>
                  <a:lnTo>
                    <a:pt x="644639" y="1542110"/>
                  </a:lnTo>
                  <a:lnTo>
                    <a:pt x="648009" y="1542110"/>
                  </a:lnTo>
                  <a:lnTo>
                    <a:pt x="650468" y="1529410"/>
                  </a:lnTo>
                  <a:close/>
                </a:path>
                <a:path w="4236085" h="2482215" extrusionOk="0">
                  <a:moveTo>
                    <a:pt x="711922" y="1529410"/>
                  </a:moveTo>
                  <a:lnTo>
                    <a:pt x="695539" y="1529410"/>
                  </a:lnTo>
                  <a:lnTo>
                    <a:pt x="688835" y="1542110"/>
                  </a:lnTo>
                  <a:lnTo>
                    <a:pt x="704165" y="1542110"/>
                  </a:lnTo>
                  <a:lnTo>
                    <a:pt x="711922" y="1529410"/>
                  </a:lnTo>
                  <a:close/>
                </a:path>
                <a:path w="4236085" h="2482215" extrusionOk="0">
                  <a:moveTo>
                    <a:pt x="769032" y="1529410"/>
                  </a:moveTo>
                  <a:lnTo>
                    <a:pt x="761827" y="1529410"/>
                  </a:lnTo>
                  <a:lnTo>
                    <a:pt x="767160" y="1542110"/>
                  </a:lnTo>
                  <a:lnTo>
                    <a:pt x="774301" y="1542110"/>
                  </a:lnTo>
                  <a:lnTo>
                    <a:pt x="769032" y="1529410"/>
                  </a:lnTo>
                  <a:close/>
                </a:path>
                <a:path w="4236085" h="2482215" extrusionOk="0">
                  <a:moveTo>
                    <a:pt x="996506" y="1529410"/>
                  </a:moveTo>
                  <a:lnTo>
                    <a:pt x="941210" y="1529410"/>
                  </a:lnTo>
                  <a:lnTo>
                    <a:pt x="933584" y="1542110"/>
                  </a:lnTo>
                  <a:lnTo>
                    <a:pt x="1012571" y="1542110"/>
                  </a:lnTo>
                  <a:lnTo>
                    <a:pt x="996506" y="1529410"/>
                  </a:lnTo>
                  <a:close/>
                </a:path>
                <a:path w="4236085" h="2482215" extrusionOk="0">
                  <a:moveTo>
                    <a:pt x="1029727" y="1541680"/>
                  </a:moveTo>
                  <a:lnTo>
                    <a:pt x="1029948" y="1542110"/>
                  </a:lnTo>
                  <a:lnTo>
                    <a:pt x="1029727" y="1541680"/>
                  </a:lnTo>
                  <a:close/>
                </a:path>
                <a:path w="4236085" h="2482215" extrusionOk="0">
                  <a:moveTo>
                    <a:pt x="1277835" y="1453210"/>
                  </a:moveTo>
                  <a:lnTo>
                    <a:pt x="1265198" y="1465910"/>
                  </a:lnTo>
                  <a:lnTo>
                    <a:pt x="1255833" y="1491310"/>
                  </a:lnTo>
                  <a:lnTo>
                    <a:pt x="1247067" y="1516710"/>
                  </a:lnTo>
                  <a:lnTo>
                    <a:pt x="1236230" y="1529410"/>
                  </a:lnTo>
                  <a:lnTo>
                    <a:pt x="1233017" y="1542110"/>
                  </a:lnTo>
                  <a:lnTo>
                    <a:pt x="1237170" y="1542110"/>
                  </a:lnTo>
                  <a:lnTo>
                    <a:pt x="1248064" y="1516710"/>
                  </a:lnTo>
                  <a:lnTo>
                    <a:pt x="1266899" y="1478610"/>
                  </a:lnTo>
                  <a:lnTo>
                    <a:pt x="1277835" y="1453210"/>
                  </a:lnTo>
                  <a:close/>
                </a:path>
                <a:path w="4236085" h="2482215" extrusionOk="0">
                  <a:moveTo>
                    <a:pt x="1951314" y="1540162"/>
                  </a:moveTo>
                  <a:lnTo>
                    <a:pt x="1951291" y="1542110"/>
                  </a:lnTo>
                  <a:lnTo>
                    <a:pt x="1951761" y="1542110"/>
                  </a:lnTo>
                  <a:lnTo>
                    <a:pt x="1951314" y="1540162"/>
                  </a:lnTo>
                  <a:close/>
                </a:path>
                <a:path w="4236085" h="2482215" extrusionOk="0">
                  <a:moveTo>
                    <a:pt x="2492655" y="1491310"/>
                  </a:moveTo>
                  <a:lnTo>
                    <a:pt x="2491003" y="1491310"/>
                  </a:lnTo>
                  <a:lnTo>
                    <a:pt x="2490504" y="1504851"/>
                  </a:lnTo>
                  <a:lnTo>
                    <a:pt x="2490169" y="1516710"/>
                  </a:lnTo>
                  <a:lnTo>
                    <a:pt x="2491190" y="1529410"/>
                  </a:lnTo>
                  <a:lnTo>
                    <a:pt x="2494851" y="1542110"/>
                  </a:lnTo>
                  <a:lnTo>
                    <a:pt x="2510025" y="1529410"/>
                  </a:lnTo>
                  <a:lnTo>
                    <a:pt x="2494305" y="1529410"/>
                  </a:lnTo>
                  <a:lnTo>
                    <a:pt x="2493521" y="1516710"/>
                  </a:lnTo>
                  <a:lnTo>
                    <a:pt x="2492732" y="1504851"/>
                  </a:lnTo>
                  <a:lnTo>
                    <a:pt x="2492655" y="1491310"/>
                  </a:lnTo>
                  <a:close/>
                </a:path>
                <a:path w="4236085" h="2482215" extrusionOk="0">
                  <a:moveTo>
                    <a:pt x="2544976" y="1529410"/>
                  </a:moveTo>
                  <a:lnTo>
                    <a:pt x="2540392" y="1529410"/>
                  </a:lnTo>
                  <a:lnTo>
                    <a:pt x="2555481" y="1542110"/>
                  </a:lnTo>
                  <a:lnTo>
                    <a:pt x="2561564" y="1542110"/>
                  </a:lnTo>
                  <a:lnTo>
                    <a:pt x="2544976" y="1529410"/>
                  </a:lnTo>
                  <a:close/>
                </a:path>
                <a:path w="4236085" h="2482215" extrusionOk="0">
                  <a:moveTo>
                    <a:pt x="2582252" y="1529410"/>
                  </a:moveTo>
                  <a:lnTo>
                    <a:pt x="2578138" y="1529410"/>
                  </a:lnTo>
                  <a:lnTo>
                    <a:pt x="2583079" y="1542110"/>
                  </a:lnTo>
                  <a:lnTo>
                    <a:pt x="2585097" y="1542110"/>
                  </a:lnTo>
                  <a:lnTo>
                    <a:pt x="2582252" y="1529410"/>
                  </a:lnTo>
                  <a:close/>
                </a:path>
                <a:path w="4236085" h="2482215" extrusionOk="0">
                  <a:moveTo>
                    <a:pt x="1023429" y="1529410"/>
                  </a:moveTo>
                  <a:lnTo>
                    <a:pt x="1022591" y="1529410"/>
                  </a:lnTo>
                  <a:lnTo>
                    <a:pt x="1029727" y="1541680"/>
                  </a:lnTo>
                  <a:lnTo>
                    <a:pt x="1023429" y="1529410"/>
                  </a:lnTo>
                  <a:close/>
                </a:path>
                <a:path w="4236085" h="2482215" extrusionOk="0">
                  <a:moveTo>
                    <a:pt x="1949989" y="1491310"/>
                  </a:moveTo>
                  <a:lnTo>
                    <a:pt x="1947710" y="1491310"/>
                  </a:lnTo>
                  <a:lnTo>
                    <a:pt x="1948102" y="1504010"/>
                  </a:lnTo>
                  <a:lnTo>
                    <a:pt x="1948054" y="1516710"/>
                  </a:lnTo>
                  <a:lnTo>
                    <a:pt x="1948847" y="1529410"/>
                  </a:lnTo>
                  <a:lnTo>
                    <a:pt x="1951314" y="1540162"/>
                  </a:lnTo>
                  <a:lnTo>
                    <a:pt x="1951397" y="1504010"/>
                  </a:lnTo>
                  <a:lnTo>
                    <a:pt x="1949989" y="1491310"/>
                  </a:lnTo>
                  <a:close/>
                </a:path>
                <a:path w="4236085" h="2482215" extrusionOk="0">
                  <a:moveTo>
                    <a:pt x="334667" y="1516710"/>
                  </a:moveTo>
                  <a:lnTo>
                    <a:pt x="317373" y="1516710"/>
                  </a:lnTo>
                  <a:lnTo>
                    <a:pt x="311061" y="1529410"/>
                  </a:lnTo>
                  <a:lnTo>
                    <a:pt x="343261" y="1529410"/>
                  </a:lnTo>
                  <a:lnTo>
                    <a:pt x="334667" y="1516710"/>
                  </a:lnTo>
                  <a:close/>
                </a:path>
                <a:path w="4236085" h="2482215" extrusionOk="0">
                  <a:moveTo>
                    <a:pt x="452462" y="1516710"/>
                  </a:moveTo>
                  <a:lnTo>
                    <a:pt x="451142" y="1516710"/>
                  </a:lnTo>
                  <a:lnTo>
                    <a:pt x="454571" y="1529410"/>
                  </a:lnTo>
                  <a:lnTo>
                    <a:pt x="456425" y="1529410"/>
                  </a:lnTo>
                  <a:lnTo>
                    <a:pt x="452462" y="1516710"/>
                  </a:lnTo>
                  <a:close/>
                </a:path>
                <a:path w="4236085" h="2482215" extrusionOk="0">
                  <a:moveTo>
                    <a:pt x="533704" y="1516710"/>
                  </a:moveTo>
                  <a:lnTo>
                    <a:pt x="531558" y="1516710"/>
                  </a:lnTo>
                  <a:lnTo>
                    <a:pt x="532828" y="1529410"/>
                  </a:lnTo>
                  <a:lnTo>
                    <a:pt x="533704" y="1516710"/>
                  </a:lnTo>
                  <a:close/>
                </a:path>
                <a:path w="4236085" h="2482215" extrusionOk="0">
                  <a:moveTo>
                    <a:pt x="594557" y="1504010"/>
                  </a:moveTo>
                  <a:lnTo>
                    <a:pt x="585838" y="1504010"/>
                  </a:lnTo>
                  <a:lnTo>
                    <a:pt x="593048" y="1516710"/>
                  </a:lnTo>
                  <a:lnTo>
                    <a:pt x="600416" y="1516710"/>
                  </a:lnTo>
                  <a:lnTo>
                    <a:pt x="607953" y="1529410"/>
                  </a:lnTo>
                  <a:lnTo>
                    <a:pt x="609537" y="1529410"/>
                  </a:lnTo>
                  <a:lnTo>
                    <a:pt x="602478" y="1516710"/>
                  </a:lnTo>
                  <a:lnTo>
                    <a:pt x="594557" y="1504010"/>
                  </a:lnTo>
                  <a:close/>
                </a:path>
                <a:path w="4236085" h="2482215" extrusionOk="0">
                  <a:moveTo>
                    <a:pt x="604683" y="1504851"/>
                  </a:moveTo>
                  <a:lnTo>
                    <a:pt x="613074" y="1516710"/>
                  </a:lnTo>
                  <a:lnTo>
                    <a:pt x="621218" y="1529410"/>
                  </a:lnTo>
                  <a:lnTo>
                    <a:pt x="625192" y="1529410"/>
                  </a:lnTo>
                  <a:lnTo>
                    <a:pt x="614791" y="1516710"/>
                  </a:lnTo>
                  <a:lnTo>
                    <a:pt x="604683" y="1504851"/>
                  </a:lnTo>
                  <a:close/>
                </a:path>
                <a:path w="4236085" h="2482215" extrusionOk="0">
                  <a:moveTo>
                    <a:pt x="696150" y="1516710"/>
                  </a:moveTo>
                  <a:lnTo>
                    <a:pt x="689013" y="1516710"/>
                  </a:lnTo>
                  <a:lnTo>
                    <a:pt x="691095" y="1529410"/>
                  </a:lnTo>
                  <a:lnTo>
                    <a:pt x="693458" y="1529410"/>
                  </a:lnTo>
                  <a:lnTo>
                    <a:pt x="696150" y="1516710"/>
                  </a:lnTo>
                  <a:close/>
                </a:path>
                <a:path w="4236085" h="2482215" extrusionOk="0">
                  <a:moveTo>
                    <a:pt x="746836" y="1516710"/>
                  </a:moveTo>
                  <a:lnTo>
                    <a:pt x="732370" y="1516710"/>
                  </a:lnTo>
                  <a:lnTo>
                    <a:pt x="736155" y="1529410"/>
                  </a:lnTo>
                  <a:lnTo>
                    <a:pt x="746836" y="1516710"/>
                  </a:lnTo>
                  <a:close/>
                </a:path>
                <a:path w="4236085" h="2482215" extrusionOk="0">
                  <a:moveTo>
                    <a:pt x="767681" y="1516710"/>
                  </a:moveTo>
                  <a:lnTo>
                    <a:pt x="766593" y="1516710"/>
                  </a:lnTo>
                  <a:lnTo>
                    <a:pt x="772201" y="1529410"/>
                  </a:lnTo>
                  <a:lnTo>
                    <a:pt x="773568" y="1529410"/>
                  </a:lnTo>
                  <a:lnTo>
                    <a:pt x="767681" y="1516710"/>
                  </a:lnTo>
                  <a:close/>
                </a:path>
                <a:path w="4236085" h="2482215" extrusionOk="0">
                  <a:moveTo>
                    <a:pt x="919569" y="1516710"/>
                  </a:moveTo>
                  <a:lnTo>
                    <a:pt x="916790" y="1516710"/>
                  </a:lnTo>
                  <a:lnTo>
                    <a:pt x="922108" y="1529410"/>
                  </a:lnTo>
                  <a:lnTo>
                    <a:pt x="922655" y="1529410"/>
                  </a:lnTo>
                  <a:lnTo>
                    <a:pt x="919569" y="1516710"/>
                  </a:lnTo>
                  <a:close/>
                </a:path>
                <a:path w="4236085" h="2482215" extrusionOk="0">
                  <a:moveTo>
                    <a:pt x="936498" y="1516710"/>
                  </a:moveTo>
                  <a:lnTo>
                    <a:pt x="935113" y="1516710"/>
                  </a:lnTo>
                  <a:lnTo>
                    <a:pt x="928954" y="1529410"/>
                  </a:lnTo>
                  <a:lnTo>
                    <a:pt x="931367" y="1529410"/>
                  </a:lnTo>
                  <a:lnTo>
                    <a:pt x="936498" y="1516710"/>
                  </a:lnTo>
                  <a:close/>
                </a:path>
                <a:path w="4236085" h="2482215" extrusionOk="0">
                  <a:moveTo>
                    <a:pt x="985791" y="1516710"/>
                  </a:moveTo>
                  <a:lnTo>
                    <a:pt x="979233" y="1516710"/>
                  </a:lnTo>
                  <a:lnTo>
                    <a:pt x="986561" y="1529410"/>
                  </a:lnTo>
                  <a:lnTo>
                    <a:pt x="992355" y="1529410"/>
                  </a:lnTo>
                  <a:lnTo>
                    <a:pt x="985791" y="1516710"/>
                  </a:lnTo>
                  <a:close/>
                </a:path>
                <a:path w="4236085" h="2482215" extrusionOk="0">
                  <a:moveTo>
                    <a:pt x="1012707" y="1516710"/>
                  </a:moveTo>
                  <a:lnTo>
                    <a:pt x="1010328" y="1516710"/>
                  </a:lnTo>
                  <a:lnTo>
                    <a:pt x="1005611" y="1529410"/>
                  </a:lnTo>
                  <a:lnTo>
                    <a:pt x="1010678" y="1529410"/>
                  </a:lnTo>
                  <a:lnTo>
                    <a:pt x="1012707" y="1516710"/>
                  </a:lnTo>
                  <a:close/>
                </a:path>
                <a:path w="4236085" h="2482215" extrusionOk="0">
                  <a:moveTo>
                    <a:pt x="1030236" y="1504010"/>
                  </a:moveTo>
                  <a:lnTo>
                    <a:pt x="1023467" y="1504010"/>
                  </a:lnTo>
                  <a:lnTo>
                    <a:pt x="1022219" y="1516710"/>
                  </a:lnTo>
                  <a:lnTo>
                    <a:pt x="1022217" y="1529410"/>
                  </a:lnTo>
                  <a:lnTo>
                    <a:pt x="1022591" y="1529410"/>
                  </a:lnTo>
                  <a:lnTo>
                    <a:pt x="1022921" y="1516710"/>
                  </a:lnTo>
                  <a:lnTo>
                    <a:pt x="1023975" y="1516710"/>
                  </a:lnTo>
                  <a:lnTo>
                    <a:pt x="1030236" y="1504010"/>
                  </a:lnTo>
                  <a:close/>
                </a:path>
                <a:path w="4236085" h="2482215" extrusionOk="0">
                  <a:moveTo>
                    <a:pt x="1062675" y="1516710"/>
                  </a:moveTo>
                  <a:lnTo>
                    <a:pt x="1059724" y="1516710"/>
                  </a:lnTo>
                  <a:lnTo>
                    <a:pt x="1065226" y="1529410"/>
                  </a:lnTo>
                  <a:lnTo>
                    <a:pt x="1068393" y="1529410"/>
                  </a:lnTo>
                  <a:lnTo>
                    <a:pt x="1062675" y="1516710"/>
                  </a:lnTo>
                  <a:close/>
                </a:path>
                <a:path w="4236085" h="2482215" extrusionOk="0">
                  <a:moveTo>
                    <a:pt x="2509173" y="1483997"/>
                  </a:moveTo>
                  <a:lnTo>
                    <a:pt x="2505961" y="1491310"/>
                  </a:lnTo>
                  <a:lnTo>
                    <a:pt x="2502704" y="1504010"/>
                  </a:lnTo>
                  <a:lnTo>
                    <a:pt x="2501407" y="1516710"/>
                  </a:lnTo>
                  <a:lnTo>
                    <a:pt x="2501709" y="1529410"/>
                  </a:lnTo>
                  <a:lnTo>
                    <a:pt x="2548115" y="1529410"/>
                  </a:lnTo>
                  <a:lnTo>
                    <a:pt x="2537450" y="1516710"/>
                  </a:lnTo>
                  <a:lnTo>
                    <a:pt x="2504340" y="1516710"/>
                  </a:lnTo>
                  <a:lnTo>
                    <a:pt x="2504833" y="1504010"/>
                  </a:lnTo>
                  <a:lnTo>
                    <a:pt x="2506841" y="1491310"/>
                  </a:lnTo>
                  <a:lnTo>
                    <a:pt x="2509173" y="1483997"/>
                  </a:lnTo>
                  <a:close/>
                </a:path>
                <a:path w="4236085" h="2482215" extrusionOk="0">
                  <a:moveTo>
                    <a:pt x="366614" y="1504010"/>
                  </a:moveTo>
                  <a:lnTo>
                    <a:pt x="311213" y="1504010"/>
                  </a:lnTo>
                  <a:lnTo>
                    <a:pt x="320371" y="1516710"/>
                  </a:lnTo>
                  <a:lnTo>
                    <a:pt x="358055" y="1516710"/>
                  </a:lnTo>
                  <a:lnTo>
                    <a:pt x="366614" y="1504010"/>
                  </a:lnTo>
                  <a:close/>
                </a:path>
                <a:path w="4236085" h="2482215" extrusionOk="0">
                  <a:moveTo>
                    <a:pt x="526021" y="1504010"/>
                  </a:moveTo>
                  <a:lnTo>
                    <a:pt x="524014" y="1504010"/>
                  </a:lnTo>
                  <a:lnTo>
                    <a:pt x="527507" y="1516710"/>
                  </a:lnTo>
                  <a:lnTo>
                    <a:pt x="530644" y="1516710"/>
                  </a:lnTo>
                  <a:lnTo>
                    <a:pt x="526021" y="1504010"/>
                  </a:lnTo>
                  <a:close/>
                </a:path>
                <a:path w="4236085" h="2482215" extrusionOk="0">
                  <a:moveTo>
                    <a:pt x="540217" y="1504010"/>
                  </a:moveTo>
                  <a:lnTo>
                    <a:pt x="539158" y="1504010"/>
                  </a:lnTo>
                  <a:lnTo>
                    <a:pt x="545503" y="1516710"/>
                  </a:lnTo>
                  <a:lnTo>
                    <a:pt x="546417" y="1516710"/>
                  </a:lnTo>
                  <a:lnTo>
                    <a:pt x="540217" y="1504010"/>
                  </a:lnTo>
                  <a:close/>
                </a:path>
                <a:path w="4236085" h="2482215" extrusionOk="0">
                  <a:moveTo>
                    <a:pt x="692835" y="1504010"/>
                  </a:moveTo>
                  <a:lnTo>
                    <a:pt x="700498" y="1516710"/>
                  </a:lnTo>
                  <a:lnTo>
                    <a:pt x="701686" y="1516710"/>
                  </a:lnTo>
                  <a:lnTo>
                    <a:pt x="692835" y="1504010"/>
                  </a:lnTo>
                  <a:close/>
                </a:path>
                <a:path w="4236085" h="2482215" extrusionOk="0">
                  <a:moveTo>
                    <a:pt x="854964" y="1478610"/>
                  </a:moveTo>
                  <a:lnTo>
                    <a:pt x="850988" y="1478610"/>
                  </a:lnTo>
                  <a:lnTo>
                    <a:pt x="848956" y="1491310"/>
                  </a:lnTo>
                  <a:lnTo>
                    <a:pt x="848102" y="1491310"/>
                  </a:lnTo>
                  <a:lnTo>
                    <a:pt x="846306" y="1504010"/>
                  </a:lnTo>
                  <a:lnTo>
                    <a:pt x="845451" y="1516710"/>
                  </a:lnTo>
                  <a:lnTo>
                    <a:pt x="847928" y="1516710"/>
                  </a:lnTo>
                  <a:lnTo>
                    <a:pt x="848375" y="1504010"/>
                  </a:lnTo>
                  <a:lnTo>
                    <a:pt x="849736" y="1504010"/>
                  </a:lnTo>
                  <a:lnTo>
                    <a:pt x="851951" y="1491310"/>
                  </a:lnTo>
                  <a:lnTo>
                    <a:pt x="854964" y="1478610"/>
                  </a:lnTo>
                  <a:close/>
                </a:path>
                <a:path w="4236085" h="2482215" extrusionOk="0">
                  <a:moveTo>
                    <a:pt x="916154" y="1514489"/>
                  </a:moveTo>
                  <a:lnTo>
                    <a:pt x="916533" y="1516710"/>
                  </a:lnTo>
                  <a:lnTo>
                    <a:pt x="916790" y="1516710"/>
                  </a:lnTo>
                  <a:lnTo>
                    <a:pt x="916154" y="1514489"/>
                  </a:lnTo>
                  <a:close/>
                </a:path>
                <a:path w="4236085" h="2482215" extrusionOk="0">
                  <a:moveTo>
                    <a:pt x="1016139" y="1491310"/>
                  </a:moveTo>
                  <a:lnTo>
                    <a:pt x="1012710" y="1491310"/>
                  </a:lnTo>
                  <a:lnTo>
                    <a:pt x="1012113" y="1516710"/>
                  </a:lnTo>
                  <a:lnTo>
                    <a:pt x="1014199" y="1516710"/>
                  </a:lnTo>
                  <a:lnTo>
                    <a:pt x="1015297" y="1504010"/>
                  </a:lnTo>
                  <a:lnTo>
                    <a:pt x="1016139" y="1491310"/>
                  </a:lnTo>
                  <a:close/>
                </a:path>
                <a:path w="4236085" h="2482215" extrusionOk="0">
                  <a:moveTo>
                    <a:pt x="1048169" y="1504010"/>
                  </a:moveTo>
                  <a:lnTo>
                    <a:pt x="1054401" y="1516710"/>
                  </a:lnTo>
                  <a:lnTo>
                    <a:pt x="1056734" y="1516710"/>
                  </a:lnTo>
                  <a:lnTo>
                    <a:pt x="1048169" y="1504010"/>
                  </a:lnTo>
                  <a:close/>
                </a:path>
                <a:path w="4236085" h="2482215" extrusionOk="0">
                  <a:moveTo>
                    <a:pt x="1508653" y="1504010"/>
                  </a:moveTo>
                  <a:lnTo>
                    <a:pt x="1501060" y="1504010"/>
                  </a:lnTo>
                  <a:lnTo>
                    <a:pt x="1508248" y="1516710"/>
                  </a:lnTo>
                  <a:lnTo>
                    <a:pt x="1516255" y="1516710"/>
                  </a:lnTo>
                  <a:lnTo>
                    <a:pt x="1508653" y="1504010"/>
                  </a:lnTo>
                  <a:close/>
                </a:path>
                <a:path w="4236085" h="2482215" extrusionOk="0">
                  <a:moveTo>
                    <a:pt x="1535010" y="1504010"/>
                  </a:moveTo>
                  <a:lnTo>
                    <a:pt x="1532356" y="1504010"/>
                  </a:lnTo>
                  <a:lnTo>
                    <a:pt x="1527543" y="1516710"/>
                  </a:lnTo>
                  <a:lnTo>
                    <a:pt x="1535010" y="1504010"/>
                  </a:lnTo>
                  <a:close/>
                </a:path>
                <a:path w="4236085" h="2482215" extrusionOk="0">
                  <a:moveTo>
                    <a:pt x="1560289" y="1504010"/>
                  </a:moveTo>
                  <a:lnTo>
                    <a:pt x="1559340" y="1504010"/>
                  </a:lnTo>
                  <a:lnTo>
                    <a:pt x="1565343" y="1516710"/>
                  </a:lnTo>
                  <a:lnTo>
                    <a:pt x="1567106" y="1516710"/>
                  </a:lnTo>
                  <a:lnTo>
                    <a:pt x="1560289" y="1504010"/>
                  </a:lnTo>
                  <a:close/>
                </a:path>
                <a:path w="4236085" h="2482215" extrusionOk="0">
                  <a:moveTo>
                    <a:pt x="938644" y="1427810"/>
                  </a:moveTo>
                  <a:lnTo>
                    <a:pt x="935788" y="1453210"/>
                  </a:lnTo>
                  <a:lnTo>
                    <a:pt x="932718" y="1465910"/>
                  </a:lnTo>
                  <a:lnTo>
                    <a:pt x="928101" y="1465910"/>
                  </a:lnTo>
                  <a:lnTo>
                    <a:pt x="920610" y="1478610"/>
                  </a:lnTo>
                  <a:lnTo>
                    <a:pt x="913620" y="1491310"/>
                  </a:lnTo>
                  <a:lnTo>
                    <a:pt x="913153" y="1504010"/>
                  </a:lnTo>
                  <a:lnTo>
                    <a:pt x="916154" y="1514489"/>
                  </a:lnTo>
                  <a:lnTo>
                    <a:pt x="914364" y="1504010"/>
                  </a:lnTo>
                  <a:lnTo>
                    <a:pt x="913879" y="1491310"/>
                  </a:lnTo>
                  <a:lnTo>
                    <a:pt x="918281" y="1491310"/>
                  </a:lnTo>
                  <a:lnTo>
                    <a:pt x="923242" y="1478610"/>
                  </a:lnTo>
                  <a:lnTo>
                    <a:pt x="931214" y="1478610"/>
                  </a:lnTo>
                  <a:lnTo>
                    <a:pt x="933987" y="1465910"/>
                  </a:lnTo>
                  <a:lnTo>
                    <a:pt x="936274" y="1453210"/>
                  </a:lnTo>
                  <a:lnTo>
                    <a:pt x="938281" y="1440510"/>
                  </a:lnTo>
                  <a:lnTo>
                    <a:pt x="944448" y="1440510"/>
                  </a:lnTo>
                  <a:lnTo>
                    <a:pt x="938644" y="1427810"/>
                  </a:lnTo>
                  <a:close/>
                </a:path>
                <a:path w="4236085" h="2482215" extrusionOk="0">
                  <a:moveTo>
                    <a:pt x="604088" y="1504010"/>
                  </a:moveTo>
                  <a:lnTo>
                    <a:pt x="604683" y="1504851"/>
                  </a:lnTo>
                  <a:lnTo>
                    <a:pt x="604088" y="1504010"/>
                  </a:lnTo>
                  <a:close/>
                </a:path>
                <a:path w="4236085" h="2482215" extrusionOk="0">
                  <a:moveTo>
                    <a:pt x="347141" y="1440510"/>
                  </a:moveTo>
                  <a:lnTo>
                    <a:pt x="326593" y="1440510"/>
                  </a:lnTo>
                  <a:lnTo>
                    <a:pt x="327056" y="1453210"/>
                  </a:lnTo>
                  <a:lnTo>
                    <a:pt x="327386" y="1465910"/>
                  </a:lnTo>
                  <a:lnTo>
                    <a:pt x="324878" y="1478610"/>
                  </a:lnTo>
                  <a:lnTo>
                    <a:pt x="319882" y="1478610"/>
                  </a:lnTo>
                  <a:lnTo>
                    <a:pt x="315064" y="1491310"/>
                  </a:lnTo>
                  <a:lnTo>
                    <a:pt x="311737" y="1504010"/>
                  </a:lnTo>
                  <a:lnTo>
                    <a:pt x="375015" y="1504010"/>
                  </a:lnTo>
                  <a:lnTo>
                    <a:pt x="383679" y="1491310"/>
                  </a:lnTo>
                  <a:lnTo>
                    <a:pt x="434919" y="1491310"/>
                  </a:lnTo>
                  <a:lnTo>
                    <a:pt x="435775" y="1478610"/>
                  </a:lnTo>
                  <a:lnTo>
                    <a:pt x="432657" y="1465910"/>
                  </a:lnTo>
                  <a:lnTo>
                    <a:pt x="425818" y="1465910"/>
                  </a:lnTo>
                  <a:lnTo>
                    <a:pt x="417626" y="1453210"/>
                  </a:lnTo>
                  <a:lnTo>
                    <a:pt x="353695" y="1453210"/>
                  </a:lnTo>
                  <a:lnTo>
                    <a:pt x="347141" y="1440510"/>
                  </a:lnTo>
                  <a:close/>
                </a:path>
                <a:path w="4236085" h="2482215" extrusionOk="0">
                  <a:moveTo>
                    <a:pt x="430482" y="1491310"/>
                  </a:moveTo>
                  <a:lnTo>
                    <a:pt x="383679" y="1491310"/>
                  </a:lnTo>
                  <a:lnTo>
                    <a:pt x="391764" y="1504010"/>
                  </a:lnTo>
                  <a:lnTo>
                    <a:pt x="423745" y="1504010"/>
                  </a:lnTo>
                  <a:lnTo>
                    <a:pt x="430482" y="1491310"/>
                  </a:lnTo>
                  <a:close/>
                </a:path>
                <a:path w="4236085" h="2482215" extrusionOk="0">
                  <a:moveTo>
                    <a:pt x="443280" y="1465910"/>
                  </a:moveTo>
                  <a:lnTo>
                    <a:pt x="441274" y="1465910"/>
                  </a:lnTo>
                  <a:lnTo>
                    <a:pt x="442441" y="1478610"/>
                  </a:lnTo>
                  <a:lnTo>
                    <a:pt x="442566" y="1491310"/>
                  </a:lnTo>
                  <a:lnTo>
                    <a:pt x="443712" y="1504010"/>
                  </a:lnTo>
                  <a:lnTo>
                    <a:pt x="444217" y="1483997"/>
                  </a:lnTo>
                  <a:lnTo>
                    <a:pt x="444219" y="1478610"/>
                  </a:lnTo>
                  <a:lnTo>
                    <a:pt x="443280" y="1465910"/>
                  </a:lnTo>
                  <a:close/>
                </a:path>
                <a:path w="4236085" h="2482215" extrusionOk="0">
                  <a:moveTo>
                    <a:pt x="528947" y="1491310"/>
                  </a:moveTo>
                  <a:lnTo>
                    <a:pt x="527041" y="1491310"/>
                  </a:lnTo>
                  <a:lnTo>
                    <a:pt x="532553" y="1504010"/>
                  </a:lnTo>
                  <a:lnTo>
                    <a:pt x="534377" y="1504010"/>
                  </a:lnTo>
                  <a:lnTo>
                    <a:pt x="528947" y="1491310"/>
                  </a:lnTo>
                  <a:close/>
                </a:path>
                <a:path w="4236085" h="2482215" extrusionOk="0">
                  <a:moveTo>
                    <a:pt x="593496" y="1493265"/>
                  </a:moveTo>
                  <a:lnTo>
                    <a:pt x="598593" y="1504010"/>
                  </a:lnTo>
                  <a:lnTo>
                    <a:pt x="603966" y="1504010"/>
                  </a:lnTo>
                  <a:lnTo>
                    <a:pt x="593496" y="1493265"/>
                  </a:lnTo>
                  <a:close/>
                </a:path>
                <a:path w="4236085" h="2482215" extrusionOk="0">
                  <a:moveTo>
                    <a:pt x="668383" y="1478610"/>
                  </a:moveTo>
                  <a:lnTo>
                    <a:pt x="665166" y="1478610"/>
                  </a:lnTo>
                  <a:lnTo>
                    <a:pt x="670229" y="1491310"/>
                  </a:lnTo>
                  <a:lnTo>
                    <a:pt x="674140" y="1504010"/>
                  </a:lnTo>
                  <a:lnTo>
                    <a:pt x="677100" y="1504010"/>
                  </a:lnTo>
                  <a:lnTo>
                    <a:pt x="678446" y="1491310"/>
                  </a:lnTo>
                  <a:lnTo>
                    <a:pt x="673379" y="1491310"/>
                  </a:lnTo>
                  <a:lnTo>
                    <a:pt x="668383" y="1478610"/>
                  </a:lnTo>
                  <a:close/>
                </a:path>
                <a:path w="4236085" h="2482215" extrusionOk="0">
                  <a:moveTo>
                    <a:pt x="687997" y="1491310"/>
                  </a:moveTo>
                  <a:lnTo>
                    <a:pt x="683392" y="1491310"/>
                  </a:lnTo>
                  <a:lnTo>
                    <a:pt x="687997" y="1504010"/>
                  </a:lnTo>
                  <a:lnTo>
                    <a:pt x="687997" y="1491310"/>
                  </a:lnTo>
                  <a:close/>
                </a:path>
                <a:path w="4236085" h="2482215" extrusionOk="0">
                  <a:moveTo>
                    <a:pt x="1493034" y="1475643"/>
                  </a:moveTo>
                  <a:lnTo>
                    <a:pt x="1493799" y="1478610"/>
                  </a:lnTo>
                  <a:lnTo>
                    <a:pt x="1494167" y="1491310"/>
                  </a:lnTo>
                  <a:lnTo>
                    <a:pt x="1496758" y="1491310"/>
                  </a:lnTo>
                  <a:lnTo>
                    <a:pt x="1502003" y="1504010"/>
                  </a:lnTo>
                  <a:lnTo>
                    <a:pt x="1506702" y="1504010"/>
                  </a:lnTo>
                  <a:lnTo>
                    <a:pt x="1499679" y="1491310"/>
                  </a:lnTo>
                  <a:lnTo>
                    <a:pt x="1496533" y="1478610"/>
                  </a:lnTo>
                  <a:lnTo>
                    <a:pt x="1494143" y="1478610"/>
                  </a:lnTo>
                  <a:lnTo>
                    <a:pt x="1493034" y="1475643"/>
                  </a:lnTo>
                  <a:close/>
                </a:path>
                <a:path w="4236085" h="2482215" extrusionOk="0">
                  <a:moveTo>
                    <a:pt x="1546555" y="1491310"/>
                  </a:moveTo>
                  <a:lnTo>
                    <a:pt x="1536458" y="1504010"/>
                  </a:lnTo>
                  <a:lnTo>
                    <a:pt x="1539101" y="1504010"/>
                  </a:lnTo>
                  <a:lnTo>
                    <a:pt x="1546555" y="1491310"/>
                  </a:lnTo>
                  <a:close/>
                </a:path>
                <a:path w="4236085" h="2482215" extrusionOk="0">
                  <a:moveTo>
                    <a:pt x="592569" y="1491310"/>
                  </a:moveTo>
                  <a:lnTo>
                    <a:pt x="591591" y="1491310"/>
                  </a:lnTo>
                  <a:lnTo>
                    <a:pt x="593496" y="1493265"/>
                  </a:lnTo>
                  <a:lnTo>
                    <a:pt x="592569" y="1491310"/>
                  </a:lnTo>
                  <a:close/>
                </a:path>
                <a:path w="4236085" h="2482215" extrusionOk="0">
                  <a:moveTo>
                    <a:pt x="212956" y="1478610"/>
                  </a:moveTo>
                  <a:lnTo>
                    <a:pt x="210595" y="1478610"/>
                  </a:lnTo>
                  <a:lnTo>
                    <a:pt x="215430" y="1491310"/>
                  </a:lnTo>
                  <a:lnTo>
                    <a:pt x="212956" y="1478610"/>
                  </a:lnTo>
                  <a:close/>
                </a:path>
                <a:path w="4236085" h="2482215" extrusionOk="0">
                  <a:moveTo>
                    <a:pt x="462024" y="1478610"/>
                  </a:moveTo>
                  <a:lnTo>
                    <a:pt x="458724" y="1478610"/>
                  </a:lnTo>
                  <a:lnTo>
                    <a:pt x="458139" y="1491310"/>
                  </a:lnTo>
                  <a:lnTo>
                    <a:pt x="462775" y="1491310"/>
                  </a:lnTo>
                  <a:lnTo>
                    <a:pt x="462024" y="1478610"/>
                  </a:lnTo>
                  <a:close/>
                </a:path>
                <a:path w="4236085" h="2482215" extrusionOk="0">
                  <a:moveTo>
                    <a:pt x="471539" y="1478610"/>
                  </a:moveTo>
                  <a:lnTo>
                    <a:pt x="469096" y="1478610"/>
                  </a:lnTo>
                  <a:lnTo>
                    <a:pt x="473329" y="1491310"/>
                  </a:lnTo>
                  <a:lnTo>
                    <a:pt x="471539" y="1478610"/>
                  </a:lnTo>
                  <a:close/>
                </a:path>
                <a:path w="4236085" h="2482215" extrusionOk="0">
                  <a:moveTo>
                    <a:pt x="502513" y="1453210"/>
                  </a:moveTo>
                  <a:lnTo>
                    <a:pt x="502575" y="1475643"/>
                  </a:lnTo>
                  <a:lnTo>
                    <a:pt x="502664" y="1483997"/>
                  </a:lnTo>
                  <a:lnTo>
                    <a:pt x="502767" y="1491310"/>
                  </a:lnTo>
                  <a:lnTo>
                    <a:pt x="506120" y="1491310"/>
                  </a:lnTo>
                  <a:lnTo>
                    <a:pt x="505984" y="1483997"/>
                  </a:lnTo>
                  <a:lnTo>
                    <a:pt x="505974" y="1475643"/>
                  </a:lnTo>
                  <a:lnTo>
                    <a:pt x="506274" y="1465910"/>
                  </a:lnTo>
                  <a:lnTo>
                    <a:pt x="505686" y="1465910"/>
                  </a:lnTo>
                  <a:lnTo>
                    <a:pt x="502513" y="1453210"/>
                  </a:lnTo>
                  <a:close/>
                </a:path>
                <a:path w="4236085" h="2482215" extrusionOk="0">
                  <a:moveTo>
                    <a:pt x="580847" y="1478610"/>
                  </a:moveTo>
                  <a:lnTo>
                    <a:pt x="578624" y="1478610"/>
                  </a:lnTo>
                  <a:lnTo>
                    <a:pt x="576694" y="1491310"/>
                  </a:lnTo>
                  <a:lnTo>
                    <a:pt x="580440" y="1491310"/>
                  </a:lnTo>
                  <a:lnTo>
                    <a:pt x="580847" y="1478610"/>
                  </a:lnTo>
                  <a:close/>
                </a:path>
                <a:path w="4236085" h="2482215" extrusionOk="0">
                  <a:moveTo>
                    <a:pt x="674620" y="1477684"/>
                  </a:moveTo>
                  <a:lnTo>
                    <a:pt x="675141" y="1478610"/>
                  </a:lnTo>
                  <a:lnTo>
                    <a:pt x="681660" y="1491310"/>
                  </a:lnTo>
                  <a:lnTo>
                    <a:pt x="683392" y="1491310"/>
                  </a:lnTo>
                  <a:lnTo>
                    <a:pt x="675414" y="1478610"/>
                  </a:lnTo>
                  <a:lnTo>
                    <a:pt x="674620" y="1477684"/>
                  </a:lnTo>
                  <a:close/>
                </a:path>
                <a:path w="4236085" h="2482215" extrusionOk="0">
                  <a:moveTo>
                    <a:pt x="1488922" y="1478610"/>
                  </a:moveTo>
                  <a:lnTo>
                    <a:pt x="1485277" y="1478610"/>
                  </a:lnTo>
                  <a:lnTo>
                    <a:pt x="1485392" y="1491310"/>
                  </a:lnTo>
                  <a:lnTo>
                    <a:pt x="1488516" y="1491310"/>
                  </a:lnTo>
                  <a:lnTo>
                    <a:pt x="1488922" y="1478610"/>
                  </a:lnTo>
                  <a:close/>
                </a:path>
                <a:path w="4236085" h="2482215" extrusionOk="0">
                  <a:moveTo>
                    <a:pt x="1941410" y="1478610"/>
                  </a:moveTo>
                  <a:lnTo>
                    <a:pt x="1936089" y="1478610"/>
                  </a:lnTo>
                  <a:lnTo>
                    <a:pt x="1943011" y="1491310"/>
                  </a:lnTo>
                  <a:lnTo>
                    <a:pt x="1946046" y="1491310"/>
                  </a:lnTo>
                  <a:lnTo>
                    <a:pt x="1941410" y="1478610"/>
                  </a:lnTo>
                  <a:close/>
                </a:path>
                <a:path w="4236085" h="2482215" extrusionOk="0">
                  <a:moveTo>
                    <a:pt x="2511539" y="1478610"/>
                  </a:moveTo>
                  <a:lnTo>
                    <a:pt x="2510891" y="1478610"/>
                  </a:lnTo>
                  <a:lnTo>
                    <a:pt x="2509173" y="1483997"/>
                  </a:lnTo>
                  <a:lnTo>
                    <a:pt x="2511539" y="1478610"/>
                  </a:lnTo>
                  <a:close/>
                </a:path>
                <a:path w="4236085" h="2482215" extrusionOk="0">
                  <a:moveTo>
                    <a:pt x="196926" y="1465910"/>
                  </a:moveTo>
                  <a:lnTo>
                    <a:pt x="194741" y="1465910"/>
                  </a:lnTo>
                  <a:lnTo>
                    <a:pt x="200212" y="1478610"/>
                  </a:lnTo>
                  <a:lnTo>
                    <a:pt x="202385" y="1478610"/>
                  </a:lnTo>
                  <a:lnTo>
                    <a:pt x="196926" y="1465910"/>
                  </a:lnTo>
                  <a:close/>
                </a:path>
                <a:path w="4236085" h="2482215" extrusionOk="0">
                  <a:moveTo>
                    <a:pt x="461124" y="1453210"/>
                  </a:moveTo>
                  <a:lnTo>
                    <a:pt x="458978" y="1453210"/>
                  </a:lnTo>
                  <a:lnTo>
                    <a:pt x="459002" y="1465910"/>
                  </a:lnTo>
                  <a:lnTo>
                    <a:pt x="458785" y="1478610"/>
                  </a:lnTo>
                  <a:lnTo>
                    <a:pt x="461540" y="1478610"/>
                  </a:lnTo>
                  <a:lnTo>
                    <a:pt x="461260" y="1465910"/>
                  </a:lnTo>
                  <a:lnTo>
                    <a:pt x="461124" y="1453210"/>
                  </a:lnTo>
                  <a:close/>
                </a:path>
                <a:path w="4236085" h="2482215" extrusionOk="0">
                  <a:moveTo>
                    <a:pt x="469994" y="1465910"/>
                  </a:moveTo>
                  <a:lnTo>
                    <a:pt x="468223" y="1465910"/>
                  </a:lnTo>
                  <a:lnTo>
                    <a:pt x="467806" y="1478610"/>
                  </a:lnTo>
                  <a:lnTo>
                    <a:pt x="470063" y="1478610"/>
                  </a:lnTo>
                  <a:lnTo>
                    <a:pt x="469994" y="1465910"/>
                  </a:lnTo>
                  <a:close/>
                </a:path>
                <a:path w="4236085" h="2482215" extrusionOk="0">
                  <a:moveTo>
                    <a:pt x="581469" y="1465910"/>
                  </a:moveTo>
                  <a:lnTo>
                    <a:pt x="580517" y="1478610"/>
                  </a:lnTo>
                  <a:lnTo>
                    <a:pt x="582117" y="1478610"/>
                  </a:lnTo>
                  <a:lnTo>
                    <a:pt x="581469" y="1465910"/>
                  </a:lnTo>
                  <a:close/>
                </a:path>
                <a:path w="4236085" h="2482215" extrusionOk="0">
                  <a:moveTo>
                    <a:pt x="625398" y="1465910"/>
                  </a:moveTo>
                  <a:lnTo>
                    <a:pt x="614286" y="1465910"/>
                  </a:lnTo>
                  <a:lnTo>
                    <a:pt x="617499" y="1478610"/>
                  </a:lnTo>
                  <a:lnTo>
                    <a:pt x="622046" y="1478610"/>
                  </a:lnTo>
                  <a:lnTo>
                    <a:pt x="625398" y="1465910"/>
                  </a:lnTo>
                  <a:close/>
                </a:path>
                <a:path w="4236085" h="2482215" extrusionOk="0">
                  <a:moveTo>
                    <a:pt x="793864" y="1465910"/>
                  </a:moveTo>
                  <a:lnTo>
                    <a:pt x="783659" y="1465910"/>
                  </a:lnTo>
                  <a:lnTo>
                    <a:pt x="794190" y="1478610"/>
                  </a:lnTo>
                  <a:lnTo>
                    <a:pt x="800722" y="1478610"/>
                  </a:lnTo>
                  <a:lnTo>
                    <a:pt x="793864" y="1465910"/>
                  </a:lnTo>
                  <a:close/>
                </a:path>
                <a:path w="4236085" h="2482215" extrusionOk="0">
                  <a:moveTo>
                    <a:pt x="839292" y="1465910"/>
                  </a:moveTo>
                  <a:lnTo>
                    <a:pt x="828154" y="1465910"/>
                  </a:lnTo>
                  <a:lnTo>
                    <a:pt x="837438" y="1478610"/>
                  </a:lnTo>
                  <a:lnTo>
                    <a:pt x="839292" y="1465910"/>
                  </a:lnTo>
                  <a:close/>
                </a:path>
                <a:path w="4236085" h="2482215" extrusionOk="0">
                  <a:moveTo>
                    <a:pt x="1481963" y="1465910"/>
                  </a:moveTo>
                  <a:lnTo>
                    <a:pt x="1479092" y="1465910"/>
                  </a:lnTo>
                  <a:lnTo>
                    <a:pt x="1484185" y="1478610"/>
                  </a:lnTo>
                  <a:lnTo>
                    <a:pt x="1487246" y="1478610"/>
                  </a:lnTo>
                  <a:lnTo>
                    <a:pt x="1481963" y="1465910"/>
                  </a:lnTo>
                  <a:close/>
                </a:path>
                <a:path w="4236085" h="2482215" extrusionOk="0">
                  <a:moveTo>
                    <a:pt x="1923122" y="1427810"/>
                  </a:moveTo>
                  <a:lnTo>
                    <a:pt x="1925628" y="1440510"/>
                  </a:lnTo>
                  <a:lnTo>
                    <a:pt x="1926915" y="1453210"/>
                  </a:lnTo>
                  <a:lnTo>
                    <a:pt x="1927900" y="1465910"/>
                  </a:lnTo>
                  <a:lnTo>
                    <a:pt x="1929498" y="1478610"/>
                  </a:lnTo>
                  <a:lnTo>
                    <a:pt x="1932012" y="1478610"/>
                  </a:lnTo>
                  <a:lnTo>
                    <a:pt x="1929216" y="1465910"/>
                  </a:lnTo>
                  <a:lnTo>
                    <a:pt x="1929139" y="1453210"/>
                  </a:lnTo>
                  <a:lnTo>
                    <a:pt x="1928276" y="1440510"/>
                  </a:lnTo>
                  <a:lnTo>
                    <a:pt x="1923122" y="1427810"/>
                  </a:lnTo>
                  <a:close/>
                </a:path>
                <a:path w="4236085" h="2482215" extrusionOk="0">
                  <a:moveTo>
                    <a:pt x="667998" y="1465910"/>
                  </a:moveTo>
                  <a:lnTo>
                    <a:pt x="664526" y="1465910"/>
                  </a:lnTo>
                  <a:lnTo>
                    <a:pt x="674620" y="1477684"/>
                  </a:lnTo>
                  <a:lnTo>
                    <a:pt x="667998" y="1465910"/>
                  </a:lnTo>
                  <a:close/>
                </a:path>
                <a:path w="4236085" h="2482215" extrusionOk="0">
                  <a:moveTo>
                    <a:pt x="1490522" y="1465910"/>
                  </a:moveTo>
                  <a:lnTo>
                    <a:pt x="1489392" y="1465910"/>
                  </a:lnTo>
                  <a:lnTo>
                    <a:pt x="1493034" y="1475643"/>
                  </a:lnTo>
                  <a:lnTo>
                    <a:pt x="1490522" y="1465910"/>
                  </a:lnTo>
                  <a:close/>
                </a:path>
                <a:path w="4236085" h="2482215" extrusionOk="0">
                  <a:moveTo>
                    <a:pt x="216560" y="1440510"/>
                  </a:moveTo>
                  <a:lnTo>
                    <a:pt x="209950" y="1440510"/>
                  </a:lnTo>
                  <a:lnTo>
                    <a:pt x="204136" y="1453210"/>
                  </a:lnTo>
                  <a:lnTo>
                    <a:pt x="198841" y="1465910"/>
                  </a:lnTo>
                  <a:lnTo>
                    <a:pt x="201844" y="1465910"/>
                  </a:lnTo>
                  <a:lnTo>
                    <a:pt x="206629" y="1453210"/>
                  </a:lnTo>
                  <a:lnTo>
                    <a:pt x="211470" y="1453210"/>
                  </a:lnTo>
                  <a:lnTo>
                    <a:pt x="216560" y="1440510"/>
                  </a:lnTo>
                  <a:close/>
                </a:path>
                <a:path w="4236085" h="2482215" extrusionOk="0">
                  <a:moveTo>
                    <a:pt x="435652" y="1463144"/>
                  </a:moveTo>
                  <a:lnTo>
                    <a:pt x="437007" y="1465910"/>
                  </a:lnTo>
                  <a:lnTo>
                    <a:pt x="438772" y="1465910"/>
                  </a:lnTo>
                  <a:lnTo>
                    <a:pt x="435652" y="1463144"/>
                  </a:lnTo>
                  <a:close/>
                </a:path>
                <a:path w="4236085" h="2482215" extrusionOk="0">
                  <a:moveTo>
                    <a:pt x="534365" y="1453210"/>
                  </a:moveTo>
                  <a:lnTo>
                    <a:pt x="527081" y="1453210"/>
                  </a:lnTo>
                  <a:lnTo>
                    <a:pt x="528091" y="1465910"/>
                  </a:lnTo>
                  <a:lnTo>
                    <a:pt x="529653" y="1465910"/>
                  </a:lnTo>
                  <a:lnTo>
                    <a:pt x="534365" y="1453210"/>
                  </a:lnTo>
                  <a:close/>
                </a:path>
                <a:path w="4236085" h="2482215" extrusionOk="0">
                  <a:moveTo>
                    <a:pt x="569302" y="1453210"/>
                  </a:moveTo>
                  <a:lnTo>
                    <a:pt x="546341" y="1453210"/>
                  </a:lnTo>
                  <a:lnTo>
                    <a:pt x="554291" y="1465910"/>
                  </a:lnTo>
                  <a:lnTo>
                    <a:pt x="563473" y="1465910"/>
                  </a:lnTo>
                  <a:lnTo>
                    <a:pt x="569302" y="1453210"/>
                  </a:lnTo>
                  <a:close/>
                </a:path>
                <a:path w="4236085" h="2482215" extrusionOk="0">
                  <a:moveTo>
                    <a:pt x="655234" y="1440510"/>
                  </a:moveTo>
                  <a:lnTo>
                    <a:pt x="646722" y="1440510"/>
                  </a:lnTo>
                  <a:lnTo>
                    <a:pt x="639609" y="1453210"/>
                  </a:lnTo>
                  <a:lnTo>
                    <a:pt x="626842" y="1453210"/>
                  </a:lnTo>
                  <a:lnTo>
                    <a:pt x="623366" y="1465910"/>
                  </a:lnTo>
                  <a:lnTo>
                    <a:pt x="626313" y="1465910"/>
                  </a:lnTo>
                  <a:lnTo>
                    <a:pt x="639756" y="1453210"/>
                  </a:lnTo>
                  <a:lnTo>
                    <a:pt x="655234" y="1440510"/>
                  </a:lnTo>
                  <a:close/>
                </a:path>
                <a:path w="4236085" h="2482215" extrusionOk="0">
                  <a:moveTo>
                    <a:pt x="780939" y="1462062"/>
                  </a:moveTo>
                  <a:lnTo>
                    <a:pt x="782366" y="1465910"/>
                  </a:lnTo>
                  <a:lnTo>
                    <a:pt x="783659" y="1465910"/>
                  </a:lnTo>
                  <a:lnTo>
                    <a:pt x="780939" y="1462062"/>
                  </a:lnTo>
                  <a:close/>
                </a:path>
                <a:path w="4236085" h="2482215" extrusionOk="0">
                  <a:moveTo>
                    <a:pt x="794232" y="1453210"/>
                  </a:moveTo>
                  <a:lnTo>
                    <a:pt x="800390" y="1465910"/>
                  </a:lnTo>
                  <a:lnTo>
                    <a:pt x="819823" y="1465910"/>
                  </a:lnTo>
                  <a:lnTo>
                    <a:pt x="794232" y="1453210"/>
                  </a:lnTo>
                  <a:close/>
                </a:path>
                <a:path w="4236085" h="2482215" extrusionOk="0">
                  <a:moveTo>
                    <a:pt x="866491" y="1463587"/>
                  </a:moveTo>
                  <a:lnTo>
                    <a:pt x="866038" y="1465910"/>
                  </a:lnTo>
                  <a:lnTo>
                    <a:pt x="866444" y="1465910"/>
                  </a:lnTo>
                  <a:lnTo>
                    <a:pt x="866491" y="1463587"/>
                  </a:lnTo>
                  <a:close/>
                </a:path>
                <a:path w="4236085" h="2482215" extrusionOk="0">
                  <a:moveTo>
                    <a:pt x="1471612" y="1453210"/>
                  </a:moveTo>
                  <a:lnTo>
                    <a:pt x="1477708" y="1465910"/>
                  </a:lnTo>
                  <a:lnTo>
                    <a:pt x="1478178" y="1465910"/>
                  </a:lnTo>
                  <a:lnTo>
                    <a:pt x="1471612" y="1453210"/>
                  </a:lnTo>
                  <a:close/>
                </a:path>
                <a:path w="4236085" h="2482215" extrusionOk="0">
                  <a:moveTo>
                    <a:pt x="1908810" y="1415110"/>
                  </a:moveTo>
                  <a:lnTo>
                    <a:pt x="1904818" y="1415110"/>
                  </a:lnTo>
                  <a:lnTo>
                    <a:pt x="1911248" y="1427810"/>
                  </a:lnTo>
                  <a:lnTo>
                    <a:pt x="1914533" y="1440510"/>
                  </a:lnTo>
                  <a:lnTo>
                    <a:pt x="1915393" y="1453210"/>
                  </a:lnTo>
                  <a:lnTo>
                    <a:pt x="1915871" y="1465910"/>
                  </a:lnTo>
                  <a:lnTo>
                    <a:pt x="1918482" y="1465910"/>
                  </a:lnTo>
                  <a:lnTo>
                    <a:pt x="1918436" y="1453210"/>
                  </a:lnTo>
                  <a:lnTo>
                    <a:pt x="1917238" y="1440510"/>
                  </a:lnTo>
                  <a:lnTo>
                    <a:pt x="1914639" y="1427810"/>
                  </a:lnTo>
                  <a:lnTo>
                    <a:pt x="1912886" y="1427810"/>
                  </a:lnTo>
                  <a:lnTo>
                    <a:pt x="1908810" y="1415110"/>
                  </a:lnTo>
                  <a:close/>
                </a:path>
                <a:path w="4236085" h="2482215" extrusionOk="0">
                  <a:moveTo>
                    <a:pt x="2509410" y="1462083"/>
                  </a:moveTo>
                  <a:lnTo>
                    <a:pt x="2511323" y="1465910"/>
                  </a:lnTo>
                  <a:lnTo>
                    <a:pt x="2511767" y="1465910"/>
                  </a:lnTo>
                  <a:lnTo>
                    <a:pt x="2509410" y="1462083"/>
                  </a:lnTo>
                  <a:close/>
                </a:path>
                <a:path w="4236085" h="2482215" extrusionOk="0">
                  <a:moveTo>
                    <a:pt x="868514" y="1453210"/>
                  </a:moveTo>
                  <a:lnTo>
                    <a:pt x="866698" y="1453210"/>
                  </a:lnTo>
                  <a:lnTo>
                    <a:pt x="866491" y="1463587"/>
                  </a:lnTo>
                  <a:lnTo>
                    <a:pt x="868514" y="1453210"/>
                  </a:lnTo>
                  <a:close/>
                </a:path>
                <a:path w="4236085" h="2482215" extrusionOk="0">
                  <a:moveTo>
                    <a:pt x="430784" y="1453210"/>
                  </a:moveTo>
                  <a:lnTo>
                    <a:pt x="424440" y="1453210"/>
                  </a:lnTo>
                  <a:lnTo>
                    <a:pt x="435652" y="1463144"/>
                  </a:lnTo>
                  <a:lnTo>
                    <a:pt x="430784" y="1453210"/>
                  </a:lnTo>
                  <a:close/>
                </a:path>
                <a:path w="4236085" h="2482215" extrusionOk="0">
                  <a:moveTo>
                    <a:pt x="2483267" y="1389710"/>
                  </a:moveTo>
                  <a:lnTo>
                    <a:pt x="2480540" y="1389710"/>
                  </a:lnTo>
                  <a:lnTo>
                    <a:pt x="2483270" y="1402410"/>
                  </a:lnTo>
                  <a:lnTo>
                    <a:pt x="2484355" y="1402410"/>
                  </a:lnTo>
                  <a:lnTo>
                    <a:pt x="2485682" y="1415110"/>
                  </a:lnTo>
                  <a:lnTo>
                    <a:pt x="2489256" y="1427810"/>
                  </a:lnTo>
                  <a:lnTo>
                    <a:pt x="2495891" y="1440510"/>
                  </a:lnTo>
                  <a:lnTo>
                    <a:pt x="2503943" y="1453210"/>
                  </a:lnTo>
                  <a:lnTo>
                    <a:pt x="2509410" y="1462083"/>
                  </a:lnTo>
                  <a:lnTo>
                    <a:pt x="2504973" y="1453210"/>
                  </a:lnTo>
                  <a:lnTo>
                    <a:pt x="2498161" y="1440510"/>
                  </a:lnTo>
                  <a:lnTo>
                    <a:pt x="2492265" y="1427810"/>
                  </a:lnTo>
                  <a:lnTo>
                    <a:pt x="2488666" y="1415110"/>
                  </a:lnTo>
                  <a:lnTo>
                    <a:pt x="2487389" y="1415110"/>
                  </a:lnTo>
                  <a:lnTo>
                    <a:pt x="2485915" y="1402410"/>
                  </a:lnTo>
                  <a:lnTo>
                    <a:pt x="2483267" y="1389710"/>
                  </a:lnTo>
                  <a:close/>
                </a:path>
                <a:path w="4236085" h="2482215" extrusionOk="0">
                  <a:moveTo>
                    <a:pt x="777657" y="1453210"/>
                  </a:moveTo>
                  <a:lnTo>
                    <a:pt x="774681" y="1453210"/>
                  </a:lnTo>
                  <a:lnTo>
                    <a:pt x="780939" y="1462062"/>
                  </a:lnTo>
                  <a:lnTo>
                    <a:pt x="777657" y="1453210"/>
                  </a:lnTo>
                  <a:close/>
                </a:path>
                <a:path w="4236085" h="2482215" extrusionOk="0">
                  <a:moveTo>
                    <a:pt x="225882" y="1440510"/>
                  </a:moveTo>
                  <a:lnTo>
                    <a:pt x="216560" y="1440510"/>
                  </a:lnTo>
                  <a:lnTo>
                    <a:pt x="228242" y="1453210"/>
                  </a:lnTo>
                  <a:lnTo>
                    <a:pt x="231101" y="1453210"/>
                  </a:lnTo>
                  <a:lnTo>
                    <a:pt x="225882" y="1440510"/>
                  </a:lnTo>
                  <a:close/>
                </a:path>
                <a:path w="4236085" h="2482215" extrusionOk="0">
                  <a:moveTo>
                    <a:pt x="410451" y="1440510"/>
                  </a:moveTo>
                  <a:lnTo>
                    <a:pt x="396344" y="1440510"/>
                  </a:lnTo>
                  <a:lnTo>
                    <a:pt x="382144" y="1453210"/>
                  </a:lnTo>
                  <a:lnTo>
                    <a:pt x="417626" y="1453210"/>
                  </a:lnTo>
                  <a:lnTo>
                    <a:pt x="410451" y="1440510"/>
                  </a:lnTo>
                  <a:close/>
                </a:path>
                <a:path w="4236085" h="2482215" extrusionOk="0">
                  <a:moveTo>
                    <a:pt x="418061" y="1428225"/>
                  </a:moveTo>
                  <a:lnTo>
                    <a:pt x="416519" y="1440510"/>
                  </a:lnTo>
                  <a:lnTo>
                    <a:pt x="418503" y="1440510"/>
                  </a:lnTo>
                  <a:lnTo>
                    <a:pt x="421817" y="1453210"/>
                  </a:lnTo>
                  <a:lnTo>
                    <a:pt x="424440" y="1453210"/>
                  </a:lnTo>
                  <a:lnTo>
                    <a:pt x="420039" y="1440510"/>
                  </a:lnTo>
                  <a:lnTo>
                    <a:pt x="418061" y="1428225"/>
                  </a:lnTo>
                  <a:close/>
                </a:path>
                <a:path w="4236085" h="2482215" extrusionOk="0">
                  <a:moveTo>
                    <a:pt x="549281" y="1440510"/>
                  </a:moveTo>
                  <a:lnTo>
                    <a:pt x="546604" y="1440510"/>
                  </a:lnTo>
                  <a:lnTo>
                    <a:pt x="545038" y="1453210"/>
                  </a:lnTo>
                  <a:lnTo>
                    <a:pt x="547056" y="1453210"/>
                  </a:lnTo>
                  <a:lnTo>
                    <a:pt x="549281" y="1440510"/>
                  </a:lnTo>
                  <a:close/>
                </a:path>
                <a:path w="4236085" h="2482215" extrusionOk="0">
                  <a:moveTo>
                    <a:pt x="636579" y="1440510"/>
                  </a:moveTo>
                  <a:lnTo>
                    <a:pt x="629026" y="1440510"/>
                  </a:lnTo>
                  <a:lnTo>
                    <a:pt x="617962" y="1453210"/>
                  </a:lnTo>
                  <a:lnTo>
                    <a:pt x="627905" y="1453210"/>
                  </a:lnTo>
                  <a:lnTo>
                    <a:pt x="636579" y="1440510"/>
                  </a:lnTo>
                  <a:close/>
                </a:path>
                <a:path w="4236085" h="2482215" extrusionOk="0">
                  <a:moveTo>
                    <a:pt x="766876" y="1440510"/>
                  </a:moveTo>
                  <a:lnTo>
                    <a:pt x="772794" y="1453210"/>
                  </a:lnTo>
                  <a:lnTo>
                    <a:pt x="774681" y="1453210"/>
                  </a:lnTo>
                  <a:lnTo>
                    <a:pt x="766876" y="1440510"/>
                  </a:lnTo>
                  <a:close/>
                </a:path>
                <a:path w="4236085" h="2482215" extrusionOk="0">
                  <a:moveTo>
                    <a:pt x="775237" y="1433310"/>
                  </a:moveTo>
                  <a:lnTo>
                    <a:pt x="778595" y="1440510"/>
                  </a:lnTo>
                  <a:lnTo>
                    <a:pt x="784648" y="1453210"/>
                  </a:lnTo>
                  <a:lnTo>
                    <a:pt x="791641" y="1453210"/>
                  </a:lnTo>
                  <a:lnTo>
                    <a:pt x="781923" y="1440510"/>
                  </a:lnTo>
                  <a:lnTo>
                    <a:pt x="775237" y="1433310"/>
                  </a:lnTo>
                  <a:close/>
                </a:path>
                <a:path w="4236085" h="2482215" extrusionOk="0">
                  <a:moveTo>
                    <a:pt x="1393291" y="1440510"/>
                  </a:moveTo>
                  <a:lnTo>
                    <a:pt x="1391462" y="1440510"/>
                  </a:lnTo>
                  <a:lnTo>
                    <a:pt x="1396822" y="1453210"/>
                  </a:lnTo>
                  <a:lnTo>
                    <a:pt x="1398028" y="1453210"/>
                  </a:lnTo>
                  <a:lnTo>
                    <a:pt x="1393291" y="1440510"/>
                  </a:lnTo>
                  <a:close/>
                </a:path>
                <a:path w="4236085" h="2482215" extrusionOk="0">
                  <a:moveTo>
                    <a:pt x="1407475" y="1440510"/>
                  </a:moveTo>
                  <a:lnTo>
                    <a:pt x="1405897" y="1440510"/>
                  </a:lnTo>
                  <a:lnTo>
                    <a:pt x="1413460" y="1453210"/>
                  </a:lnTo>
                  <a:lnTo>
                    <a:pt x="1414632" y="1453210"/>
                  </a:lnTo>
                  <a:lnTo>
                    <a:pt x="1407475" y="1440510"/>
                  </a:lnTo>
                  <a:close/>
                </a:path>
                <a:path w="4236085" h="2482215" extrusionOk="0">
                  <a:moveTo>
                    <a:pt x="273723" y="1389710"/>
                  </a:moveTo>
                  <a:lnTo>
                    <a:pt x="270342" y="1402410"/>
                  </a:lnTo>
                  <a:lnTo>
                    <a:pt x="268674" y="1415110"/>
                  </a:lnTo>
                  <a:lnTo>
                    <a:pt x="268311" y="1415110"/>
                  </a:lnTo>
                  <a:lnTo>
                    <a:pt x="268846" y="1427810"/>
                  </a:lnTo>
                  <a:lnTo>
                    <a:pt x="269392" y="1427810"/>
                  </a:lnTo>
                  <a:lnTo>
                    <a:pt x="269278" y="1440510"/>
                  </a:lnTo>
                  <a:lnTo>
                    <a:pt x="272008" y="1440510"/>
                  </a:lnTo>
                  <a:lnTo>
                    <a:pt x="269399" y="1427810"/>
                  </a:lnTo>
                  <a:lnTo>
                    <a:pt x="270108" y="1415110"/>
                  </a:lnTo>
                  <a:lnTo>
                    <a:pt x="272196" y="1402410"/>
                  </a:lnTo>
                  <a:lnTo>
                    <a:pt x="273723" y="1389710"/>
                  </a:lnTo>
                  <a:close/>
                </a:path>
                <a:path w="4236085" h="2482215" extrusionOk="0">
                  <a:moveTo>
                    <a:pt x="557822" y="1427810"/>
                  </a:moveTo>
                  <a:lnTo>
                    <a:pt x="550909" y="1440510"/>
                  </a:lnTo>
                  <a:lnTo>
                    <a:pt x="553173" y="1440510"/>
                  </a:lnTo>
                  <a:lnTo>
                    <a:pt x="557822" y="1427810"/>
                  </a:lnTo>
                  <a:close/>
                </a:path>
                <a:path w="4236085" h="2482215" extrusionOk="0">
                  <a:moveTo>
                    <a:pt x="652183" y="1389710"/>
                  </a:moveTo>
                  <a:lnTo>
                    <a:pt x="652169" y="1403241"/>
                  </a:lnTo>
                  <a:lnTo>
                    <a:pt x="651983" y="1415110"/>
                  </a:lnTo>
                  <a:lnTo>
                    <a:pt x="651383" y="1427810"/>
                  </a:lnTo>
                  <a:lnTo>
                    <a:pt x="639701" y="1440510"/>
                  </a:lnTo>
                  <a:lnTo>
                    <a:pt x="645403" y="1440510"/>
                  </a:lnTo>
                  <a:lnTo>
                    <a:pt x="654481" y="1427810"/>
                  </a:lnTo>
                  <a:lnTo>
                    <a:pt x="655399" y="1415110"/>
                  </a:lnTo>
                  <a:lnTo>
                    <a:pt x="655242" y="1415110"/>
                  </a:lnTo>
                  <a:lnTo>
                    <a:pt x="654129" y="1402410"/>
                  </a:lnTo>
                  <a:lnTo>
                    <a:pt x="652183" y="1389710"/>
                  </a:lnTo>
                  <a:close/>
                </a:path>
                <a:path w="4236085" h="2482215" extrusionOk="0">
                  <a:moveTo>
                    <a:pt x="658296" y="1438088"/>
                  </a:moveTo>
                  <a:lnTo>
                    <a:pt x="655234" y="1440510"/>
                  </a:lnTo>
                  <a:lnTo>
                    <a:pt x="656448" y="1440510"/>
                  </a:lnTo>
                  <a:lnTo>
                    <a:pt x="658296" y="1438088"/>
                  </a:lnTo>
                  <a:close/>
                </a:path>
                <a:path w="4236085" h="2482215" extrusionOk="0">
                  <a:moveTo>
                    <a:pt x="760531" y="1427810"/>
                  </a:moveTo>
                  <a:lnTo>
                    <a:pt x="749639" y="1427810"/>
                  </a:lnTo>
                  <a:lnTo>
                    <a:pt x="757956" y="1440510"/>
                  </a:lnTo>
                  <a:lnTo>
                    <a:pt x="765302" y="1440510"/>
                  </a:lnTo>
                  <a:lnTo>
                    <a:pt x="760531" y="1427810"/>
                  </a:lnTo>
                  <a:close/>
                </a:path>
                <a:path w="4236085" h="2482215" extrusionOk="0">
                  <a:moveTo>
                    <a:pt x="866368" y="1427810"/>
                  </a:moveTo>
                  <a:lnTo>
                    <a:pt x="861460" y="1440510"/>
                  </a:lnTo>
                  <a:lnTo>
                    <a:pt x="868044" y="1440510"/>
                  </a:lnTo>
                  <a:lnTo>
                    <a:pt x="866368" y="1427810"/>
                  </a:lnTo>
                  <a:close/>
                </a:path>
                <a:path w="4236085" h="2482215" extrusionOk="0">
                  <a:moveTo>
                    <a:pt x="1324000" y="1403241"/>
                  </a:moveTo>
                  <a:lnTo>
                    <a:pt x="1318450" y="1415110"/>
                  </a:lnTo>
                  <a:lnTo>
                    <a:pt x="1317875" y="1427810"/>
                  </a:lnTo>
                  <a:lnTo>
                    <a:pt x="1315037" y="1427810"/>
                  </a:lnTo>
                  <a:lnTo>
                    <a:pt x="1310328" y="1440510"/>
                  </a:lnTo>
                  <a:lnTo>
                    <a:pt x="1317840" y="1440510"/>
                  </a:lnTo>
                  <a:lnTo>
                    <a:pt x="1318337" y="1427810"/>
                  </a:lnTo>
                  <a:lnTo>
                    <a:pt x="1324000" y="1403241"/>
                  </a:lnTo>
                  <a:close/>
                </a:path>
                <a:path w="4236085" h="2482215" extrusionOk="0">
                  <a:moveTo>
                    <a:pt x="1393231" y="1415110"/>
                  </a:moveTo>
                  <a:lnTo>
                    <a:pt x="1390143" y="1415110"/>
                  </a:lnTo>
                  <a:lnTo>
                    <a:pt x="1386141" y="1427810"/>
                  </a:lnTo>
                  <a:lnTo>
                    <a:pt x="1385862" y="1427810"/>
                  </a:lnTo>
                  <a:lnTo>
                    <a:pt x="1385824" y="1440510"/>
                  </a:lnTo>
                  <a:lnTo>
                    <a:pt x="1387970" y="1440510"/>
                  </a:lnTo>
                  <a:lnTo>
                    <a:pt x="1389700" y="1427810"/>
                  </a:lnTo>
                  <a:lnTo>
                    <a:pt x="1393231" y="1415110"/>
                  </a:lnTo>
                  <a:close/>
                </a:path>
                <a:path w="4236085" h="2482215" extrusionOk="0">
                  <a:moveTo>
                    <a:pt x="1398574" y="1427810"/>
                  </a:moveTo>
                  <a:lnTo>
                    <a:pt x="1397114" y="1427810"/>
                  </a:lnTo>
                  <a:lnTo>
                    <a:pt x="1400308" y="1440510"/>
                  </a:lnTo>
                  <a:lnTo>
                    <a:pt x="1401869" y="1440510"/>
                  </a:lnTo>
                  <a:lnTo>
                    <a:pt x="1398574" y="1427810"/>
                  </a:lnTo>
                  <a:close/>
                </a:path>
                <a:path w="4236085" h="2482215" extrusionOk="0">
                  <a:moveTo>
                    <a:pt x="671297" y="1427810"/>
                  </a:moveTo>
                  <a:lnTo>
                    <a:pt x="666143" y="1427810"/>
                  </a:lnTo>
                  <a:lnTo>
                    <a:pt x="658296" y="1438088"/>
                  </a:lnTo>
                  <a:lnTo>
                    <a:pt x="671297" y="1427810"/>
                  </a:lnTo>
                  <a:close/>
                </a:path>
                <a:path w="4236085" h="2482215" extrusionOk="0">
                  <a:moveTo>
                    <a:pt x="772671" y="1427810"/>
                  </a:moveTo>
                  <a:lnTo>
                    <a:pt x="770129" y="1427810"/>
                  </a:lnTo>
                  <a:lnTo>
                    <a:pt x="775237" y="1433310"/>
                  </a:lnTo>
                  <a:lnTo>
                    <a:pt x="772671" y="1427810"/>
                  </a:lnTo>
                  <a:close/>
                </a:path>
                <a:path w="4236085" h="2482215" extrusionOk="0">
                  <a:moveTo>
                    <a:pt x="418114" y="1427810"/>
                  </a:moveTo>
                  <a:lnTo>
                    <a:pt x="418061" y="1428225"/>
                  </a:lnTo>
                  <a:lnTo>
                    <a:pt x="418114" y="1427810"/>
                  </a:lnTo>
                  <a:close/>
                </a:path>
                <a:path w="4236085" h="2482215" extrusionOk="0">
                  <a:moveTo>
                    <a:pt x="425869" y="1415110"/>
                  </a:moveTo>
                  <a:lnTo>
                    <a:pt x="421744" y="1427810"/>
                  </a:lnTo>
                  <a:lnTo>
                    <a:pt x="423532" y="1427810"/>
                  </a:lnTo>
                  <a:lnTo>
                    <a:pt x="425869" y="1415110"/>
                  </a:lnTo>
                  <a:close/>
                </a:path>
                <a:path w="4236085" h="2482215" extrusionOk="0">
                  <a:moveTo>
                    <a:pt x="556107" y="1402410"/>
                  </a:moveTo>
                  <a:lnTo>
                    <a:pt x="554064" y="1402410"/>
                  </a:lnTo>
                  <a:lnTo>
                    <a:pt x="552880" y="1415110"/>
                  </a:lnTo>
                  <a:lnTo>
                    <a:pt x="547954" y="1427810"/>
                  </a:lnTo>
                  <a:lnTo>
                    <a:pt x="549771" y="1427810"/>
                  </a:lnTo>
                  <a:lnTo>
                    <a:pt x="555543" y="1415110"/>
                  </a:lnTo>
                  <a:lnTo>
                    <a:pt x="556107" y="1402410"/>
                  </a:lnTo>
                  <a:close/>
                </a:path>
                <a:path w="4236085" h="2482215" extrusionOk="0">
                  <a:moveTo>
                    <a:pt x="741738" y="1415110"/>
                  </a:moveTo>
                  <a:lnTo>
                    <a:pt x="730796" y="1415110"/>
                  </a:lnTo>
                  <a:lnTo>
                    <a:pt x="740527" y="1427810"/>
                  </a:lnTo>
                  <a:lnTo>
                    <a:pt x="752163" y="1427810"/>
                  </a:lnTo>
                  <a:lnTo>
                    <a:pt x="741738" y="1415110"/>
                  </a:lnTo>
                  <a:close/>
                </a:path>
                <a:path w="4236085" h="2482215" extrusionOk="0">
                  <a:moveTo>
                    <a:pt x="762940" y="1421355"/>
                  </a:moveTo>
                  <a:lnTo>
                    <a:pt x="766064" y="1427810"/>
                  </a:lnTo>
                  <a:lnTo>
                    <a:pt x="770129" y="1427810"/>
                  </a:lnTo>
                  <a:lnTo>
                    <a:pt x="762940" y="1421355"/>
                  </a:lnTo>
                  <a:close/>
                </a:path>
                <a:path w="4236085" h="2482215" extrusionOk="0">
                  <a:moveTo>
                    <a:pt x="894896" y="1415110"/>
                  </a:moveTo>
                  <a:lnTo>
                    <a:pt x="887422" y="1415110"/>
                  </a:lnTo>
                  <a:lnTo>
                    <a:pt x="882158" y="1427810"/>
                  </a:lnTo>
                  <a:lnTo>
                    <a:pt x="890250" y="1427810"/>
                  </a:lnTo>
                  <a:lnTo>
                    <a:pt x="894896" y="1415110"/>
                  </a:lnTo>
                  <a:close/>
                </a:path>
                <a:path w="4236085" h="2482215" extrusionOk="0">
                  <a:moveTo>
                    <a:pt x="935250" y="1415110"/>
                  </a:moveTo>
                  <a:lnTo>
                    <a:pt x="924255" y="1415110"/>
                  </a:lnTo>
                  <a:lnTo>
                    <a:pt x="930046" y="1427810"/>
                  </a:lnTo>
                  <a:lnTo>
                    <a:pt x="945502" y="1427810"/>
                  </a:lnTo>
                  <a:lnTo>
                    <a:pt x="935250" y="1415110"/>
                  </a:lnTo>
                  <a:close/>
                </a:path>
                <a:path w="4236085" h="2482215" extrusionOk="0">
                  <a:moveTo>
                    <a:pt x="997343" y="1402410"/>
                  </a:moveTo>
                  <a:lnTo>
                    <a:pt x="993521" y="1402410"/>
                  </a:lnTo>
                  <a:lnTo>
                    <a:pt x="990803" y="1415110"/>
                  </a:lnTo>
                  <a:lnTo>
                    <a:pt x="988522" y="1427810"/>
                  </a:lnTo>
                  <a:lnTo>
                    <a:pt x="989676" y="1427810"/>
                  </a:lnTo>
                  <a:lnTo>
                    <a:pt x="992414" y="1415110"/>
                  </a:lnTo>
                  <a:lnTo>
                    <a:pt x="994502" y="1415110"/>
                  </a:lnTo>
                  <a:lnTo>
                    <a:pt x="997343" y="1402410"/>
                  </a:lnTo>
                  <a:close/>
                </a:path>
                <a:path w="4236085" h="2482215" extrusionOk="0">
                  <a:moveTo>
                    <a:pt x="1407183" y="1402410"/>
                  </a:moveTo>
                  <a:lnTo>
                    <a:pt x="1406027" y="1402410"/>
                  </a:lnTo>
                  <a:lnTo>
                    <a:pt x="1402541" y="1415110"/>
                  </a:lnTo>
                  <a:lnTo>
                    <a:pt x="1399301" y="1427810"/>
                  </a:lnTo>
                  <a:lnTo>
                    <a:pt x="1400856" y="1427810"/>
                  </a:lnTo>
                  <a:lnTo>
                    <a:pt x="1404105" y="1415110"/>
                  </a:lnTo>
                  <a:lnTo>
                    <a:pt x="1407183" y="1402410"/>
                  </a:lnTo>
                  <a:close/>
                </a:path>
                <a:path w="4236085" h="2482215" extrusionOk="0">
                  <a:moveTo>
                    <a:pt x="759918" y="1415110"/>
                  </a:moveTo>
                  <a:lnTo>
                    <a:pt x="755985" y="1415110"/>
                  </a:lnTo>
                  <a:lnTo>
                    <a:pt x="762940" y="1421355"/>
                  </a:lnTo>
                  <a:lnTo>
                    <a:pt x="759918" y="1415110"/>
                  </a:lnTo>
                  <a:close/>
                </a:path>
                <a:path w="4236085" h="2482215" extrusionOk="0">
                  <a:moveTo>
                    <a:pt x="437448" y="1402410"/>
                  </a:moveTo>
                  <a:lnTo>
                    <a:pt x="435657" y="1402410"/>
                  </a:lnTo>
                  <a:lnTo>
                    <a:pt x="430197" y="1415110"/>
                  </a:lnTo>
                  <a:lnTo>
                    <a:pt x="431822" y="1415110"/>
                  </a:lnTo>
                  <a:lnTo>
                    <a:pt x="437448" y="1402410"/>
                  </a:lnTo>
                  <a:close/>
                </a:path>
                <a:path w="4236085" h="2482215" extrusionOk="0">
                  <a:moveTo>
                    <a:pt x="469164" y="1402410"/>
                  </a:moveTo>
                  <a:lnTo>
                    <a:pt x="462038" y="1402410"/>
                  </a:lnTo>
                  <a:lnTo>
                    <a:pt x="466521" y="1415110"/>
                  </a:lnTo>
                  <a:lnTo>
                    <a:pt x="472664" y="1415110"/>
                  </a:lnTo>
                  <a:lnTo>
                    <a:pt x="469164" y="1402410"/>
                  </a:lnTo>
                  <a:close/>
                </a:path>
                <a:path w="4236085" h="2482215" extrusionOk="0">
                  <a:moveTo>
                    <a:pt x="666489" y="1412382"/>
                  </a:moveTo>
                  <a:lnTo>
                    <a:pt x="666711" y="1415110"/>
                  </a:lnTo>
                  <a:lnTo>
                    <a:pt x="667194" y="1415110"/>
                  </a:lnTo>
                  <a:lnTo>
                    <a:pt x="666489" y="1412382"/>
                  </a:lnTo>
                  <a:close/>
                </a:path>
                <a:path w="4236085" h="2482215" extrusionOk="0">
                  <a:moveTo>
                    <a:pt x="705840" y="1402410"/>
                  </a:moveTo>
                  <a:lnTo>
                    <a:pt x="690981" y="1402410"/>
                  </a:lnTo>
                  <a:lnTo>
                    <a:pt x="684822" y="1415110"/>
                  </a:lnTo>
                  <a:lnTo>
                    <a:pt x="702208" y="1415110"/>
                  </a:lnTo>
                  <a:lnTo>
                    <a:pt x="705840" y="1402410"/>
                  </a:lnTo>
                  <a:close/>
                </a:path>
                <a:path w="4236085" h="2482215" extrusionOk="0">
                  <a:moveTo>
                    <a:pt x="739216" y="1402410"/>
                  </a:moveTo>
                  <a:lnTo>
                    <a:pt x="745918" y="1415110"/>
                  </a:lnTo>
                  <a:lnTo>
                    <a:pt x="755985" y="1415110"/>
                  </a:lnTo>
                  <a:lnTo>
                    <a:pt x="739216" y="1402410"/>
                  </a:lnTo>
                  <a:close/>
                </a:path>
                <a:path w="4236085" h="2482215" extrusionOk="0">
                  <a:moveTo>
                    <a:pt x="903122" y="1402410"/>
                  </a:moveTo>
                  <a:lnTo>
                    <a:pt x="901420" y="1402410"/>
                  </a:lnTo>
                  <a:lnTo>
                    <a:pt x="901852" y="1415110"/>
                  </a:lnTo>
                  <a:lnTo>
                    <a:pt x="903312" y="1415110"/>
                  </a:lnTo>
                  <a:lnTo>
                    <a:pt x="903122" y="1402410"/>
                  </a:lnTo>
                  <a:close/>
                </a:path>
                <a:path w="4236085" h="2482215" extrusionOk="0">
                  <a:moveTo>
                    <a:pt x="1400644" y="1402410"/>
                  </a:moveTo>
                  <a:lnTo>
                    <a:pt x="1397385" y="1402410"/>
                  </a:lnTo>
                  <a:lnTo>
                    <a:pt x="1393888" y="1415110"/>
                  </a:lnTo>
                  <a:lnTo>
                    <a:pt x="1397300" y="1415110"/>
                  </a:lnTo>
                  <a:lnTo>
                    <a:pt x="1400644" y="1402410"/>
                  </a:lnTo>
                  <a:close/>
                </a:path>
                <a:path w="4236085" h="2482215" extrusionOk="0">
                  <a:moveTo>
                    <a:pt x="1631722" y="1402410"/>
                  </a:moveTo>
                  <a:lnTo>
                    <a:pt x="1625907" y="1402410"/>
                  </a:lnTo>
                  <a:lnTo>
                    <a:pt x="1640913" y="1415110"/>
                  </a:lnTo>
                  <a:lnTo>
                    <a:pt x="1643583" y="1415110"/>
                  </a:lnTo>
                  <a:lnTo>
                    <a:pt x="1631722" y="1402410"/>
                  </a:lnTo>
                  <a:close/>
                </a:path>
                <a:path w="4236085" h="2482215" extrusionOk="0">
                  <a:moveTo>
                    <a:pt x="1666894" y="1402410"/>
                  </a:moveTo>
                  <a:lnTo>
                    <a:pt x="1657386" y="1402410"/>
                  </a:lnTo>
                  <a:lnTo>
                    <a:pt x="1643583" y="1415110"/>
                  </a:lnTo>
                  <a:lnTo>
                    <a:pt x="1656473" y="1415110"/>
                  </a:lnTo>
                  <a:lnTo>
                    <a:pt x="1666894" y="1402410"/>
                  </a:lnTo>
                  <a:close/>
                </a:path>
                <a:path w="4236085" h="2482215" extrusionOk="0">
                  <a:moveTo>
                    <a:pt x="1896160" y="1377010"/>
                  </a:moveTo>
                  <a:lnTo>
                    <a:pt x="1893354" y="1377010"/>
                  </a:lnTo>
                  <a:lnTo>
                    <a:pt x="1896062" y="1389710"/>
                  </a:lnTo>
                  <a:lnTo>
                    <a:pt x="1899819" y="1402410"/>
                  </a:lnTo>
                  <a:lnTo>
                    <a:pt x="1904818" y="1415110"/>
                  </a:lnTo>
                  <a:lnTo>
                    <a:pt x="1904326" y="1402410"/>
                  </a:lnTo>
                  <a:lnTo>
                    <a:pt x="1900275" y="1402410"/>
                  </a:lnTo>
                  <a:lnTo>
                    <a:pt x="1898091" y="1389710"/>
                  </a:lnTo>
                  <a:lnTo>
                    <a:pt x="1897367" y="1389710"/>
                  </a:lnTo>
                  <a:lnTo>
                    <a:pt x="1896160" y="1377010"/>
                  </a:lnTo>
                  <a:close/>
                </a:path>
                <a:path w="4236085" h="2482215" extrusionOk="0">
                  <a:moveTo>
                    <a:pt x="659904" y="1377010"/>
                  </a:moveTo>
                  <a:lnTo>
                    <a:pt x="660929" y="1389710"/>
                  </a:lnTo>
                  <a:lnTo>
                    <a:pt x="662044" y="1402410"/>
                  </a:lnTo>
                  <a:lnTo>
                    <a:pt x="663912" y="1402410"/>
                  </a:lnTo>
                  <a:lnTo>
                    <a:pt x="666489" y="1412382"/>
                  </a:lnTo>
                  <a:lnTo>
                    <a:pt x="665744" y="1403241"/>
                  </a:lnTo>
                  <a:lnTo>
                    <a:pt x="665619" y="1401888"/>
                  </a:lnTo>
                  <a:lnTo>
                    <a:pt x="664279" y="1389710"/>
                  </a:lnTo>
                  <a:lnTo>
                    <a:pt x="662397" y="1389710"/>
                  </a:lnTo>
                  <a:lnTo>
                    <a:pt x="659904" y="1377010"/>
                  </a:lnTo>
                  <a:close/>
                </a:path>
                <a:path w="4236085" h="2482215" extrusionOk="0">
                  <a:moveTo>
                    <a:pt x="1324389" y="1402410"/>
                  </a:moveTo>
                  <a:lnTo>
                    <a:pt x="1324192" y="1402410"/>
                  </a:lnTo>
                  <a:lnTo>
                    <a:pt x="1324000" y="1403241"/>
                  </a:lnTo>
                  <a:lnTo>
                    <a:pt x="1324389" y="1402410"/>
                  </a:lnTo>
                  <a:close/>
                </a:path>
                <a:path w="4236085" h="2482215" extrusionOk="0">
                  <a:moveTo>
                    <a:pt x="589851" y="1338910"/>
                  </a:moveTo>
                  <a:lnTo>
                    <a:pt x="580457" y="1351610"/>
                  </a:lnTo>
                  <a:lnTo>
                    <a:pt x="570398" y="1364310"/>
                  </a:lnTo>
                  <a:lnTo>
                    <a:pt x="561030" y="1377010"/>
                  </a:lnTo>
                  <a:lnTo>
                    <a:pt x="553707" y="1389710"/>
                  </a:lnTo>
                  <a:lnTo>
                    <a:pt x="553631" y="1402410"/>
                  </a:lnTo>
                  <a:lnTo>
                    <a:pt x="555330" y="1402410"/>
                  </a:lnTo>
                  <a:lnTo>
                    <a:pt x="558450" y="1389710"/>
                  </a:lnTo>
                  <a:lnTo>
                    <a:pt x="564133" y="1377010"/>
                  </a:lnTo>
                  <a:lnTo>
                    <a:pt x="571042" y="1364310"/>
                  </a:lnTo>
                  <a:lnTo>
                    <a:pt x="576417" y="1364310"/>
                  </a:lnTo>
                  <a:lnTo>
                    <a:pt x="582047" y="1351610"/>
                  </a:lnTo>
                  <a:lnTo>
                    <a:pt x="586879" y="1351599"/>
                  </a:lnTo>
                  <a:lnTo>
                    <a:pt x="589851" y="1338910"/>
                  </a:lnTo>
                  <a:close/>
                </a:path>
                <a:path w="4236085" h="2482215" extrusionOk="0">
                  <a:moveTo>
                    <a:pt x="902975" y="1401888"/>
                  </a:moveTo>
                  <a:lnTo>
                    <a:pt x="902982" y="1402410"/>
                  </a:lnTo>
                  <a:lnTo>
                    <a:pt x="903274" y="1402410"/>
                  </a:lnTo>
                  <a:lnTo>
                    <a:pt x="902975" y="1401888"/>
                  </a:lnTo>
                  <a:close/>
                </a:path>
                <a:path w="4236085" h="2482215" extrusionOk="0">
                  <a:moveTo>
                    <a:pt x="1010229" y="1389710"/>
                  </a:moveTo>
                  <a:lnTo>
                    <a:pt x="1003881" y="1389710"/>
                  </a:lnTo>
                  <a:lnTo>
                    <a:pt x="998474" y="1402410"/>
                  </a:lnTo>
                  <a:lnTo>
                    <a:pt x="1003681" y="1402410"/>
                  </a:lnTo>
                  <a:lnTo>
                    <a:pt x="1010229" y="1389710"/>
                  </a:lnTo>
                  <a:close/>
                </a:path>
                <a:path w="4236085" h="2482215" extrusionOk="0">
                  <a:moveTo>
                    <a:pt x="1348917" y="1389710"/>
                  </a:moveTo>
                  <a:lnTo>
                    <a:pt x="1338920" y="1389710"/>
                  </a:lnTo>
                  <a:lnTo>
                    <a:pt x="1330979" y="1402410"/>
                  </a:lnTo>
                  <a:lnTo>
                    <a:pt x="1334641" y="1402410"/>
                  </a:lnTo>
                  <a:lnTo>
                    <a:pt x="1348917" y="1389710"/>
                  </a:lnTo>
                  <a:close/>
                </a:path>
                <a:path w="4236085" h="2482215" extrusionOk="0">
                  <a:moveTo>
                    <a:pt x="1600047" y="1389710"/>
                  </a:moveTo>
                  <a:lnTo>
                    <a:pt x="1610450" y="1402410"/>
                  </a:lnTo>
                  <a:lnTo>
                    <a:pt x="1612078" y="1402410"/>
                  </a:lnTo>
                  <a:lnTo>
                    <a:pt x="1600047" y="1389710"/>
                  </a:lnTo>
                  <a:close/>
                </a:path>
                <a:path w="4236085" h="2482215" extrusionOk="0">
                  <a:moveTo>
                    <a:pt x="1695208" y="1389710"/>
                  </a:moveTo>
                  <a:lnTo>
                    <a:pt x="1682834" y="1389710"/>
                  </a:lnTo>
                  <a:lnTo>
                    <a:pt x="1670348" y="1402410"/>
                  </a:lnTo>
                  <a:lnTo>
                    <a:pt x="1686731" y="1402410"/>
                  </a:lnTo>
                  <a:lnTo>
                    <a:pt x="1695208" y="1389710"/>
                  </a:lnTo>
                  <a:close/>
                </a:path>
                <a:path w="4236085" h="2482215" extrusionOk="0">
                  <a:moveTo>
                    <a:pt x="902804" y="1389710"/>
                  </a:moveTo>
                  <a:lnTo>
                    <a:pt x="895985" y="1389710"/>
                  </a:lnTo>
                  <a:lnTo>
                    <a:pt x="902975" y="1401888"/>
                  </a:lnTo>
                  <a:lnTo>
                    <a:pt x="902804" y="1389710"/>
                  </a:lnTo>
                  <a:close/>
                </a:path>
                <a:path w="4236085" h="2482215" extrusionOk="0">
                  <a:moveTo>
                    <a:pt x="413842" y="1377010"/>
                  </a:moveTo>
                  <a:lnTo>
                    <a:pt x="408266" y="1377010"/>
                  </a:lnTo>
                  <a:lnTo>
                    <a:pt x="409143" y="1389710"/>
                  </a:lnTo>
                  <a:lnTo>
                    <a:pt x="421271" y="1389710"/>
                  </a:lnTo>
                  <a:lnTo>
                    <a:pt x="413842" y="1377010"/>
                  </a:lnTo>
                  <a:close/>
                </a:path>
                <a:path w="4236085" h="2482215" extrusionOk="0">
                  <a:moveTo>
                    <a:pt x="603072" y="1351610"/>
                  </a:moveTo>
                  <a:lnTo>
                    <a:pt x="592030" y="1351610"/>
                  </a:lnTo>
                  <a:lnTo>
                    <a:pt x="582517" y="1364310"/>
                  </a:lnTo>
                  <a:lnTo>
                    <a:pt x="574775" y="1377010"/>
                  </a:lnTo>
                  <a:lnTo>
                    <a:pt x="569048" y="1389710"/>
                  </a:lnTo>
                  <a:lnTo>
                    <a:pt x="576967" y="1377010"/>
                  </a:lnTo>
                  <a:lnTo>
                    <a:pt x="585103" y="1364310"/>
                  </a:lnTo>
                  <a:lnTo>
                    <a:pt x="593718" y="1364310"/>
                  </a:lnTo>
                  <a:lnTo>
                    <a:pt x="603072" y="1351610"/>
                  </a:lnTo>
                  <a:close/>
                </a:path>
                <a:path w="4236085" h="2482215" extrusionOk="0">
                  <a:moveTo>
                    <a:pt x="649916" y="1377010"/>
                  </a:moveTo>
                  <a:lnTo>
                    <a:pt x="647776" y="1377010"/>
                  </a:lnTo>
                  <a:lnTo>
                    <a:pt x="649414" y="1389710"/>
                  </a:lnTo>
                  <a:lnTo>
                    <a:pt x="651037" y="1389710"/>
                  </a:lnTo>
                  <a:lnTo>
                    <a:pt x="649916" y="1377010"/>
                  </a:lnTo>
                  <a:close/>
                </a:path>
                <a:path w="4236085" h="2482215" extrusionOk="0">
                  <a:moveTo>
                    <a:pt x="877227" y="1377010"/>
                  </a:moveTo>
                  <a:lnTo>
                    <a:pt x="876173" y="1377010"/>
                  </a:lnTo>
                  <a:lnTo>
                    <a:pt x="878903" y="1389710"/>
                  </a:lnTo>
                  <a:lnTo>
                    <a:pt x="880935" y="1389710"/>
                  </a:lnTo>
                  <a:lnTo>
                    <a:pt x="877227" y="1377010"/>
                  </a:lnTo>
                  <a:close/>
                </a:path>
                <a:path w="4236085" h="2482215" extrusionOk="0">
                  <a:moveTo>
                    <a:pt x="887310" y="1377010"/>
                  </a:moveTo>
                  <a:lnTo>
                    <a:pt x="884632" y="1377010"/>
                  </a:lnTo>
                  <a:lnTo>
                    <a:pt x="889901" y="1389710"/>
                  </a:lnTo>
                  <a:lnTo>
                    <a:pt x="893838" y="1389710"/>
                  </a:lnTo>
                  <a:lnTo>
                    <a:pt x="887310" y="1377010"/>
                  </a:lnTo>
                  <a:close/>
                </a:path>
                <a:path w="4236085" h="2482215" extrusionOk="0">
                  <a:moveTo>
                    <a:pt x="1021638" y="1377010"/>
                  </a:moveTo>
                  <a:lnTo>
                    <a:pt x="1015352" y="1389710"/>
                  </a:lnTo>
                  <a:lnTo>
                    <a:pt x="1016408" y="1389710"/>
                  </a:lnTo>
                  <a:lnTo>
                    <a:pt x="1021638" y="1377010"/>
                  </a:lnTo>
                  <a:close/>
                </a:path>
                <a:path w="4236085" h="2482215" extrusionOk="0">
                  <a:moveTo>
                    <a:pt x="1590818" y="1377010"/>
                  </a:moveTo>
                  <a:lnTo>
                    <a:pt x="1589045" y="1377010"/>
                  </a:lnTo>
                  <a:lnTo>
                    <a:pt x="1596910" y="1389710"/>
                  </a:lnTo>
                  <a:lnTo>
                    <a:pt x="1590818" y="1377010"/>
                  </a:lnTo>
                  <a:close/>
                </a:path>
                <a:path w="4236085" h="2482215" extrusionOk="0">
                  <a:moveTo>
                    <a:pt x="1731664" y="1351610"/>
                  </a:moveTo>
                  <a:lnTo>
                    <a:pt x="1731007" y="1351610"/>
                  </a:lnTo>
                  <a:lnTo>
                    <a:pt x="1718689" y="1364310"/>
                  </a:lnTo>
                  <a:lnTo>
                    <a:pt x="1707445" y="1377010"/>
                  </a:lnTo>
                  <a:lnTo>
                    <a:pt x="1698269" y="1389710"/>
                  </a:lnTo>
                  <a:lnTo>
                    <a:pt x="1708629" y="1377010"/>
                  </a:lnTo>
                  <a:lnTo>
                    <a:pt x="1719838" y="1364310"/>
                  </a:lnTo>
                  <a:lnTo>
                    <a:pt x="1731664" y="1351610"/>
                  </a:lnTo>
                  <a:close/>
                </a:path>
                <a:path w="4236085" h="2482215" extrusionOk="0">
                  <a:moveTo>
                    <a:pt x="2478024" y="1377010"/>
                  </a:moveTo>
                  <a:lnTo>
                    <a:pt x="2475420" y="1377010"/>
                  </a:lnTo>
                  <a:lnTo>
                    <a:pt x="2474277" y="1389710"/>
                  </a:lnTo>
                  <a:lnTo>
                    <a:pt x="2478201" y="1389710"/>
                  </a:lnTo>
                  <a:lnTo>
                    <a:pt x="2478024" y="1377010"/>
                  </a:lnTo>
                  <a:close/>
                </a:path>
                <a:path w="4236085" h="2482215" extrusionOk="0">
                  <a:moveTo>
                    <a:pt x="368414" y="1364310"/>
                  </a:moveTo>
                  <a:lnTo>
                    <a:pt x="359879" y="1364310"/>
                  </a:lnTo>
                  <a:lnTo>
                    <a:pt x="362432" y="1377010"/>
                  </a:lnTo>
                  <a:lnTo>
                    <a:pt x="364731" y="1377010"/>
                  </a:lnTo>
                  <a:lnTo>
                    <a:pt x="368414" y="1364310"/>
                  </a:lnTo>
                  <a:close/>
                </a:path>
                <a:path w="4236085" h="2482215" extrusionOk="0">
                  <a:moveTo>
                    <a:pt x="621474" y="1364310"/>
                  </a:moveTo>
                  <a:lnTo>
                    <a:pt x="622376" y="1377010"/>
                  </a:lnTo>
                  <a:lnTo>
                    <a:pt x="628205" y="1377010"/>
                  </a:lnTo>
                  <a:lnTo>
                    <a:pt x="621474" y="1364310"/>
                  </a:lnTo>
                  <a:close/>
                </a:path>
                <a:path w="4236085" h="2482215" extrusionOk="0">
                  <a:moveTo>
                    <a:pt x="645223" y="1364310"/>
                  </a:moveTo>
                  <a:lnTo>
                    <a:pt x="635635" y="1364310"/>
                  </a:lnTo>
                  <a:lnTo>
                    <a:pt x="630428" y="1377010"/>
                  </a:lnTo>
                  <a:lnTo>
                    <a:pt x="638556" y="1377010"/>
                  </a:lnTo>
                  <a:lnTo>
                    <a:pt x="645223" y="1364310"/>
                  </a:lnTo>
                  <a:close/>
                </a:path>
                <a:path w="4236085" h="2482215" extrusionOk="0">
                  <a:moveTo>
                    <a:pt x="646201" y="1364310"/>
                  </a:moveTo>
                  <a:lnTo>
                    <a:pt x="645223" y="1364310"/>
                  </a:lnTo>
                  <a:lnTo>
                    <a:pt x="646569" y="1377010"/>
                  </a:lnTo>
                  <a:lnTo>
                    <a:pt x="648242" y="1377010"/>
                  </a:lnTo>
                  <a:lnTo>
                    <a:pt x="646201" y="1364310"/>
                  </a:lnTo>
                  <a:close/>
                </a:path>
                <a:path w="4236085" h="2482215" extrusionOk="0">
                  <a:moveTo>
                    <a:pt x="655421" y="1351610"/>
                  </a:moveTo>
                  <a:lnTo>
                    <a:pt x="650621" y="1351610"/>
                  </a:lnTo>
                  <a:lnTo>
                    <a:pt x="655167" y="1364310"/>
                  </a:lnTo>
                  <a:lnTo>
                    <a:pt x="659650" y="1377010"/>
                  </a:lnTo>
                  <a:lnTo>
                    <a:pt x="658304" y="1364310"/>
                  </a:lnTo>
                  <a:lnTo>
                    <a:pt x="656844" y="1364310"/>
                  </a:lnTo>
                  <a:lnTo>
                    <a:pt x="655421" y="1351610"/>
                  </a:lnTo>
                  <a:close/>
                </a:path>
                <a:path w="4236085" h="2482215" extrusionOk="0">
                  <a:moveTo>
                    <a:pt x="844727" y="1364310"/>
                  </a:moveTo>
                  <a:lnTo>
                    <a:pt x="841921" y="1364310"/>
                  </a:lnTo>
                  <a:lnTo>
                    <a:pt x="838746" y="1377010"/>
                  </a:lnTo>
                  <a:lnTo>
                    <a:pt x="843419" y="1377010"/>
                  </a:lnTo>
                  <a:lnTo>
                    <a:pt x="844727" y="1364310"/>
                  </a:lnTo>
                  <a:close/>
                </a:path>
                <a:path w="4236085" h="2482215" extrusionOk="0">
                  <a:moveTo>
                    <a:pt x="876896" y="1364310"/>
                  </a:moveTo>
                  <a:lnTo>
                    <a:pt x="869861" y="1364310"/>
                  </a:lnTo>
                  <a:lnTo>
                    <a:pt x="878509" y="1377010"/>
                  </a:lnTo>
                  <a:lnTo>
                    <a:pt x="880503" y="1377010"/>
                  </a:lnTo>
                  <a:lnTo>
                    <a:pt x="876896" y="1364310"/>
                  </a:lnTo>
                  <a:close/>
                </a:path>
                <a:path w="4236085" h="2482215" extrusionOk="0">
                  <a:moveTo>
                    <a:pt x="986577" y="1364310"/>
                  </a:moveTo>
                  <a:lnTo>
                    <a:pt x="968844" y="1364310"/>
                  </a:lnTo>
                  <a:lnTo>
                    <a:pt x="970343" y="1377010"/>
                  </a:lnTo>
                  <a:lnTo>
                    <a:pt x="979181" y="1377010"/>
                  </a:lnTo>
                  <a:lnTo>
                    <a:pt x="986577" y="1364310"/>
                  </a:lnTo>
                  <a:close/>
                </a:path>
                <a:path w="4236085" h="2482215" extrusionOk="0">
                  <a:moveTo>
                    <a:pt x="1579638" y="1351610"/>
                  </a:moveTo>
                  <a:lnTo>
                    <a:pt x="1575447" y="1351610"/>
                  </a:lnTo>
                  <a:lnTo>
                    <a:pt x="1576054" y="1364310"/>
                  </a:lnTo>
                  <a:lnTo>
                    <a:pt x="1581340" y="1377010"/>
                  </a:lnTo>
                  <a:lnTo>
                    <a:pt x="1583683" y="1377010"/>
                  </a:lnTo>
                  <a:lnTo>
                    <a:pt x="1578844" y="1364310"/>
                  </a:lnTo>
                  <a:lnTo>
                    <a:pt x="1579638" y="1351610"/>
                  </a:lnTo>
                  <a:close/>
                </a:path>
                <a:path w="4236085" h="2482215" extrusionOk="0">
                  <a:moveTo>
                    <a:pt x="1892769" y="1364310"/>
                  </a:moveTo>
                  <a:lnTo>
                    <a:pt x="1892376" y="1364310"/>
                  </a:lnTo>
                  <a:lnTo>
                    <a:pt x="1893354" y="1377010"/>
                  </a:lnTo>
                  <a:lnTo>
                    <a:pt x="1892769" y="1364310"/>
                  </a:lnTo>
                  <a:close/>
                </a:path>
                <a:path w="4236085" h="2482215" extrusionOk="0">
                  <a:moveTo>
                    <a:pt x="2489504" y="1351610"/>
                  </a:moveTo>
                  <a:lnTo>
                    <a:pt x="2487828" y="1351610"/>
                  </a:lnTo>
                  <a:lnTo>
                    <a:pt x="2486990" y="1364310"/>
                  </a:lnTo>
                  <a:lnTo>
                    <a:pt x="2482603" y="1364310"/>
                  </a:lnTo>
                  <a:lnTo>
                    <a:pt x="2478471" y="1377010"/>
                  </a:lnTo>
                  <a:lnTo>
                    <a:pt x="2481999" y="1377010"/>
                  </a:lnTo>
                  <a:lnTo>
                    <a:pt x="2490012" y="1364310"/>
                  </a:lnTo>
                  <a:lnTo>
                    <a:pt x="2489504" y="1351610"/>
                  </a:lnTo>
                  <a:close/>
                </a:path>
                <a:path w="4236085" h="2482215" extrusionOk="0">
                  <a:moveTo>
                    <a:pt x="304010" y="1326210"/>
                  </a:moveTo>
                  <a:lnTo>
                    <a:pt x="301065" y="1326210"/>
                  </a:lnTo>
                  <a:lnTo>
                    <a:pt x="292068" y="1338910"/>
                  </a:lnTo>
                  <a:lnTo>
                    <a:pt x="285100" y="1351610"/>
                  </a:lnTo>
                  <a:lnTo>
                    <a:pt x="281330" y="1364310"/>
                  </a:lnTo>
                  <a:lnTo>
                    <a:pt x="287539" y="1351599"/>
                  </a:lnTo>
                  <a:lnTo>
                    <a:pt x="295003" y="1338910"/>
                  </a:lnTo>
                  <a:lnTo>
                    <a:pt x="304010" y="1326210"/>
                  </a:lnTo>
                  <a:close/>
                </a:path>
                <a:path w="4236085" h="2482215" extrusionOk="0">
                  <a:moveTo>
                    <a:pt x="346773" y="1313510"/>
                  </a:moveTo>
                  <a:lnTo>
                    <a:pt x="344614" y="1313510"/>
                  </a:lnTo>
                  <a:lnTo>
                    <a:pt x="348255" y="1326210"/>
                  </a:lnTo>
                  <a:lnTo>
                    <a:pt x="353571" y="1338910"/>
                  </a:lnTo>
                  <a:lnTo>
                    <a:pt x="359691" y="1351610"/>
                  </a:lnTo>
                  <a:lnTo>
                    <a:pt x="365747" y="1351610"/>
                  </a:lnTo>
                  <a:lnTo>
                    <a:pt x="368630" y="1364310"/>
                  </a:lnTo>
                  <a:lnTo>
                    <a:pt x="380657" y="1364310"/>
                  </a:lnTo>
                  <a:lnTo>
                    <a:pt x="368963" y="1351599"/>
                  </a:lnTo>
                  <a:lnTo>
                    <a:pt x="360281" y="1338910"/>
                  </a:lnTo>
                  <a:lnTo>
                    <a:pt x="353309" y="1326210"/>
                  </a:lnTo>
                  <a:lnTo>
                    <a:pt x="346773" y="1313510"/>
                  </a:lnTo>
                  <a:close/>
                </a:path>
                <a:path w="4236085" h="2482215" extrusionOk="0">
                  <a:moveTo>
                    <a:pt x="637171" y="1351610"/>
                  </a:moveTo>
                  <a:lnTo>
                    <a:pt x="633200" y="1351610"/>
                  </a:lnTo>
                  <a:lnTo>
                    <a:pt x="625983" y="1364310"/>
                  </a:lnTo>
                  <a:lnTo>
                    <a:pt x="631672" y="1364310"/>
                  </a:lnTo>
                  <a:lnTo>
                    <a:pt x="637171" y="1351610"/>
                  </a:lnTo>
                  <a:close/>
                </a:path>
                <a:path w="4236085" h="2482215" extrusionOk="0">
                  <a:moveTo>
                    <a:pt x="804239" y="1351610"/>
                  </a:moveTo>
                  <a:lnTo>
                    <a:pt x="798055" y="1351610"/>
                  </a:lnTo>
                  <a:lnTo>
                    <a:pt x="803744" y="1364310"/>
                  </a:lnTo>
                  <a:lnTo>
                    <a:pt x="804239" y="1351610"/>
                  </a:lnTo>
                  <a:close/>
                </a:path>
                <a:path w="4236085" h="2482215" extrusionOk="0">
                  <a:moveTo>
                    <a:pt x="982619" y="1351610"/>
                  </a:moveTo>
                  <a:lnTo>
                    <a:pt x="968403" y="1351610"/>
                  </a:lnTo>
                  <a:lnTo>
                    <a:pt x="967473" y="1364310"/>
                  </a:lnTo>
                  <a:lnTo>
                    <a:pt x="977455" y="1364310"/>
                  </a:lnTo>
                  <a:lnTo>
                    <a:pt x="982619" y="1351610"/>
                  </a:lnTo>
                  <a:close/>
                </a:path>
                <a:path w="4236085" h="2482215" extrusionOk="0">
                  <a:moveTo>
                    <a:pt x="999020" y="1351610"/>
                  </a:moveTo>
                  <a:lnTo>
                    <a:pt x="992650" y="1351610"/>
                  </a:lnTo>
                  <a:lnTo>
                    <a:pt x="987888" y="1364310"/>
                  </a:lnTo>
                  <a:lnTo>
                    <a:pt x="993024" y="1364310"/>
                  </a:lnTo>
                  <a:lnTo>
                    <a:pt x="999020" y="1351610"/>
                  </a:lnTo>
                  <a:close/>
                </a:path>
                <a:path w="4236085" h="2482215" extrusionOk="0">
                  <a:moveTo>
                    <a:pt x="1403344" y="1351610"/>
                  </a:moveTo>
                  <a:lnTo>
                    <a:pt x="1390230" y="1351610"/>
                  </a:lnTo>
                  <a:lnTo>
                    <a:pt x="1378708" y="1364310"/>
                  </a:lnTo>
                  <a:lnTo>
                    <a:pt x="1391540" y="1364310"/>
                  </a:lnTo>
                  <a:lnTo>
                    <a:pt x="1403344" y="1351610"/>
                  </a:lnTo>
                  <a:close/>
                </a:path>
                <a:path w="4236085" h="2482215" extrusionOk="0">
                  <a:moveTo>
                    <a:pt x="1613943" y="1351610"/>
                  </a:moveTo>
                  <a:lnTo>
                    <a:pt x="1603065" y="1351610"/>
                  </a:lnTo>
                  <a:lnTo>
                    <a:pt x="1614641" y="1364310"/>
                  </a:lnTo>
                  <a:lnTo>
                    <a:pt x="1626349" y="1364310"/>
                  </a:lnTo>
                  <a:lnTo>
                    <a:pt x="1613943" y="1351610"/>
                  </a:lnTo>
                  <a:close/>
                </a:path>
                <a:path w="4236085" h="2482215" extrusionOk="0">
                  <a:moveTo>
                    <a:pt x="1654873" y="1351610"/>
                  </a:moveTo>
                  <a:lnTo>
                    <a:pt x="1650936" y="1351610"/>
                  </a:lnTo>
                  <a:lnTo>
                    <a:pt x="1645031" y="1364310"/>
                  </a:lnTo>
                  <a:lnTo>
                    <a:pt x="1649273" y="1364310"/>
                  </a:lnTo>
                  <a:lnTo>
                    <a:pt x="1654873" y="1351610"/>
                  </a:lnTo>
                  <a:close/>
                </a:path>
                <a:path w="4236085" h="2482215" extrusionOk="0">
                  <a:moveTo>
                    <a:pt x="1895655" y="1354461"/>
                  </a:moveTo>
                  <a:lnTo>
                    <a:pt x="1892769" y="1364310"/>
                  </a:lnTo>
                  <a:lnTo>
                    <a:pt x="1893252" y="1364310"/>
                  </a:lnTo>
                  <a:lnTo>
                    <a:pt x="1895655" y="1354461"/>
                  </a:lnTo>
                  <a:close/>
                </a:path>
                <a:path w="4236085" h="2482215" extrusionOk="0">
                  <a:moveTo>
                    <a:pt x="1904365" y="1338910"/>
                  </a:moveTo>
                  <a:lnTo>
                    <a:pt x="1901605" y="1338910"/>
                  </a:lnTo>
                  <a:lnTo>
                    <a:pt x="1896351" y="1351610"/>
                  </a:lnTo>
                  <a:lnTo>
                    <a:pt x="1895655" y="1354461"/>
                  </a:lnTo>
                  <a:lnTo>
                    <a:pt x="1896491" y="1351610"/>
                  </a:lnTo>
                  <a:lnTo>
                    <a:pt x="1901116" y="1351599"/>
                  </a:lnTo>
                  <a:lnTo>
                    <a:pt x="1904365" y="1338910"/>
                  </a:lnTo>
                  <a:close/>
                </a:path>
                <a:path w="4236085" h="2482215" extrusionOk="0">
                  <a:moveTo>
                    <a:pt x="352742" y="1338910"/>
                  </a:moveTo>
                  <a:lnTo>
                    <a:pt x="346697" y="1338910"/>
                  </a:lnTo>
                  <a:lnTo>
                    <a:pt x="347611" y="1351610"/>
                  </a:lnTo>
                  <a:lnTo>
                    <a:pt x="358457" y="1351610"/>
                  </a:lnTo>
                  <a:lnTo>
                    <a:pt x="352742" y="1338910"/>
                  </a:lnTo>
                  <a:close/>
                </a:path>
                <a:path w="4236085" h="2482215" extrusionOk="0">
                  <a:moveTo>
                    <a:pt x="795865" y="1338910"/>
                  </a:moveTo>
                  <a:lnTo>
                    <a:pt x="790473" y="1338910"/>
                  </a:lnTo>
                  <a:lnTo>
                    <a:pt x="793788" y="1351610"/>
                  </a:lnTo>
                  <a:lnTo>
                    <a:pt x="801033" y="1351610"/>
                  </a:lnTo>
                  <a:lnTo>
                    <a:pt x="795865" y="1338910"/>
                  </a:lnTo>
                  <a:close/>
                </a:path>
                <a:path w="4236085" h="2482215" extrusionOk="0">
                  <a:moveTo>
                    <a:pt x="968492" y="1350404"/>
                  </a:moveTo>
                  <a:lnTo>
                    <a:pt x="968019" y="1351610"/>
                  </a:lnTo>
                  <a:lnTo>
                    <a:pt x="968403" y="1351610"/>
                  </a:lnTo>
                  <a:lnTo>
                    <a:pt x="968492" y="1350404"/>
                  </a:lnTo>
                  <a:close/>
                </a:path>
                <a:path w="4236085" h="2482215" extrusionOk="0">
                  <a:moveTo>
                    <a:pt x="996035" y="1338910"/>
                  </a:moveTo>
                  <a:lnTo>
                    <a:pt x="988885" y="1338910"/>
                  </a:lnTo>
                  <a:lnTo>
                    <a:pt x="984631" y="1351610"/>
                  </a:lnTo>
                  <a:lnTo>
                    <a:pt x="992017" y="1351599"/>
                  </a:lnTo>
                  <a:lnTo>
                    <a:pt x="996035" y="1338910"/>
                  </a:lnTo>
                  <a:close/>
                </a:path>
                <a:path w="4236085" h="2482215" extrusionOk="0">
                  <a:moveTo>
                    <a:pt x="1757367" y="1275410"/>
                  </a:moveTo>
                  <a:lnTo>
                    <a:pt x="1753195" y="1275410"/>
                  </a:lnTo>
                  <a:lnTo>
                    <a:pt x="1744929" y="1288110"/>
                  </a:lnTo>
                  <a:lnTo>
                    <a:pt x="1743674" y="1300810"/>
                  </a:lnTo>
                  <a:lnTo>
                    <a:pt x="1743390" y="1313510"/>
                  </a:lnTo>
                  <a:lnTo>
                    <a:pt x="1743405" y="1351610"/>
                  </a:lnTo>
                  <a:lnTo>
                    <a:pt x="1743875" y="1351610"/>
                  </a:lnTo>
                  <a:lnTo>
                    <a:pt x="1743930" y="1313510"/>
                  </a:lnTo>
                  <a:lnTo>
                    <a:pt x="1745052" y="1300810"/>
                  </a:lnTo>
                  <a:lnTo>
                    <a:pt x="1748243" y="1288110"/>
                  </a:lnTo>
                  <a:lnTo>
                    <a:pt x="1757367" y="1275410"/>
                  </a:lnTo>
                  <a:close/>
                </a:path>
                <a:path w="4236085" h="2482215" extrusionOk="0">
                  <a:moveTo>
                    <a:pt x="2487206" y="1338910"/>
                  </a:moveTo>
                  <a:lnTo>
                    <a:pt x="2487091" y="1351610"/>
                  </a:lnTo>
                  <a:lnTo>
                    <a:pt x="2488882" y="1351610"/>
                  </a:lnTo>
                  <a:lnTo>
                    <a:pt x="2487206" y="1338910"/>
                  </a:lnTo>
                  <a:close/>
                </a:path>
                <a:path w="4236085" h="2482215" extrusionOk="0">
                  <a:moveTo>
                    <a:pt x="1671827" y="1338910"/>
                  </a:moveTo>
                  <a:lnTo>
                    <a:pt x="1668522" y="1338910"/>
                  </a:lnTo>
                  <a:lnTo>
                    <a:pt x="1661925" y="1351599"/>
                  </a:lnTo>
                  <a:lnTo>
                    <a:pt x="1671827" y="1338910"/>
                  </a:lnTo>
                  <a:close/>
                </a:path>
                <a:path w="4236085" h="2482215" extrusionOk="0">
                  <a:moveTo>
                    <a:pt x="980770" y="1326210"/>
                  </a:moveTo>
                  <a:lnTo>
                    <a:pt x="974197" y="1326210"/>
                  </a:lnTo>
                  <a:lnTo>
                    <a:pt x="969334" y="1338910"/>
                  </a:lnTo>
                  <a:lnTo>
                    <a:pt x="968492" y="1350404"/>
                  </a:lnTo>
                  <a:lnTo>
                    <a:pt x="972999" y="1338910"/>
                  </a:lnTo>
                  <a:lnTo>
                    <a:pt x="976204" y="1338910"/>
                  </a:lnTo>
                  <a:lnTo>
                    <a:pt x="980770" y="1326210"/>
                  </a:lnTo>
                  <a:close/>
                </a:path>
                <a:path w="4236085" h="2482215" extrusionOk="0">
                  <a:moveTo>
                    <a:pt x="782243" y="1326210"/>
                  </a:moveTo>
                  <a:lnTo>
                    <a:pt x="764794" y="1326210"/>
                  </a:lnTo>
                  <a:lnTo>
                    <a:pt x="768731" y="1338910"/>
                  </a:lnTo>
                  <a:lnTo>
                    <a:pt x="780491" y="1338910"/>
                  </a:lnTo>
                  <a:lnTo>
                    <a:pt x="782243" y="1326210"/>
                  </a:lnTo>
                  <a:close/>
                </a:path>
                <a:path w="4236085" h="2482215" extrusionOk="0">
                  <a:moveTo>
                    <a:pt x="1691810" y="1314765"/>
                  </a:moveTo>
                  <a:lnTo>
                    <a:pt x="1681786" y="1326210"/>
                  </a:lnTo>
                  <a:lnTo>
                    <a:pt x="1671827" y="1338910"/>
                  </a:lnTo>
                  <a:lnTo>
                    <a:pt x="1675168" y="1338910"/>
                  </a:lnTo>
                  <a:lnTo>
                    <a:pt x="1682343" y="1326210"/>
                  </a:lnTo>
                  <a:lnTo>
                    <a:pt x="1686420" y="1326210"/>
                  </a:lnTo>
                  <a:lnTo>
                    <a:pt x="1691810" y="1314765"/>
                  </a:lnTo>
                  <a:close/>
                </a:path>
                <a:path w="4236085" h="2482215" extrusionOk="0">
                  <a:moveTo>
                    <a:pt x="1912323" y="1326459"/>
                  </a:moveTo>
                  <a:lnTo>
                    <a:pt x="1906901" y="1338910"/>
                  </a:lnTo>
                  <a:lnTo>
                    <a:pt x="1908525" y="1338910"/>
                  </a:lnTo>
                  <a:lnTo>
                    <a:pt x="1912323" y="1326459"/>
                  </a:lnTo>
                  <a:close/>
                </a:path>
                <a:path w="4236085" h="2482215" extrusionOk="0">
                  <a:moveTo>
                    <a:pt x="1912431" y="1326210"/>
                  </a:moveTo>
                  <a:lnTo>
                    <a:pt x="1912323" y="1326459"/>
                  </a:lnTo>
                  <a:lnTo>
                    <a:pt x="1912431" y="1326210"/>
                  </a:lnTo>
                  <a:close/>
                </a:path>
                <a:path w="4236085" h="2482215" extrusionOk="0">
                  <a:moveTo>
                    <a:pt x="321157" y="1313510"/>
                  </a:moveTo>
                  <a:lnTo>
                    <a:pt x="316524" y="1313510"/>
                  </a:lnTo>
                  <a:lnTo>
                    <a:pt x="310921" y="1326210"/>
                  </a:lnTo>
                  <a:lnTo>
                    <a:pt x="314820" y="1326210"/>
                  </a:lnTo>
                  <a:lnTo>
                    <a:pt x="321157" y="1313510"/>
                  </a:lnTo>
                  <a:close/>
                </a:path>
                <a:path w="4236085" h="2482215" extrusionOk="0">
                  <a:moveTo>
                    <a:pt x="329134" y="1313510"/>
                  </a:moveTo>
                  <a:lnTo>
                    <a:pt x="321157" y="1313510"/>
                  </a:lnTo>
                  <a:lnTo>
                    <a:pt x="327825" y="1326210"/>
                  </a:lnTo>
                  <a:lnTo>
                    <a:pt x="334022" y="1326210"/>
                  </a:lnTo>
                  <a:lnTo>
                    <a:pt x="329134" y="1313510"/>
                  </a:lnTo>
                  <a:close/>
                </a:path>
                <a:path w="4236085" h="2482215" extrusionOk="0">
                  <a:moveTo>
                    <a:pt x="551367" y="1313510"/>
                  </a:moveTo>
                  <a:lnTo>
                    <a:pt x="558736" y="1326210"/>
                  </a:lnTo>
                  <a:lnTo>
                    <a:pt x="551367" y="1313510"/>
                  </a:lnTo>
                  <a:close/>
                </a:path>
                <a:path w="4236085" h="2482215" extrusionOk="0">
                  <a:moveTo>
                    <a:pt x="755611" y="1313510"/>
                  </a:moveTo>
                  <a:lnTo>
                    <a:pt x="750481" y="1313510"/>
                  </a:lnTo>
                  <a:lnTo>
                    <a:pt x="751827" y="1326210"/>
                  </a:lnTo>
                  <a:lnTo>
                    <a:pt x="764032" y="1326210"/>
                  </a:lnTo>
                  <a:lnTo>
                    <a:pt x="755611" y="1313510"/>
                  </a:lnTo>
                  <a:close/>
                </a:path>
                <a:path w="4236085" h="2482215" extrusionOk="0">
                  <a:moveTo>
                    <a:pt x="1003274" y="1275410"/>
                  </a:moveTo>
                  <a:lnTo>
                    <a:pt x="1000798" y="1275410"/>
                  </a:lnTo>
                  <a:lnTo>
                    <a:pt x="999176" y="1288110"/>
                  </a:lnTo>
                  <a:lnTo>
                    <a:pt x="998186" y="1300810"/>
                  </a:lnTo>
                  <a:lnTo>
                    <a:pt x="997756" y="1313510"/>
                  </a:lnTo>
                  <a:lnTo>
                    <a:pt x="997813" y="1326210"/>
                  </a:lnTo>
                  <a:lnTo>
                    <a:pt x="1000798" y="1313510"/>
                  </a:lnTo>
                  <a:lnTo>
                    <a:pt x="1001012" y="1300810"/>
                  </a:lnTo>
                  <a:lnTo>
                    <a:pt x="1001653" y="1288110"/>
                  </a:lnTo>
                  <a:lnTo>
                    <a:pt x="1003274" y="1275410"/>
                  </a:lnTo>
                  <a:close/>
                </a:path>
                <a:path w="4236085" h="2482215" extrusionOk="0">
                  <a:moveTo>
                    <a:pt x="1514030" y="1313510"/>
                  </a:moveTo>
                  <a:lnTo>
                    <a:pt x="1510827" y="1313510"/>
                  </a:lnTo>
                  <a:lnTo>
                    <a:pt x="1500619" y="1326210"/>
                  </a:lnTo>
                  <a:lnTo>
                    <a:pt x="1508925" y="1326210"/>
                  </a:lnTo>
                  <a:lnTo>
                    <a:pt x="1514030" y="1313510"/>
                  </a:lnTo>
                  <a:close/>
                </a:path>
                <a:path w="4236085" h="2482215" extrusionOk="0">
                  <a:moveTo>
                    <a:pt x="1776667" y="1275410"/>
                  </a:moveTo>
                  <a:lnTo>
                    <a:pt x="1767231" y="1275410"/>
                  </a:lnTo>
                  <a:lnTo>
                    <a:pt x="1775927" y="1288110"/>
                  </a:lnTo>
                  <a:lnTo>
                    <a:pt x="1781543" y="1288110"/>
                  </a:lnTo>
                  <a:lnTo>
                    <a:pt x="1785348" y="1300810"/>
                  </a:lnTo>
                  <a:lnTo>
                    <a:pt x="1787918" y="1313510"/>
                  </a:lnTo>
                  <a:lnTo>
                    <a:pt x="1790898" y="1326210"/>
                  </a:lnTo>
                  <a:lnTo>
                    <a:pt x="1793195" y="1326210"/>
                  </a:lnTo>
                  <a:lnTo>
                    <a:pt x="1790560" y="1313510"/>
                  </a:lnTo>
                  <a:lnTo>
                    <a:pt x="1787706" y="1300810"/>
                  </a:lnTo>
                  <a:lnTo>
                    <a:pt x="1784311" y="1288110"/>
                  </a:lnTo>
                  <a:lnTo>
                    <a:pt x="1776667" y="1275410"/>
                  </a:lnTo>
                  <a:close/>
                </a:path>
                <a:path w="4236085" h="2482215" extrusionOk="0">
                  <a:moveTo>
                    <a:pt x="1918385" y="1313510"/>
                  </a:moveTo>
                  <a:lnTo>
                    <a:pt x="1912431" y="1326210"/>
                  </a:lnTo>
                  <a:lnTo>
                    <a:pt x="1915761" y="1326210"/>
                  </a:lnTo>
                  <a:lnTo>
                    <a:pt x="1918385" y="1313510"/>
                  </a:lnTo>
                  <a:close/>
                </a:path>
                <a:path w="4236085" h="2482215" extrusionOk="0">
                  <a:moveTo>
                    <a:pt x="1692910" y="1313510"/>
                  </a:moveTo>
                  <a:lnTo>
                    <a:pt x="1692402" y="1313510"/>
                  </a:lnTo>
                  <a:lnTo>
                    <a:pt x="1691810" y="1314765"/>
                  </a:lnTo>
                  <a:lnTo>
                    <a:pt x="1692910" y="1313510"/>
                  </a:lnTo>
                  <a:close/>
                </a:path>
                <a:path w="4236085" h="2482215" extrusionOk="0">
                  <a:moveTo>
                    <a:pt x="407466" y="1110310"/>
                  </a:moveTo>
                  <a:lnTo>
                    <a:pt x="382646" y="1110310"/>
                  </a:lnTo>
                  <a:lnTo>
                    <a:pt x="374076" y="1123010"/>
                  </a:lnTo>
                  <a:lnTo>
                    <a:pt x="366171" y="1135710"/>
                  </a:lnTo>
                  <a:lnTo>
                    <a:pt x="356755" y="1148410"/>
                  </a:lnTo>
                  <a:lnTo>
                    <a:pt x="336410" y="1148410"/>
                  </a:lnTo>
                  <a:lnTo>
                    <a:pt x="331470" y="1161110"/>
                  </a:lnTo>
                  <a:lnTo>
                    <a:pt x="322393" y="1173810"/>
                  </a:lnTo>
                  <a:lnTo>
                    <a:pt x="313724" y="1186510"/>
                  </a:lnTo>
                  <a:lnTo>
                    <a:pt x="305356" y="1199210"/>
                  </a:lnTo>
                  <a:lnTo>
                    <a:pt x="297180" y="1211910"/>
                  </a:lnTo>
                  <a:lnTo>
                    <a:pt x="294469" y="1224610"/>
                  </a:lnTo>
                  <a:lnTo>
                    <a:pt x="295336" y="1224610"/>
                  </a:lnTo>
                  <a:lnTo>
                    <a:pt x="300532" y="1250010"/>
                  </a:lnTo>
                  <a:lnTo>
                    <a:pt x="307145" y="1262710"/>
                  </a:lnTo>
                  <a:lnTo>
                    <a:pt x="313888" y="1275410"/>
                  </a:lnTo>
                  <a:lnTo>
                    <a:pt x="321776" y="1300810"/>
                  </a:lnTo>
                  <a:lnTo>
                    <a:pt x="331825" y="1313510"/>
                  </a:lnTo>
                  <a:lnTo>
                    <a:pt x="337952" y="1313510"/>
                  </a:lnTo>
                  <a:lnTo>
                    <a:pt x="343890" y="1300810"/>
                  </a:lnTo>
                  <a:lnTo>
                    <a:pt x="355079" y="1300810"/>
                  </a:lnTo>
                  <a:lnTo>
                    <a:pt x="356204" y="1288110"/>
                  </a:lnTo>
                  <a:lnTo>
                    <a:pt x="357422" y="1288110"/>
                  </a:lnTo>
                  <a:lnTo>
                    <a:pt x="359097" y="1275410"/>
                  </a:lnTo>
                  <a:lnTo>
                    <a:pt x="361594" y="1275410"/>
                  </a:lnTo>
                  <a:lnTo>
                    <a:pt x="371309" y="1250010"/>
                  </a:lnTo>
                  <a:lnTo>
                    <a:pt x="382924" y="1237310"/>
                  </a:lnTo>
                  <a:lnTo>
                    <a:pt x="394748" y="1224610"/>
                  </a:lnTo>
                  <a:lnTo>
                    <a:pt x="405091" y="1211910"/>
                  </a:lnTo>
                  <a:lnTo>
                    <a:pt x="403756" y="1199210"/>
                  </a:lnTo>
                  <a:lnTo>
                    <a:pt x="402596" y="1186510"/>
                  </a:lnTo>
                  <a:lnTo>
                    <a:pt x="403021" y="1186510"/>
                  </a:lnTo>
                  <a:lnTo>
                    <a:pt x="405345" y="1173810"/>
                  </a:lnTo>
                  <a:lnTo>
                    <a:pt x="421424" y="1173810"/>
                  </a:lnTo>
                  <a:lnTo>
                    <a:pt x="419439" y="1161110"/>
                  </a:lnTo>
                  <a:lnTo>
                    <a:pt x="417160" y="1148410"/>
                  </a:lnTo>
                  <a:lnTo>
                    <a:pt x="413523" y="1123010"/>
                  </a:lnTo>
                  <a:lnTo>
                    <a:pt x="407466" y="1110310"/>
                  </a:lnTo>
                  <a:close/>
                </a:path>
                <a:path w="4236085" h="2482215" extrusionOk="0">
                  <a:moveTo>
                    <a:pt x="365601" y="1300810"/>
                  </a:moveTo>
                  <a:lnTo>
                    <a:pt x="361848" y="1300810"/>
                  </a:lnTo>
                  <a:lnTo>
                    <a:pt x="357263" y="1313510"/>
                  </a:lnTo>
                  <a:lnTo>
                    <a:pt x="361708" y="1313510"/>
                  </a:lnTo>
                  <a:lnTo>
                    <a:pt x="365601" y="1300810"/>
                  </a:lnTo>
                  <a:close/>
                </a:path>
                <a:path w="4236085" h="2482215" extrusionOk="0">
                  <a:moveTo>
                    <a:pt x="515143" y="1300810"/>
                  </a:moveTo>
                  <a:lnTo>
                    <a:pt x="509763" y="1300810"/>
                  </a:lnTo>
                  <a:lnTo>
                    <a:pt x="516801" y="1313510"/>
                  </a:lnTo>
                  <a:lnTo>
                    <a:pt x="523862" y="1313510"/>
                  </a:lnTo>
                  <a:lnTo>
                    <a:pt x="515143" y="1300810"/>
                  </a:lnTo>
                  <a:close/>
                </a:path>
                <a:path w="4236085" h="2482215" extrusionOk="0">
                  <a:moveTo>
                    <a:pt x="564603" y="1300810"/>
                  </a:moveTo>
                  <a:lnTo>
                    <a:pt x="556644" y="1300810"/>
                  </a:lnTo>
                  <a:lnTo>
                    <a:pt x="564527" y="1313510"/>
                  </a:lnTo>
                  <a:lnTo>
                    <a:pt x="564603" y="1300810"/>
                  </a:lnTo>
                  <a:close/>
                </a:path>
                <a:path w="4236085" h="2482215" extrusionOk="0">
                  <a:moveTo>
                    <a:pt x="990206" y="1300810"/>
                  </a:moveTo>
                  <a:lnTo>
                    <a:pt x="989429" y="1300810"/>
                  </a:lnTo>
                  <a:lnTo>
                    <a:pt x="988923" y="1313510"/>
                  </a:lnTo>
                  <a:lnTo>
                    <a:pt x="994460" y="1313510"/>
                  </a:lnTo>
                  <a:lnTo>
                    <a:pt x="990206" y="1300810"/>
                  </a:lnTo>
                  <a:close/>
                </a:path>
                <a:path w="4236085" h="2482215" extrusionOk="0">
                  <a:moveTo>
                    <a:pt x="1514164" y="1300810"/>
                  </a:moveTo>
                  <a:lnTo>
                    <a:pt x="1513192" y="1300810"/>
                  </a:lnTo>
                  <a:lnTo>
                    <a:pt x="1507070" y="1313510"/>
                  </a:lnTo>
                  <a:lnTo>
                    <a:pt x="1514164" y="1300810"/>
                  </a:lnTo>
                  <a:close/>
                </a:path>
                <a:path w="4236085" h="2482215" extrusionOk="0">
                  <a:moveTo>
                    <a:pt x="1543062" y="1288110"/>
                  </a:moveTo>
                  <a:lnTo>
                    <a:pt x="1539709" y="1288110"/>
                  </a:lnTo>
                  <a:lnTo>
                    <a:pt x="1530787" y="1300810"/>
                  </a:lnTo>
                  <a:lnTo>
                    <a:pt x="1521021" y="1313510"/>
                  </a:lnTo>
                  <a:lnTo>
                    <a:pt x="1525699" y="1313510"/>
                  </a:lnTo>
                  <a:lnTo>
                    <a:pt x="1531689" y="1300810"/>
                  </a:lnTo>
                  <a:lnTo>
                    <a:pt x="1537565" y="1300810"/>
                  </a:lnTo>
                  <a:lnTo>
                    <a:pt x="1543062" y="1288110"/>
                  </a:lnTo>
                  <a:close/>
                </a:path>
                <a:path w="4236085" h="2482215" extrusionOk="0">
                  <a:moveTo>
                    <a:pt x="367829" y="1288110"/>
                  </a:moveTo>
                  <a:lnTo>
                    <a:pt x="366039" y="1288110"/>
                  </a:lnTo>
                  <a:lnTo>
                    <a:pt x="364655" y="1300810"/>
                  </a:lnTo>
                  <a:lnTo>
                    <a:pt x="367285" y="1300810"/>
                  </a:lnTo>
                  <a:lnTo>
                    <a:pt x="367829" y="1288110"/>
                  </a:lnTo>
                  <a:close/>
                </a:path>
                <a:path w="4236085" h="2482215" extrusionOk="0">
                  <a:moveTo>
                    <a:pt x="491985" y="1275410"/>
                  </a:moveTo>
                  <a:lnTo>
                    <a:pt x="483793" y="1288110"/>
                  </a:lnTo>
                  <a:lnTo>
                    <a:pt x="496230" y="1288110"/>
                  </a:lnTo>
                  <a:lnTo>
                    <a:pt x="502980" y="1300810"/>
                  </a:lnTo>
                  <a:lnTo>
                    <a:pt x="507433" y="1300810"/>
                  </a:lnTo>
                  <a:lnTo>
                    <a:pt x="499968" y="1288110"/>
                  </a:lnTo>
                  <a:lnTo>
                    <a:pt x="491985" y="1275410"/>
                  </a:lnTo>
                  <a:close/>
                </a:path>
                <a:path w="4236085" h="2482215" extrusionOk="0">
                  <a:moveTo>
                    <a:pt x="503735" y="1275410"/>
                  </a:moveTo>
                  <a:lnTo>
                    <a:pt x="496765" y="1275410"/>
                  </a:lnTo>
                  <a:lnTo>
                    <a:pt x="518378" y="1300810"/>
                  </a:lnTo>
                  <a:lnTo>
                    <a:pt x="521754" y="1300810"/>
                  </a:lnTo>
                  <a:lnTo>
                    <a:pt x="515635" y="1288110"/>
                  </a:lnTo>
                  <a:lnTo>
                    <a:pt x="509627" y="1288110"/>
                  </a:lnTo>
                  <a:lnTo>
                    <a:pt x="503735" y="1275410"/>
                  </a:lnTo>
                  <a:close/>
                </a:path>
                <a:path w="4236085" h="2482215" extrusionOk="0">
                  <a:moveTo>
                    <a:pt x="561543" y="1288110"/>
                  </a:moveTo>
                  <a:lnTo>
                    <a:pt x="547217" y="1288110"/>
                  </a:lnTo>
                  <a:lnTo>
                    <a:pt x="546341" y="1300810"/>
                  </a:lnTo>
                  <a:lnTo>
                    <a:pt x="560451" y="1300810"/>
                  </a:lnTo>
                  <a:lnTo>
                    <a:pt x="561543" y="1288110"/>
                  </a:lnTo>
                  <a:close/>
                </a:path>
                <a:path w="4236085" h="2482215" extrusionOk="0">
                  <a:moveTo>
                    <a:pt x="570881" y="1297757"/>
                  </a:moveTo>
                  <a:lnTo>
                    <a:pt x="570979" y="1300810"/>
                  </a:lnTo>
                  <a:lnTo>
                    <a:pt x="572249" y="1300810"/>
                  </a:lnTo>
                  <a:lnTo>
                    <a:pt x="570881" y="1297757"/>
                  </a:lnTo>
                  <a:close/>
                </a:path>
                <a:path w="4236085" h="2482215" extrusionOk="0">
                  <a:moveTo>
                    <a:pt x="702818" y="1262710"/>
                  </a:moveTo>
                  <a:lnTo>
                    <a:pt x="710559" y="1275410"/>
                  </a:lnTo>
                  <a:lnTo>
                    <a:pt x="719686" y="1288110"/>
                  </a:lnTo>
                  <a:lnTo>
                    <a:pt x="729571" y="1300810"/>
                  </a:lnTo>
                  <a:lnTo>
                    <a:pt x="730767" y="1300810"/>
                  </a:lnTo>
                  <a:lnTo>
                    <a:pt x="721677" y="1288110"/>
                  </a:lnTo>
                  <a:lnTo>
                    <a:pt x="712348" y="1275410"/>
                  </a:lnTo>
                  <a:lnTo>
                    <a:pt x="702818" y="1262710"/>
                  </a:lnTo>
                  <a:close/>
                </a:path>
                <a:path w="4236085" h="2482215" extrusionOk="0">
                  <a:moveTo>
                    <a:pt x="985954" y="1250010"/>
                  </a:moveTo>
                  <a:lnTo>
                    <a:pt x="985005" y="1250010"/>
                  </a:lnTo>
                  <a:lnTo>
                    <a:pt x="989519" y="1262710"/>
                  </a:lnTo>
                  <a:lnTo>
                    <a:pt x="990092" y="1275410"/>
                  </a:lnTo>
                  <a:lnTo>
                    <a:pt x="989279" y="1288110"/>
                  </a:lnTo>
                  <a:lnTo>
                    <a:pt x="989303" y="1300810"/>
                  </a:lnTo>
                  <a:lnTo>
                    <a:pt x="991108" y="1300810"/>
                  </a:lnTo>
                  <a:lnTo>
                    <a:pt x="991760" y="1288110"/>
                  </a:lnTo>
                  <a:lnTo>
                    <a:pt x="993124" y="1275410"/>
                  </a:lnTo>
                  <a:lnTo>
                    <a:pt x="993654" y="1275410"/>
                  </a:lnTo>
                  <a:lnTo>
                    <a:pt x="991806" y="1262710"/>
                  </a:lnTo>
                  <a:lnTo>
                    <a:pt x="985954" y="1250010"/>
                  </a:lnTo>
                  <a:close/>
                </a:path>
                <a:path w="4236085" h="2482215" extrusionOk="0">
                  <a:moveTo>
                    <a:pt x="1527505" y="1288110"/>
                  </a:moveTo>
                  <a:lnTo>
                    <a:pt x="1520793" y="1288110"/>
                  </a:lnTo>
                  <a:lnTo>
                    <a:pt x="1514164" y="1300810"/>
                  </a:lnTo>
                  <a:lnTo>
                    <a:pt x="1523352" y="1300810"/>
                  </a:lnTo>
                  <a:lnTo>
                    <a:pt x="1527505" y="1288110"/>
                  </a:lnTo>
                  <a:close/>
                </a:path>
                <a:path w="4236085" h="2482215" extrusionOk="0">
                  <a:moveTo>
                    <a:pt x="570572" y="1288110"/>
                  </a:moveTo>
                  <a:lnTo>
                    <a:pt x="566559" y="1288110"/>
                  </a:lnTo>
                  <a:lnTo>
                    <a:pt x="570881" y="1297757"/>
                  </a:lnTo>
                  <a:lnTo>
                    <a:pt x="570572" y="1288110"/>
                  </a:lnTo>
                  <a:close/>
                </a:path>
                <a:path w="4236085" h="2482215" extrusionOk="0">
                  <a:moveTo>
                    <a:pt x="483057" y="1275410"/>
                  </a:moveTo>
                  <a:lnTo>
                    <a:pt x="466559" y="1275410"/>
                  </a:lnTo>
                  <a:lnTo>
                    <a:pt x="470966" y="1288110"/>
                  </a:lnTo>
                  <a:lnTo>
                    <a:pt x="483057" y="1275410"/>
                  </a:lnTo>
                  <a:close/>
                </a:path>
                <a:path w="4236085" h="2482215" extrusionOk="0">
                  <a:moveTo>
                    <a:pt x="559244" y="1275410"/>
                  </a:moveTo>
                  <a:lnTo>
                    <a:pt x="555485" y="1275410"/>
                  </a:lnTo>
                  <a:lnTo>
                    <a:pt x="560920" y="1288110"/>
                  </a:lnTo>
                  <a:lnTo>
                    <a:pt x="563067" y="1288110"/>
                  </a:lnTo>
                  <a:lnTo>
                    <a:pt x="559244" y="1275410"/>
                  </a:lnTo>
                  <a:close/>
                </a:path>
                <a:path w="4236085" h="2482215" extrusionOk="0">
                  <a:moveTo>
                    <a:pt x="1117244" y="1275410"/>
                  </a:moveTo>
                  <a:lnTo>
                    <a:pt x="1108900" y="1275410"/>
                  </a:lnTo>
                  <a:lnTo>
                    <a:pt x="1103033" y="1288110"/>
                  </a:lnTo>
                  <a:lnTo>
                    <a:pt x="1108278" y="1288110"/>
                  </a:lnTo>
                  <a:lnTo>
                    <a:pt x="1117244" y="1275410"/>
                  </a:lnTo>
                  <a:close/>
                </a:path>
                <a:path w="4236085" h="2482215" extrusionOk="0">
                  <a:moveTo>
                    <a:pt x="1536141" y="1275410"/>
                  </a:moveTo>
                  <a:lnTo>
                    <a:pt x="1534248" y="1275410"/>
                  </a:lnTo>
                  <a:lnTo>
                    <a:pt x="1527355" y="1288110"/>
                  </a:lnTo>
                  <a:lnTo>
                    <a:pt x="1535226" y="1288110"/>
                  </a:lnTo>
                  <a:lnTo>
                    <a:pt x="1536141" y="1275410"/>
                  </a:lnTo>
                  <a:close/>
                </a:path>
                <a:path w="4236085" h="2482215" extrusionOk="0">
                  <a:moveTo>
                    <a:pt x="1547669" y="1275410"/>
                  </a:moveTo>
                  <a:lnTo>
                    <a:pt x="1546377" y="1275410"/>
                  </a:lnTo>
                  <a:lnTo>
                    <a:pt x="1544015" y="1288110"/>
                  </a:lnTo>
                  <a:lnTo>
                    <a:pt x="1546247" y="1288110"/>
                  </a:lnTo>
                  <a:lnTo>
                    <a:pt x="1547669" y="1275410"/>
                  </a:lnTo>
                  <a:close/>
                </a:path>
                <a:path w="4236085" h="2482215" extrusionOk="0">
                  <a:moveTo>
                    <a:pt x="538835" y="1237310"/>
                  </a:moveTo>
                  <a:lnTo>
                    <a:pt x="543372" y="1250010"/>
                  </a:lnTo>
                  <a:lnTo>
                    <a:pt x="547806" y="1262710"/>
                  </a:lnTo>
                  <a:lnTo>
                    <a:pt x="550113" y="1275410"/>
                  </a:lnTo>
                  <a:lnTo>
                    <a:pt x="552389" y="1275410"/>
                  </a:lnTo>
                  <a:lnTo>
                    <a:pt x="550730" y="1262710"/>
                  </a:lnTo>
                  <a:lnTo>
                    <a:pt x="545483" y="1250010"/>
                  </a:lnTo>
                  <a:lnTo>
                    <a:pt x="538835" y="1237310"/>
                  </a:lnTo>
                  <a:close/>
                </a:path>
                <a:path w="4236085" h="2482215" extrusionOk="0">
                  <a:moveTo>
                    <a:pt x="576808" y="1262710"/>
                  </a:moveTo>
                  <a:lnTo>
                    <a:pt x="570166" y="1262710"/>
                  </a:lnTo>
                  <a:lnTo>
                    <a:pt x="572173" y="1275410"/>
                  </a:lnTo>
                  <a:lnTo>
                    <a:pt x="576808" y="1262710"/>
                  </a:lnTo>
                  <a:close/>
                </a:path>
                <a:path w="4236085" h="2482215" extrusionOk="0">
                  <a:moveTo>
                    <a:pt x="991654" y="1237310"/>
                  </a:moveTo>
                  <a:lnTo>
                    <a:pt x="994109" y="1250010"/>
                  </a:lnTo>
                  <a:lnTo>
                    <a:pt x="998031" y="1262710"/>
                  </a:lnTo>
                  <a:lnTo>
                    <a:pt x="1001049" y="1275410"/>
                  </a:lnTo>
                  <a:lnTo>
                    <a:pt x="1003928" y="1275410"/>
                  </a:lnTo>
                  <a:lnTo>
                    <a:pt x="1000955" y="1262710"/>
                  </a:lnTo>
                  <a:lnTo>
                    <a:pt x="996236" y="1250010"/>
                  </a:lnTo>
                  <a:lnTo>
                    <a:pt x="991654" y="1237310"/>
                  </a:lnTo>
                  <a:close/>
                </a:path>
                <a:path w="4236085" h="2482215" extrusionOk="0">
                  <a:moveTo>
                    <a:pt x="1118243" y="1271471"/>
                  </a:moveTo>
                  <a:lnTo>
                    <a:pt x="1117244" y="1275410"/>
                  </a:lnTo>
                  <a:lnTo>
                    <a:pt x="1118400" y="1275410"/>
                  </a:lnTo>
                  <a:lnTo>
                    <a:pt x="1118243" y="1271471"/>
                  </a:lnTo>
                  <a:close/>
                </a:path>
                <a:path w="4236085" h="2482215" extrusionOk="0">
                  <a:moveTo>
                    <a:pt x="1496568" y="1250010"/>
                  </a:moveTo>
                  <a:lnTo>
                    <a:pt x="1372881" y="1250010"/>
                  </a:lnTo>
                  <a:lnTo>
                    <a:pt x="1424990" y="1275410"/>
                  </a:lnTo>
                  <a:lnTo>
                    <a:pt x="1444322" y="1275410"/>
                  </a:lnTo>
                  <a:lnTo>
                    <a:pt x="1461855" y="1262710"/>
                  </a:lnTo>
                  <a:lnTo>
                    <a:pt x="1478851" y="1262710"/>
                  </a:lnTo>
                  <a:lnTo>
                    <a:pt x="1496568" y="1250010"/>
                  </a:lnTo>
                  <a:close/>
                </a:path>
                <a:path w="4236085" h="2482215" extrusionOk="0">
                  <a:moveTo>
                    <a:pt x="1526392" y="1262710"/>
                  </a:moveTo>
                  <a:lnTo>
                    <a:pt x="1525714" y="1262710"/>
                  </a:lnTo>
                  <a:lnTo>
                    <a:pt x="1530019" y="1275410"/>
                  </a:lnTo>
                  <a:lnTo>
                    <a:pt x="1530685" y="1275410"/>
                  </a:lnTo>
                  <a:lnTo>
                    <a:pt x="1526392" y="1262710"/>
                  </a:lnTo>
                  <a:close/>
                </a:path>
                <a:path w="4236085" h="2482215" extrusionOk="0">
                  <a:moveTo>
                    <a:pt x="1548561" y="1262710"/>
                  </a:moveTo>
                  <a:lnTo>
                    <a:pt x="1544561" y="1262710"/>
                  </a:lnTo>
                  <a:lnTo>
                    <a:pt x="1545755" y="1275410"/>
                  </a:lnTo>
                  <a:lnTo>
                    <a:pt x="1548163" y="1275410"/>
                  </a:lnTo>
                  <a:lnTo>
                    <a:pt x="1548561" y="1262710"/>
                  </a:lnTo>
                  <a:close/>
                </a:path>
                <a:path w="4236085" h="2482215" extrusionOk="0">
                  <a:moveTo>
                    <a:pt x="1562481" y="1211910"/>
                  </a:moveTo>
                  <a:lnTo>
                    <a:pt x="1560493" y="1211910"/>
                  </a:lnTo>
                  <a:lnTo>
                    <a:pt x="1587436" y="1250010"/>
                  </a:lnTo>
                  <a:lnTo>
                    <a:pt x="1592313" y="1262710"/>
                  </a:lnTo>
                  <a:lnTo>
                    <a:pt x="1595894" y="1262710"/>
                  </a:lnTo>
                  <a:lnTo>
                    <a:pt x="1603794" y="1275410"/>
                  </a:lnTo>
                  <a:lnTo>
                    <a:pt x="1593122" y="1250010"/>
                  </a:lnTo>
                  <a:lnTo>
                    <a:pt x="1582742" y="1237310"/>
                  </a:lnTo>
                  <a:lnTo>
                    <a:pt x="1572559" y="1224610"/>
                  </a:lnTo>
                  <a:lnTo>
                    <a:pt x="1562481" y="1211910"/>
                  </a:lnTo>
                  <a:close/>
                </a:path>
                <a:path w="4236085" h="2482215" extrusionOk="0">
                  <a:moveTo>
                    <a:pt x="1623618" y="1186510"/>
                  </a:moveTo>
                  <a:lnTo>
                    <a:pt x="1619910" y="1186510"/>
                  </a:lnTo>
                  <a:lnTo>
                    <a:pt x="1623212" y="1199210"/>
                  </a:lnTo>
                  <a:lnTo>
                    <a:pt x="1621952" y="1199210"/>
                  </a:lnTo>
                  <a:lnTo>
                    <a:pt x="1621361" y="1211910"/>
                  </a:lnTo>
                  <a:lnTo>
                    <a:pt x="1622451" y="1224610"/>
                  </a:lnTo>
                  <a:lnTo>
                    <a:pt x="1626235" y="1224610"/>
                  </a:lnTo>
                  <a:lnTo>
                    <a:pt x="1625158" y="1237310"/>
                  </a:lnTo>
                  <a:lnTo>
                    <a:pt x="1620683" y="1250010"/>
                  </a:lnTo>
                  <a:lnTo>
                    <a:pt x="1614138" y="1262710"/>
                  </a:lnTo>
                  <a:lnTo>
                    <a:pt x="1606854" y="1275410"/>
                  </a:lnTo>
                  <a:lnTo>
                    <a:pt x="1614223" y="1262710"/>
                  </a:lnTo>
                  <a:lnTo>
                    <a:pt x="1619572" y="1262710"/>
                  </a:lnTo>
                  <a:lnTo>
                    <a:pt x="1624080" y="1250010"/>
                  </a:lnTo>
                  <a:lnTo>
                    <a:pt x="1628927" y="1250010"/>
                  </a:lnTo>
                  <a:lnTo>
                    <a:pt x="1626801" y="1224610"/>
                  </a:lnTo>
                  <a:lnTo>
                    <a:pt x="1624701" y="1211910"/>
                  </a:lnTo>
                  <a:lnTo>
                    <a:pt x="1623387" y="1199210"/>
                  </a:lnTo>
                  <a:lnTo>
                    <a:pt x="1623618" y="1186510"/>
                  </a:lnTo>
                  <a:close/>
                </a:path>
                <a:path w="4236085" h="2482215" extrusionOk="0">
                  <a:moveTo>
                    <a:pt x="1702034" y="1270885"/>
                  </a:moveTo>
                  <a:lnTo>
                    <a:pt x="1702993" y="1275410"/>
                  </a:lnTo>
                  <a:lnTo>
                    <a:pt x="1703361" y="1275410"/>
                  </a:lnTo>
                  <a:lnTo>
                    <a:pt x="1702034" y="1270885"/>
                  </a:lnTo>
                  <a:close/>
                </a:path>
                <a:path w="4236085" h="2482215" extrusionOk="0">
                  <a:moveTo>
                    <a:pt x="2474053" y="1262710"/>
                  </a:moveTo>
                  <a:lnTo>
                    <a:pt x="2471356" y="1262710"/>
                  </a:lnTo>
                  <a:lnTo>
                    <a:pt x="2471394" y="1275410"/>
                  </a:lnTo>
                  <a:lnTo>
                    <a:pt x="2474726" y="1275410"/>
                  </a:lnTo>
                  <a:lnTo>
                    <a:pt x="2474053" y="1262710"/>
                  </a:lnTo>
                  <a:close/>
                </a:path>
                <a:path w="4236085" h="2482215" extrusionOk="0">
                  <a:moveTo>
                    <a:pt x="1133995" y="1186510"/>
                  </a:moveTo>
                  <a:lnTo>
                    <a:pt x="1133665" y="1186510"/>
                  </a:lnTo>
                  <a:lnTo>
                    <a:pt x="1126943" y="1199210"/>
                  </a:lnTo>
                  <a:lnTo>
                    <a:pt x="1120781" y="1199210"/>
                  </a:lnTo>
                  <a:lnTo>
                    <a:pt x="1115123" y="1211910"/>
                  </a:lnTo>
                  <a:lnTo>
                    <a:pt x="1109916" y="1224610"/>
                  </a:lnTo>
                  <a:lnTo>
                    <a:pt x="1111200" y="1237310"/>
                  </a:lnTo>
                  <a:lnTo>
                    <a:pt x="1114677" y="1250010"/>
                  </a:lnTo>
                  <a:lnTo>
                    <a:pt x="1117894" y="1262710"/>
                  </a:lnTo>
                  <a:lnTo>
                    <a:pt x="1118243" y="1271471"/>
                  </a:lnTo>
                  <a:lnTo>
                    <a:pt x="1120465" y="1262710"/>
                  </a:lnTo>
                  <a:lnTo>
                    <a:pt x="1120990" y="1262710"/>
                  </a:lnTo>
                  <a:lnTo>
                    <a:pt x="1119020" y="1250010"/>
                  </a:lnTo>
                  <a:lnTo>
                    <a:pt x="1116501" y="1250010"/>
                  </a:lnTo>
                  <a:lnTo>
                    <a:pt x="1110869" y="1224610"/>
                  </a:lnTo>
                  <a:lnTo>
                    <a:pt x="1116277" y="1224610"/>
                  </a:lnTo>
                  <a:lnTo>
                    <a:pt x="1122189" y="1211910"/>
                  </a:lnTo>
                  <a:lnTo>
                    <a:pt x="1128222" y="1199210"/>
                  </a:lnTo>
                  <a:lnTo>
                    <a:pt x="1133995" y="1186510"/>
                  </a:lnTo>
                  <a:close/>
                </a:path>
                <a:path w="4236085" h="2482215" extrusionOk="0">
                  <a:moveTo>
                    <a:pt x="1700301" y="1262710"/>
                  </a:moveTo>
                  <a:lnTo>
                    <a:pt x="1699636" y="1262710"/>
                  </a:lnTo>
                  <a:lnTo>
                    <a:pt x="1702034" y="1270885"/>
                  </a:lnTo>
                  <a:lnTo>
                    <a:pt x="1700301" y="1262710"/>
                  </a:lnTo>
                  <a:close/>
                </a:path>
                <a:path w="4236085" h="2482215" extrusionOk="0">
                  <a:moveTo>
                    <a:pt x="385696" y="1251054"/>
                  </a:moveTo>
                  <a:lnTo>
                    <a:pt x="384197" y="1262710"/>
                  </a:lnTo>
                  <a:lnTo>
                    <a:pt x="390347" y="1262710"/>
                  </a:lnTo>
                  <a:lnTo>
                    <a:pt x="385696" y="1251054"/>
                  </a:lnTo>
                  <a:close/>
                </a:path>
                <a:path w="4236085" h="2482215" extrusionOk="0">
                  <a:moveTo>
                    <a:pt x="648452" y="1173810"/>
                  </a:moveTo>
                  <a:lnTo>
                    <a:pt x="503174" y="1173810"/>
                  </a:lnTo>
                  <a:lnTo>
                    <a:pt x="509461" y="1186510"/>
                  </a:lnTo>
                  <a:lnTo>
                    <a:pt x="513484" y="1186510"/>
                  </a:lnTo>
                  <a:lnTo>
                    <a:pt x="515705" y="1199210"/>
                  </a:lnTo>
                  <a:lnTo>
                    <a:pt x="516585" y="1211910"/>
                  </a:lnTo>
                  <a:lnTo>
                    <a:pt x="533628" y="1211910"/>
                  </a:lnTo>
                  <a:lnTo>
                    <a:pt x="540633" y="1224610"/>
                  </a:lnTo>
                  <a:lnTo>
                    <a:pt x="546806" y="1237310"/>
                  </a:lnTo>
                  <a:lnTo>
                    <a:pt x="552829" y="1250010"/>
                  </a:lnTo>
                  <a:lnTo>
                    <a:pt x="559384" y="1262710"/>
                  </a:lnTo>
                  <a:lnTo>
                    <a:pt x="574243" y="1262710"/>
                  </a:lnTo>
                  <a:lnTo>
                    <a:pt x="581183" y="1250010"/>
                  </a:lnTo>
                  <a:lnTo>
                    <a:pt x="587844" y="1250010"/>
                  </a:lnTo>
                  <a:lnTo>
                    <a:pt x="593799" y="1237310"/>
                  </a:lnTo>
                  <a:lnTo>
                    <a:pt x="597352" y="1237310"/>
                  </a:lnTo>
                  <a:lnTo>
                    <a:pt x="600469" y="1224610"/>
                  </a:lnTo>
                  <a:lnTo>
                    <a:pt x="605116" y="1224610"/>
                  </a:lnTo>
                  <a:lnTo>
                    <a:pt x="616228" y="1211910"/>
                  </a:lnTo>
                  <a:lnTo>
                    <a:pt x="628242" y="1199210"/>
                  </a:lnTo>
                  <a:lnTo>
                    <a:pt x="641205" y="1199210"/>
                  </a:lnTo>
                  <a:lnTo>
                    <a:pt x="655167" y="1186510"/>
                  </a:lnTo>
                  <a:lnTo>
                    <a:pt x="648452" y="1173810"/>
                  </a:lnTo>
                  <a:close/>
                </a:path>
                <a:path w="4236085" h="2482215" extrusionOk="0">
                  <a:moveTo>
                    <a:pt x="594652" y="1250010"/>
                  </a:moveTo>
                  <a:lnTo>
                    <a:pt x="588238" y="1250010"/>
                  </a:lnTo>
                  <a:lnTo>
                    <a:pt x="588391" y="1262710"/>
                  </a:lnTo>
                  <a:lnTo>
                    <a:pt x="594652" y="1250010"/>
                  </a:lnTo>
                  <a:close/>
                </a:path>
                <a:path w="4236085" h="2482215" extrusionOk="0">
                  <a:moveTo>
                    <a:pt x="1050818" y="1250010"/>
                  </a:moveTo>
                  <a:lnTo>
                    <a:pt x="1043439" y="1250010"/>
                  </a:lnTo>
                  <a:lnTo>
                    <a:pt x="1048827" y="1262710"/>
                  </a:lnTo>
                  <a:lnTo>
                    <a:pt x="1056238" y="1262710"/>
                  </a:lnTo>
                  <a:lnTo>
                    <a:pt x="1050818" y="1250010"/>
                  </a:lnTo>
                  <a:close/>
                </a:path>
                <a:path w="4236085" h="2482215" extrusionOk="0">
                  <a:moveTo>
                    <a:pt x="1519707" y="1237310"/>
                  </a:moveTo>
                  <a:lnTo>
                    <a:pt x="1518183" y="1237310"/>
                  </a:lnTo>
                  <a:lnTo>
                    <a:pt x="1512201" y="1250010"/>
                  </a:lnTo>
                  <a:lnTo>
                    <a:pt x="1505648" y="1250010"/>
                  </a:lnTo>
                  <a:lnTo>
                    <a:pt x="1498866" y="1262710"/>
                  </a:lnTo>
                  <a:lnTo>
                    <a:pt x="1504453" y="1262710"/>
                  </a:lnTo>
                  <a:lnTo>
                    <a:pt x="1513082" y="1250010"/>
                  </a:lnTo>
                  <a:lnTo>
                    <a:pt x="1519707" y="1237310"/>
                  </a:lnTo>
                  <a:close/>
                </a:path>
                <a:path w="4236085" h="2482215" extrusionOk="0">
                  <a:moveTo>
                    <a:pt x="1526882" y="1250010"/>
                  </a:moveTo>
                  <a:lnTo>
                    <a:pt x="1523530" y="1250010"/>
                  </a:lnTo>
                  <a:lnTo>
                    <a:pt x="1522374" y="1262710"/>
                  </a:lnTo>
                  <a:lnTo>
                    <a:pt x="1524659" y="1262710"/>
                  </a:lnTo>
                  <a:lnTo>
                    <a:pt x="1526882" y="1250010"/>
                  </a:lnTo>
                  <a:close/>
                </a:path>
                <a:path w="4236085" h="2482215" extrusionOk="0">
                  <a:moveTo>
                    <a:pt x="1541034" y="1250010"/>
                  </a:moveTo>
                  <a:lnTo>
                    <a:pt x="1536471" y="1250010"/>
                  </a:lnTo>
                  <a:lnTo>
                    <a:pt x="1536357" y="1262710"/>
                  </a:lnTo>
                  <a:lnTo>
                    <a:pt x="1541034" y="1250010"/>
                  </a:lnTo>
                  <a:close/>
                </a:path>
                <a:path w="4236085" h="2482215" extrusionOk="0">
                  <a:moveTo>
                    <a:pt x="1698846" y="1230730"/>
                  </a:moveTo>
                  <a:lnTo>
                    <a:pt x="1696593" y="1237310"/>
                  </a:lnTo>
                  <a:lnTo>
                    <a:pt x="1692948" y="1250010"/>
                  </a:lnTo>
                  <a:lnTo>
                    <a:pt x="1696198" y="1262710"/>
                  </a:lnTo>
                  <a:lnTo>
                    <a:pt x="1698485" y="1262710"/>
                  </a:lnTo>
                  <a:lnTo>
                    <a:pt x="1697939" y="1250010"/>
                  </a:lnTo>
                  <a:lnTo>
                    <a:pt x="1696770" y="1250010"/>
                  </a:lnTo>
                  <a:lnTo>
                    <a:pt x="1697024" y="1237310"/>
                  </a:lnTo>
                  <a:lnTo>
                    <a:pt x="1698332" y="1237310"/>
                  </a:lnTo>
                  <a:lnTo>
                    <a:pt x="1698846" y="1230730"/>
                  </a:lnTo>
                  <a:close/>
                </a:path>
                <a:path w="4236085" h="2482215" extrusionOk="0">
                  <a:moveTo>
                    <a:pt x="1795910" y="1250010"/>
                  </a:moveTo>
                  <a:lnTo>
                    <a:pt x="1792772" y="1250010"/>
                  </a:lnTo>
                  <a:lnTo>
                    <a:pt x="1804543" y="1262710"/>
                  </a:lnTo>
                  <a:lnTo>
                    <a:pt x="1795910" y="1250010"/>
                  </a:lnTo>
                  <a:close/>
                </a:path>
                <a:path w="4236085" h="2482215" extrusionOk="0">
                  <a:moveTo>
                    <a:pt x="1879269" y="1250010"/>
                  </a:moveTo>
                  <a:lnTo>
                    <a:pt x="1877059" y="1250010"/>
                  </a:lnTo>
                  <a:lnTo>
                    <a:pt x="1883016" y="1262710"/>
                  </a:lnTo>
                  <a:lnTo>
                    <a:pt x="1883854" y="1262710"/>
                  </a:lnTo>
                  <a:lnTo>
                    <a:pt x="1879269" y="1250010"/>
                  </a:lnTo>
                  <a:close/>
                </a:path>
                <a:path w="4236085" h="2482215" extrusionOk="0">
                  <a:moveTo>
                    <a:pt x="2468587" y="1250010"/>
                  </a:moveTo>
                  <a:lnTo>
                    <a:pt x="2462934" y="1250010"/>
                  </a:lnTo>
                  <a:lnTo>
                    <a:pt x="2469286" y="1262710"/>
                  </a:lnTo>
                  <a:lnTo>
                    <a:pt x="2472369" y="1262710"/>
                  </a:lnTo>
                  <a:lnTo>
                    <a:pt x="2468587" y="1250010"/>
                  </a:lnTo>
                  <a:close/>
                </a:path>
                <a:path w="4236085" h="2482215" extrusionOk="0">
                  <a:moveTo>
                    <a:pt x="385830" y="1250010"/>
                  </a:moveTo>
                  <a:lnTo>
                    <a:pt x="385279" y="1250010"/>
                  </a:lnTo>
                  <a:lnTo>
                    <a:pt x="385696" y="1251054"/>
                  </a:lnTo>
                  <a:lnTo>
                    <a:pt x="385830" y="1250010"/>
                  </a:lnTo>
                  <a:close/>
                </a:path>
                <a:path w="4236085" h="2482215" extrusionOk="0">
                  <a:moveTo>
                    <a:pt x="398754" y="1237310"/>
                  </a:moveTo>
                  <a:lnTo>
                    <a:pt x="391824" y="1237310"/>
                  </a:lnTo>
                  <a:lnTo>
                    <a:pt x="385830" y="1250010"/>
                  </a:lnTo>
                  <a:lnTo>
                    <a:pt x="394754" y="1250010"/>
                  </a:lnTo>
                  <a:lnTo>
                    <a:pt x="398754" y="1237310"/>
                  </a:lnTo>
                  <a:close/>
                </a:path>
                <a:path w="4236085" h="2482215" extrusionOk="0">
                  <a:moveTo>
                    <a:pt x="606592" y="1239293"/>
                  </a:moveTo>
                  <a:lnTo>
                    <a:pt x="603261" y="1250010"/>
                  </a:lnTo>
                  <a:lnTo>
                    <a:pt x="603758" y="1250010"/>
                  </a:lnTo>
                  <a:lnTo>
                    <a:pt x="606592" y="1239293"/>
                  </a:lnTo>
                  <a:close/>
                </a:path>
                <a:path w="4236085" h="2482215" extrusionOk="0">
                  <a:moveTo>
                    <a:pt x="980990" y="1239170"/>
                  </a:moveTo>
                  <a:lnTo>
                    <a:pt x="983162" y="1250010"/>
                  </a:lnTo>
                  <a:lnTo>
                    <a:pt x="985005" y="1250010"/>
                  </a:lnTo>
                  <a:lnTo>
                    <a:pt x="980990" y="1239170"/>
                  </a:lnTo>
                  <a:close/>
                </a:path>
                <a:path w="4236085" h="2482215" extrusionOk="0">
                  <a:moveTo>
                    <a:pt x="1014220" y="1224610"/>
                  </a:moveTo>
                  <a:lnTo>
                    <a:pt x="998812" y="1224610"/>
                  </a:lnTo>
                  <a:lnTo>
                    <a:pt x="1011542" y="1237310"/>
                  </a:lnTo>
                  <a:lnTo>
                    <a:pt x="1023748" y="1237310"/>
                  </a:lnTo>
                  <a:lnTo>
                    <a:pt x="1036002" y="1250010"/>
                  </a:lnTo>
                  <a:lnTo>
                    <a:pt x="1025644" y="1237310"/>
                  </a:lnTo>
                  <a:lnTo>
                    <a:pt x="1014220" y="1224610"/>
                  </a:lnTo>
                  <a:close/>
                </a:path>
                <a:path w="4236085" h="2482215" extrusionOk="0">
                  <a:moveTo>
                    <a:pt x="1540332" y="1173810"/>
                  </a:moveTo>
                  <a:lnTo>
                    <a:pt x="1235100" y="1173810"/>
                  </a:lnTo>
                  <a:lnTo>
                    <a:pt x="1241513" y="1186510"/>
                  </a:lnTo>
                  <a:lnTo>
                    <a:pt x="1300926" y="1224610"/>
                  </a:lnTo>
                  <a:lnTo>
                    <a:pt x="1321485" y="1237310"/>
                  </a:lnTo>
                  <a:lnTo>
                    <a:pt x="1347043" y="1250010"/>
                  </a:lnTo>
                  <a:lnTo>
                    <a:pt x="1504065" y="1250010"/>
                  </a:lnTo>
                  <a:lnTo>
                    <a:pt x="1510572" y="1237310"/>
                  </a:lnTo>
                  <a:lnTo>
                    <a:pt x="1516627" y="1237310"/>
                  </a:lnTo>
                  <a:lnTo>
                    <a:pt x="1522768" y="1224610"/>
                  </a:lnTo>
                  <a:lnTo>
                    <a:pt x="1539706" y="1224610"/>
                  </a:lnTo>
                  <a:lnTo>
                    <a:pt x="1537269" y="1211910"/>
                  </a:lnTo>
                  <a:lnTo>
                    <a:pt x="1534202" y="1211910"/>
                  </a:lnTo>
                  <a:lnTo>
                    <a:pt x="1531035" y="1199210"/>
                  </a:lnTo>
                  <a:lnTo>
                    <a:pt x="1529796" y="1199210"/>
                  </a:lnTo>
                  <a:lnTo>
                    <a:pt x="1532297" y="1186510"/>
                  </a:lnTo>
                  <a:lnTo>
                    <a:pt x="1536491" y="1186510"/>
                  </a:lnTo>
                  <a:lnTo>
                    <a:pt x="1540332" y="1173810"/>
                  </a:lnTo>
                  <a:close/>
                </a:path>
                <a:path w="4236085" h="2482215" extrusionOk="0">
                  <a:moveTo>
                    <a:pt x="1529029" y="1237310"/>
                  </a:moveTo>
                  <a:lnTo>
                    <a:pt x="1519707" y="1237310"/>
                  </a:lnTo>
                  <a:lnTo>
                    <a:pt x="1523136" y="1250010"/>
                  </a:lnTo>
                  <a:lnTo>
                    <a:pt x="1528483" y="1250010"/>
                  </a:lnTo>
                  <a:lnTo>
                    <a:pt x="1529029" y="1237310"/>
                  </a:lnTo>
                  <a:close/>
                </a:path>
                <a:path w="4236085" h="2482215" extrusionOk="0">
                  <a:moveTo>
                    <a:pt x="1550195" y="1237310"/>
                  </a:moveTo>
                  <a:lnTo>
                    <a:pt x="1545907" y="1237310"/>
                  </a:lnTo>
                  <a:lnTo>
                    <a:pt x="1541246" y="1250010"/>
                  </a:lnTo>
                  <a:lnTo>
                    <a:pt x="1545737" y="1250010"/>
                  </a:lnTo>
                  <a:lnTo>
                    <a:pt x="1550195" y="1237310"/>
                  </a:lnTo>
                  <a:close/>
                </a:path>
                <a:path w="4236085" h="2482215" extrusionOk="0">
                  <a:moveTo>
                    <a:pt x="1764620" y="1237310"/>
                  </a:moveTo>
                  <a:lnTo>
                    <a:pt x="1762243" y="1237310"/>
                  </a:lnTo>
                  <a:lnTo>
                    <a:pt x="1769376" y="1250010"/>
                  </a:lnTo>
                  <a:lnTo>
                    <a:pt x="1779146" y="1250010"/>
                  </a:lnTo>
                  <a:lnTo>
                    <a:pt x="1764620" y="1237310"/>
                  </a:lnTo>
                  <a:close/>
                </a:path>
                <a:path w="4236085" h="2482215" extrusionOk="0">
                  <a:moveTo>
                    <a:pt x="1866290" y="1224610"/>
                  </a:moveTo>
                  <a:lnTo>
                    <a:pt x="1862645" y="1224610"/>
                  </a:lnTo>
                  <a:lnTo>
                    <a:pt x="1864765" y="1237310"/>
                  </a:lnTo>
                  <a:lnTo>
                    <a:pt x="1870273" y="1250010"/>
                  </a:lnTo>
                  <a:lnTo>
                    <a:pt x="1874967" y="1250010"/>
                  </a:lnTo>
                  <a:lnTo>
                    <a:pt x="1870699" y="1237310"/>
                  </a:lnTo>
                  <a:lnTo>
                    <a:pt x="1866214" y="1237310"/>
                  </a:lnTo>
                  <a:lnTo>
                    <a:pt x="1866290" y="1224610"/>
                  </a:lnTo>
                  <a:close/>
                </a:path>
                <a:path w="4236085" h="2482215" extrusionOk="0">
                  <a:moveTo>
                    <a:pt x="2444623" y="1224610"/>
                  </a:moveTo>
                  <a:lnTo>
                    <a:pt x="2449267" y="1237310"/>
                  </a:lnTo>
                  <a:lnTo>
                    <a:pt x="2455816" y="1250010"/>
                  </a:lnTo>
                  <a:lnTo>
                    <a:pt x="2463145" y="1250010"/>
                  </a:lnTo>
                  <a:lnTo>
                    <a:pt x="2457519" y="1237310"/>
                  </a:lnTo>
                  <a:lnTo>
                    <a:pt x="2451789" y="1237310"/>
                  </a:lnTo>
                  <a:lnTo>
                    <a:pt x="2444623" y="1224610"/>
                  </a:lnTo>
                  <a:close/>
                </a:path>
                <a:path w="4236085" h="2482215" extrusionOk="0">
                  <a:moveTo>
                    <a:pt x="607209" y="1237310"/>
                  </a:moveTo>
                  <a:lnTo>
                    <a:pt x="606592" y="1239293"/>
                  </a:lnTo>
                  <a:lnTo>
                    <a:pt x="607209" y="1237310"/>
                  </a:lnTo>
                  <a:close/>
                </a:path>
                <a:path w="4236085" h="2482215" extrusionOk="0">
                  <a:moveTo>
                    <a:pt x="980617" y="1237310"/>
                  </a:moveTo>
                  <a:lnTo>
                    <a:pt x="980301" y="1237310"/>
                  </a:lnTo>
                  <a:lnTo>
                    <a:pt x="980990" y="1239170"/>
                  </a:lnTo>
                  <a:lnTo>
                    <a:pt x="980617" y="1237310"/>
                  </a:lnTo>
                  <a:close/>
                </a:path>
                <a:path w="4236085" h="2482215" extrusionOk="0">
                  <a:moveTo>
                    <a:pt x="406628" y="1224610"/>
                  </a:moveTo>
                  <a:lnTo>
                    <a:pt x="405282" y="1224610"/>
                  </a:lnTo>
                  <a:lnTo>
                    <a:pt x="401307" y="1237310"/>
                  </a:lnTo>
                  <a:lnTo>
                    <a:pt x="406628" y="1224610"/>
                  </a:lnTo>
                  <a:close/>
                </a:path>
                <a:path w="4236085" h="2482215" extrusionOk="0">
                  <a:moveTo>
                    <a:pt x="614550" y="1224610"/>
                  </a:moveTo>
                  <a:lnTo>
                    <a:pt x="612057" y="1224610"/>
                  </a:lnTo>
                  <a:lnTo>
                    <a:pt x="607209" y="1237310"/>
                  </a:lnTo>
                  <a:lnTo>
                    <a:pt x="610525" y="1237310"/>
                  </a:lnTo>
                  <a:lnTo>
                    <a:pt x="614550" y="1224610"/>
                  </a:lnTo>
                  <a:close/>
                </a:path>
                <a:path w="4236085" h="2482215" extrusionOk="0">
                  <a:moveTo>
                    <a:pt x="713460" y="1228843"/>
                  </a:moveTo>
                  <a:lnTo>
                    <a:pt x="711123" y="1237310"/>
                  </a:lnTo>
                  <a:lnTo>
                    <a:pt x="712368" y="1237310"/>
                  </a:lnTo>
                  <a:lnTo>
                    <a:pt x="713460" y="1228843"/>
                  </a:lnTo>
                  <a:close/>
                </a:path>
                <a:path w="4236085" h="2482215" extrusionOk="0">
                  <a:moveTo>
                    <a:pt x="983856" y="1224610"/>
                  </a:moveTo>
                  <a:lnTo>
                    <a:pt x="980325" y="1237310"/>
                  </a:lnTo>
                  <a:lnTo>
                    <a:pt x="983056" y="1237310"/>
                  </a:lnTo>
                  <a:lnTo>
                    <a:pt x="983856" y="1224610"/>
                  </a:lnTo>
                  <a:close/>
                </a:path>
                <a:path w="4236085" h="2482215" extrusionOk="0">
                  <a:moveTo>
                    <a:pt x="1539706" y="1224610"/>
                  </a:moveTo>
                  <a:lnTo>
                    <a:pt x="1534858" y="1224610"/>
                  </a:lnTo>
                  <a:lnTo>
                    <a:pt x="1540979" y="1237310"/>
                  </a:lnTo>
                  <a:lnTo>
                    <a:pt x="1539706" y="1224610"/>
                  </a:lnTo>
                  <a:close/>
                </a:path>
                <a:path w="4236085" h="2482215" extrusionOk="0">
                  <a:moveTo>
                    <a:pt x="1548269" y="1186510"/>
                  </a:moveTo>
                  <a:lnTo>
                    <a:pt x="1540510" y="1186510"/>
                  </a:lnTo>
                  <a:lnTo>
                    <a:pt x="1542261" y="1199210"/>
                  </a:lnTo>
                  <a:lnTo>
                    <a:pt x="1546579" y="1211910"/>
                  </a:lnTo>
                  <a:lnTo>
                    <a:pt x="1550513" y="1224610"/>
                  </a:lnTo>
                  <a:lnTo>
                    <a:pt x="1551114" y="1237310"/>
                  </a:lnTo>
                  <a:lnTo>
                    <a:pt x="1554099" y="1237310"/>
                  </a:lnTo>
                  <a:lnTo>
                    <a:pt x="1552876" y="1224610"/>
                  </a:lnTo>
                  <a:lnTo>
                    <a:pt x="1548204" y="1211910"/>
                  </a:lnTo>
                  <a:lnTo>
                    <a:pt x="1544721" y="1199210"/>
                  </a:lnTo>
                  <a:lnTo>
                    <a:pt x="1547063" y="1199210"/>
                  </a:lnTo>
                  <a:lnTo>
                    <a:pt x="1548269" y="1186510"/>
                  </a:lnTo>
                  <a:close/>
                </a:path>
                <a:path w="4236085" h="2482215" extrusionOk="0">
                  <a:moveTo>
                    <a:pt x="1763547" y="1097610"/>
                  </a:moveTo>
                  <a:lnTo>
                    <a:pt x="1759318" y="1097610"/>
                  </a:lnTo>
                  <a:lnTo>
                    <a:pt x="1758480" y="1110310"/>
                  </a:lnTo>
                  <a:lnTo>
                    <a:pt x="1760117" y="1123010"/>
                  </a:lnTo>
                  <a:lnTo>
                    <a:pt x="1763749" y="1135710"/>
                  </a:lnTo>
                  <a:lnTo>
                    <a:pt x="1766825" y="1161110"/>
                  </a:lnTo>
                  <a:lnTo>
                    <a:pt x="1766798" y="1173810"/>
                  </a:lnTo>
                  <a:lnTo>
                    <a:pt x="1758413" y="1186510"/>
                  </a:lnTo>
                  <a:lnTo>
                    <a:pt x="1749367" y="1199210"/>
                  </a:lnTo>
                  <a:lnTo>
                    <a:pt x="1743399" y="1211910"/>
                  </a:lnTo>
                  <a:lnTo>
                    <a:pt x="1744243" y="1237310"/>
                  </a:lnTo>
                  <a:lnTo>
                    <a:pt x="1745767" y="1237310"/>
                  </a:lnTo>
                  <a:lnTo>
                    <a:pt x="1745996" y="1224610"/>
                  </a:lnTo>
                  <a:lnTo>
                    <a:pt x="1744319" y="1211910"/>
                  </a:lnTo>
                  <a:lnTo>
                    <a:pt x="1750171" y="1199210"/>
                  </a:lnTo>
                  <a:lnTo>
                    <a:pt x="1763541" y="1186510"/>
                  </a:lnTo>
                  <a:lnTo>
                    <a:pt x="1769414" y="1173810"/>
                  </a:lnTo>
                  <a:lnTo>
                    <a:pt x="1769069" y="1148410"/>
                  </a:lnTo>
                  <a:lnTo>
                    <a:pt x="1765185" y="1135710"/>
                  </a:lnTo>
                  <a:lnTo>
                    <a:pt x="1761949" y="1123010"/>
                  </a:lnTo>
                  <a:lnTo>
                    <a:pt x="1763547" y="1097610"/>
                  </a:lnTo>
                  <a:close/>
                </a:path>
                <a:path w="4236085" h="2482215" extrusionOk="0">
                  <a:moveTo>
                    <a:pt x="1700941" y="1224610"/>
                  </a:moveTo>
                  <a:lnTo>
                    <a:pt x="1699323" y="1224610"/>
                  </a:lnTo>
                  <a:lnTo>
                    <a:pt x="1698846" y="1230730"/>
                  </a:lnTo>
                  <a:lnTo>
                    <a:pt x="1700941" y="1224610"/>
                  </a:lnTo>
                  <a:close/>
                </a:path>
                <a:path w="4236085" h="2482215" extrusionOk="0">
                  <a:moveTo>
                    <a:pt x="714629" y="1224610"/>
                  </a:moveTo>
                  <a:lnTo>
                    <a:pt x="714006" y="1224610"/>
                  </a:lnTo>
                  <a:lnTo>
                    <a:pt x="713460" y="1228843"/>
                  </a:lnTo>
                  <a:lnTo>
                    <a:pt x="714629" y="1224610"/>
                  </a:lnTo>
                  <a:close/>
                </a:path>
                <a:path w="4236085" h="2482215" extrusionOk="0">
                  <a:moveTo>
                    <a:pt x="417563" y="1211910"/>
                  </a:moveTo>
                  <a:lnTo>
                    <a:pt x="417118" y="1211910"/>
                  </a:lnTo>
                  <a:lnTo>
                    <a:pt x="411403" y="1224610"/>
                  </a:lnTo>
                  <a:lnTo>
                    <a:pt x="412343" y="1224610"/>
                  </a:lnTo>
                  <a:lnTo>
                    <a:pt x="417563" y="1211910"/>
                  </a:lnTo>
                  <a:close/>
                </a:path>
                <a:path w="4236085" h="2482215" extrusionOk="0">
                  <a:moveTo>
                    <a:pt x="528465" y="1211910"/>
                  </a:moveTo>
                  <a:lnTo>
                    <a:pt x="526116" y="1211910"/>
                  </a:lnTo>
                  <a:lnTo>
                    <a:pt x="532358" y="1224610"/>
                  </a:lnTo>
                  <a:lnTo>
                    <a:pt x="528465" y="1211910"/>
                  </a:lnTo>
                  <a:close/>
                </a:path>
                <a:path w="4236085" h="2482215" extrusionOk="0">
                  <a:moveTo>
                    <a:pt x="703984" y="1199210"/>
                  </a:moveTo>
                  <a:lnTo>
                    <a:pt x="699918" y="1199210"/>
                  </a:lnTo>
                  <a:lnTo>
                    <a:pt x="705345" y="1211910"/>
                  </a:lnTo>
                  <a:lnTo>
                    <a:pt x="710220" y="1211910"/>
                  </a:lnTo>
                  <a:lnTo>
                    <a:pt x="713930" y="1224610"/>
                  </a:lnTo>
                  <a:lnTo>
                    <a:pt x="716853" y="1224610"/>
                  </a:lnTo>
                  <a:lnTo>
                    <a:pt x="712362" y="1211910"/>
                  </a:lnTo>
                  <a:lnTo>
                    <a:pt x="703984" y="1199210"/>
                  </a:lnTo>
                  <a:close/>
                </a:path>
                <a:path w="4236085" h="2482215" extrusionOk="0">
                  <a:moveTo>
                    <a:pt x="1703265" y="1211910"/>
                  </a:moveTo>
                  <a:lnTo>
                    <a:pt x="1701609" y="1211910"/>
                  </a:lnTo>
                  <a:lnTo>
                    <a:pt x="1700885" y="1224610"/>
                  </a:lnTo>
                  <a:lnTo>
                    <a:pt x="1703265" y="1211910"/>
                  </a:lnTo>
                  <a:close/>
                </a:path>
                <a:path w="4236085" h="2482215" extrusionOk="0">
                  <a:moveTo>
                    <a:pt x="1881009" y="1211910"/>
                  </a:moveTo>
                  <a:lnTo>
                    <a:pt x="1874164" y="1211910"/>
                  </a:lnTo>
                  <a:lnTo>
                    <a:pt x="1867674" y="1224610"/>
                  </a:lnTo>
                  <a:lnTo>
                    <a:pt x="1876640" y="1224610"/>
                  </a:lnTo>
                  <a:lnTo>
                    <a:pt x="1881009" y="1211910"/>
                  </a:lnTo>
                  <a:close/>
                </a:path>
                <a:path w="4236085" h="2482215" extrusionOk="0">
                  <a:moveTo>
                    <a:pt x="506028" y="1186510"/>
                  </a:moveTo>
                  <a:lnTo>
                    <a:pt x="503791" y="1186510"/>
                  </a:lnTo>
                  <a:lnTo>
                    <a:pt x="505787" y="1199210"/>
                  </a:lnTo>
                  <a:lnTo>
                    <a:pt x="506539" y="1211910"/>
                  </a:lnTo>
                  <a:lnTo>
                    <a:pt x="510095" y="1211910"/>
                  </a:lnTo>
                  <a:lnTo>
                    <a:pt x="508547" y="1199210"/>
                  </a:lnTo>
                  <a:lnTo>
                    <a:pt x="506028" y="1186510"/>
                  </a:lnTo>
                  <a:close/>
                </a:path>
                <a:path w="4236085" h="2482215" extrusionOk="0">
                  <a:moveTo>
                    <a:pt x="640437" y="1199210"/>
                  </a:moveTo>
                  <a:lnTo>
                    <a:pt x="639153" y="1199210"/>
                  </a:lnTo>
                  <a:lnTo>
                    <a:pt x="633415" y="1211910"/>
                  </a:lnTo>
                  <a:lnTo>
                    <a:pt x="634814" y="1211910"/>
                  </a:lnTo>
                  <a:lnTo>
                    <a:pt x="640437" y="1199210"/>
                  </a:lnTo>
                  <a:close/>
                </a:path>
                <a:path w="4236085" h="2482215" extrusionOk="0">
                  <a:moveTo>
                    <a:pt x="718413" y="1199210"/>
                  </a:moveTo>
                  <a:lnTo>
                    <a:pt x="712198" y="1199210"/>
                  </a:lnTo>
                  <a:lnTo>
                    <a:pt x="717044" y="1211910"/>
                  </a:lnTo>
                  <a:lnTo>
                    <a:pt x="722718" y="1211910"/>
                  </a:lnTo>
                  <a:lnTo>
                    <a:pt x="718413" y="1199210"/>
                  </a:lnTo>
                  <a:close/>
                </a:path>
                <a:path w="4236085" h="2482215" extrusionOk="0">
                  <a:moveTo>
                    <a:pt x="734555" y="1199210"/>
                  </a:moveTo>
                  <a:lnTo>
                    <a:pt x="726643" y="1211910"/>
                  </a:lnTo>
                  <a:lnTo>
                    <a:pt x="731278" y="1211910"/>
                  </a:lnTo>
                  <a:lnTo>
                    <a:pt x="734555" y="1199210"/>
                  </a:lnTo>
                  <a:close/>
                </a:path>
                <a:path w="4236085" h="2482215" extrusionOk="0">
                  <a:moveTo>
                    <a:pt x="1558819" y="1209549"/>
                  </a:moveTo>
                  <a:lnTo>
                    <a:pt x="1559496" y="1211910"/>
                  </a:lnTo>
                  <a:lnTo>
                    <a:pt x="1560493" y="1211910"/>
                  </a:lnTo>
                  <a:lnTo>
                    <a:pt x="1558819" y="1209549"/>
                  </a:lnTo>
                  <a:close/>
                </a:path>
                <a:path w="4236085" h="2482215" extrusionOk="0">
                  <a:moveTo>
                    <a:pt x="1725117" y="1135710"/>
                  </a:moveTo>
                  <a:lnTo>
                    <a:pt x="1723910" y="1135710"/>
                  </a:lnTo>
                  <a:lnTo>
                    <a:pt x="1720054" y="1148410"/>
                  </a:lnTo>
                  <a:lnTo>
                    <a:pt x="1716603" y="1161110"/>
                  </a:lnTo>
                  <a:lnTo>
                    <a:pt x="1710143" y="1186510"/>
                  </a:lnTo>
                  <a:lnTo>
                    <a:pt x="1705590" y="1199210"/>
                  </a:lnTo>
                  <a:lnTo>
                    <a:pt x="1703265" y="1211910"/>
                  </a:lnTo>
                  <a:lnTo>
                    <a:pt x="1703768" y="1211910"/>
                  </a:lnTo>
                  <a:lnTo>
                    <a:pt x="1707083" y="1199210"/>
                  </a:lnTo>
                  <a:lnTo>
                    <a:pt x="1711375" y="1199210"/>
                  </a:lnTo>
                  <a:lnTo>
                    <a:pt x="1711566" y="1186510"/>
                  </a:lnTo>
                  <a:lnTo>
                    <a:pt x="1712150" y="1186510"/>
                  </a:lnTo>
                  <a:lnTo>
                    <a:pt x="1714334" y="1173810"/>
                  </a:lnTo>
                  <a:lnTo>
                    <a:pt x="1717103" y="1173810"/>
                  </a:lnTo>
                  <a:lnTo>
                    <a:pt x="1718957" y="1161110"/>
                  </a:lnTo>
                  <a:lnTo>
                    <a:pt x="1719097" y="1161110"/>
                  </a:lnTo>
                  <a:lnTo>
                    <a:pt x="1721104" y="1148410"/>
                  </a:lnTo>
                  <a:lnTo>
                    <a:pt x="1725879" y="1148410"/>
                  </a:lnTo>
                  <a:lnTo>
                    <a:pt x="1725117" y="1135710"/>
                  </a:lnTo>
                  <a:close/>
                </a:path>
                <a:path w="4236085" h="2482215" extrusionOk="0">
                  <a:moveTo>
                    <a:pt x="2495880" y="1199210"/>
                  </a:moveTo>
                  <a:lnTo>
                    <a:pt x="2484551" y="1199210"/>
                  </a:lnTo>
                  <a:lnTo>
                    <a:pt x="2489936" y="1211910"/>
                  </a:lnTo>
                  <a:lnTo>
                    <a:pt x="2495880" y="1199210"/>
                  </a:lnTo>
                  <a:close/>
                </a:path>
                <a:path w="4236085" h="2482215" extrusionOk="0">
                  <a:moveTo>
                    <a:pt x="1555851" y="1199210"/>
                  </a:moveTo>
                  <a:lnTo>
                    <a:pt x="1551482" y="1199210"/>
                  </a:lnTo>
                  <a:lnTo>
                    <a:pt x="1558819" y="1209549"/>
                  </a:lnTo>
                  <a:lnTo>
                    <a:pt x="1555851" y="1199210"/>
                  </a:lnTo>
                  <a:close/>
                </a:path>
                <a:path w="4236085" h="2482215" extrusionOk="0">
                  <a:moveTo>
                    <a:pt x="703008" y="1186510"/>
                  </a:moveTo>
                  <a:lnTo>
                    <a:pt x="707564" y="1199210"/>
                  </a:lnTo>
                  <a:lnTo>
                    <a:pt x="709523" y="1199210"/>
                  </a:lnTo>
                  <a:lnTo>
                    <a:pt x="703008" y="1186510"/>
                  </a:lnTo>
                  <a:close/>
                </a:path>
                <a:path w="4236085" h="2482215" extrusionOk="0">
                  <a:moveTo>
                    <a:pt x="746137" y="1186510"/>
                  </a:moveTo>
                  <a:lnTo>
                    <a:pt x="736523" y="1186510"/>
                  </a:lnTo>
                  <a:lnTo>
                    <a:pt x="737108" y="1199210"/>
                  </a:lnTo>
                  <a:lnTo>
                    <a:pt x="744169" y="1199210"/>
                  </a:lnTo>
                  <a:lnTo>
                    <a:pt x="746137" y="1186510"/>
                  </a:lnTo>
                  <a:close/>
                </a:path>
                <a:path w="4236085" h="2482215" extrusionOk="0">
                  <a:moveTo>
                    <a:pt x="2503166" y="1130546"/>
                  </a:moveTo>
                  <a:lnTo>
                    <a:pt x="2499903" y="1135710"/>
                  </a:lnTo>
                  <a:lnTo>
                    <a:pt x="2495003" y="1148410"/>
                  </a:lnTo>
                  <a:lnTo>
                    <a:pt x="2493183" y="1173810"/>
                  </a:lnTo>
                  <a:lnTo>
                    <a:pt x="2491594" y="1173810"/>
                  </a:lnTo>
                  <a:lnTo>
                    <a:pt x="2488666" y="1186510"/>
                  </a:lnTo>
                  <a:lnTo>
                    <a:pt x="2480716" y="1199210"/>
                  </a:lnTo>
                  <a:lnTo>
                    <a:pt x="2488742" y="1186510"/>
                  </a:lnTo>
                  <a:lnTo>
                    <a:pt x="2493906" y="1173810"/>
                  </a:lnTo>
                  <a:lnTo>
                    <a:pt x="2495799" y="1161110"/>
                  </a:lnTo>
                  <a:lnTo>
                    <a:pt x="2497113" y="1148410"/>
                  </a:lnTo>
                  <a:lnTo>
                    <a:pt x="2500541" y="1135710"/>
                  </a:lnTo>
                  <a:lnTo>
                    <a:pt x="2503166" y="1130546"/>
                  </a:lnTo>
                  <a:close/>
                </a:path>
                <a:path w="4236085" h="2482215" extrusionOk="0">
                  <a:moveTo>
                    <a:pt x="2517313" y="1135710"/>
                  </a:moveTo>
                  <a:lnTo>
                    <a:pt x="2509647" y="1135710"/>
                  </a:lnTo>
                  <a:lnTo>
                    <a:pt x="2505762" y="1161110"/>
                  </a:lnTo>
                  <a:lnTo>
                    <a:pt x="2503625" y="1173810"/>
                  </a:lnTo>
                  <a:lnTo>
                    <a:pt x="2501276" y="1186510"/>
                  </a:lnTo>
                  <a:lnTo>
                    <a:pt x="2496756" y="1199210"/>
                  </a:lnTo>
                  <a:lnTo>
                    <a:pt x="2499448" y="1199210"/>
                  </a:lnTo>
                  <a:lnTo>
                    <a:pt x="2503745" y="1186510"/>
                  </a:lnTo>
                  <a:lnTo>
                    <a:pt x="2506248" y="1173810"/>
                  </a:lnTo>
                  <a:lnTo>
                    <a:pt x="2507919" y="1161110"/>
                  </a:lnTo>
                  <a:lnTo>
                    <a:pt x="2509723" y="1148410"/>
                  </a:lnTo>
                  <a:lnTo>
                    <a:pt x="2517313" y="1135710"/>
                  </a:lnTo>
                  <a:close/>
                </a:path>
                <a:path w="4236085" h="2482215" extrusionOk="0">
                  <a:moveTo>
                    <a:pt x="488742" y="1173810"/>
                  </a:moveTo>
                  <a:lnTo>
                    <a:pt x="474281" y="1173810"/>
                  </a:lnTo>
                  <a:lnTo>
                    <a:pt x="481526" y="1186510"/>
                  </a:lnTo>
                  <a:lnTo>
                    <a:pt x="488742" y="1173810"/>
                  </a:lnTo>
                  <a:close/>
                </a:path>
                <a:path w="4236085" h="2482215" extrusionOk="0">
                  <a:moveTo>
                    <a:pt x="660781" y="1173810"/>
                  </a:moveTo>
                  <a:lnTo>
                    <a:pt x="658428" y="1173810"/>
                  </a:lnTo>
                  <a:lnTo>
                    <a:pt x="663007" y="1186510"/>
                  </a:lnTo>
                  <a:lnTo>
                    <a:pt x="664679" y="1186510"/>
                  </a:lnTo>
                  <a:lnTo>
                    <a:pt x="660781" y="1173810"/>
                  </a:lnTo>
                  <a:close/>
                </a:path>
                <a:path w="4236085" h="2482215" extrusionOk="0">
                  <a:moveTo>
                    <a:pt x="1613154" y="1173810"/>
                  </a:moveTo>
                  <a:lnTo>
                    <a:pt x="1609805" y="1173810"/>
                  </a:lnTo>
                  <a:lnTo>
                    <a:pt x="1615120" y="1186510"/>
                  </a:lnTo>
                  <a:lnTo>
                    <a:pt x="1618335" y="1186510"/>
                  </a:lnTo>
                  <a:lnTo>
                    <a:pt x="1613154" y="1173810"/>
                  </a:lnTo>
                  <a:close/>
                </a:path>
                <a:path w="4236085" h="2482215" extrusionOk="0">
                  <a:moveTo>
                    <a:pt x="451418" y="1097610"/>
                  </a:moveTo>
                  <a:lnTo>
                    <a:pt x="416356" y="1097610"/>
                  </a:lnTo>
                  <a:lnTo>
                    <a:pt x="418772" y="1123010"/>
                  </a:lnTo>
                  <a:lnTo>
                    <a:pt x="422813" y="1135710"/>
                  </a:lnTo>
                  <a:lnTo>
                    <a:pt x="426784" y="1148410"/>
                  </a:lnTo>
                  <a:lnTo>
                    <a:pt x="428993" y="1173810"/>
                  </a:lnTo>
                  <a:lnTo>
                    <a:pt x="434492" y="1173810"/>
                  </a:lnTo>
                  <a:lnTo>
                    <a:pt x="445389" y="1161110"/>
                  </a:lnTo>
                  <a:lnTo>
                    <a:pt x="583501" y="1161110"/>
                  </a:lnTo>
                  <a:lnTo>
                    <a:pt x="578796" y="1148410"/>
                  </a:lnTo>
                  <a:lnTo>
                    <a:pt x="478980" y="1148410"/>
                  </a:lnTo>
                  <a:lnTo>
                    <a:pt x="476470" y="1135710"/>
                  </a:lnTo>
                  <a:lnTo>
                    <a:pt x="474198" y="1123010"/>
                  </a:lnTo>
                  <a:lnTo>
                    <a:pt x="470136" y="1110310"/>
                  </a:lnTo>
                  <a:lnTo>
                    <a:pt x="462254" y="1110310"/>
                  </a:lnTo>
                  <a:lnTo>
                    <a:pt x="451418" y="1097610"/>
                  </a:lnTo>
                  <a:close/>
                </a:path>
                <a:path w="4236085" h="2482215" extrusionOk="0">
                  <a:moveTo>
                    <a:pt x="627735" y="1148410"/>
                  </a:moveTo>
                  <a:lnTo>
                    <a:pt x="621982" y="1148410"/>
                  </a:lnTo>
                  <a:lnTo>
                    <a:pt x="616915" y="1161110"/>
                  </a:lnTo>
                  <a:lnTo>
                    <a:pt x="445389" y="1161110"/>
                  </a:lnTo>
                  <a:lnTo>
                    <a:pt x="452000" y="1173810"/>
                  </a:lnTo>
                  <a:lnTo>
                    <a:pt x="641642" y="1173810"/>
                  </a:lnTo>
                  <a:lnTo>
                    <a:pt x="634736" y="1161110"/>
                  </a:lnTo>
                  <a:lnTo>
                    <a:pt x="627735" y="1148410"/>
                  </a:lnTo>
                  <a:close/>
                </a:path>
                <a:path w="4236085" h="2482215" extrusionOk="0">
                  <a:moveTo>
                    <a:pt x="651713" y="1161110"/>
                  </a:moveTo>
                  <a:lnTo>
                    <a:pt x="654587" y="1173810"/>
                  </a:lnTo>
                  <a:lnTo>
                    <a:pt x="656444" y="1173810"/>
                  </a:lnTo>
                  <a:lnTo>
                    <a:pt x="651713" y="1161110"/>
                  </a:lnTo>
                  <a:close/>
                </a:path>
                <a:path w="4236085" h="2482215" extrusionOk="0">
                  <a:moveTo>
                    <a:pt x="754337" y="1161110"/>
                  </a:moveTo>
                  <a:lnTo>
                    <a:pt x="748284" y="1161110"/>
                  </a:lnTo>
                  <a:lnTo>
                    <a:pt x="747445" y="1173810"/>
                  </a:lnTo>
                  <a:lnTo>
                    <a:pt x="751955" y="1173810"/>
                  </a:lnTo>
                  <a:lnTo>
                    <a:pt x="754337" y="1161110"/>
                  </a:lnTo>
                  <a:close/>
                </a:path>
                <a:path w="4236085" h="2482215" extrusionOk="0">
                  <a:moveTo>
                    <a:pt x="1412455" y="1161110"/>
                  </a:moveTo>
                  <a:lnTo>
                    <a:pt x="1075310" y="1161110"/>
                  </a:lnTo>
                  <a:lnTo>
                    <a:pt x="1079013" y="1173810"/>
                  </a:lnTo>
                  <a:lnTo>
                    <a:pt x="1412417" y="1173810"/>
                  </a:lnTo>
                  <a:lnTo>
                    <a:pt x="1412455" y="1161110"/>
                  </a:lnTo>
                  <a:close/>
                </a:path>
                <a:path w="4236085" h="2482215" extrusionOk="0">
                  <a:moveTo>
                    <a:pt x="1479892" y="1123010"/>
                  </a:moveTo>
                  <a:lnTo>
                    <a:pt x="1467535" y="1123010"/>
                  </a:lnTo>
                  <a:lnTo>
                    <a:pt x="1464878" y="1135710"/>
                  </a:lnTo>
                  <a:lnTo>
                    <a:pt x="1465092" y="1148410"/>
                  </a:lnTo>
                  <a:lnTo>
                    <a:pt x="1466508" y="1161110"/>
                  </a:lnTo>
                  <a:lnTo>
                    <a:pt x="1467459" y="1161110"/>
                  </a:lnTo>
                  <a:lnTo>
                    <a:pt x="1455148" y="1173810"/>
                  </a:lnTo>
                  <a:lnTo>
                    <a:pt x="1534853" y="1173810"/>
                  </a:lnTo>
                  <a:lnTo>
                    <a:pt x="1528678" y="1161110"/>
                  </a:lnTo>
                  <a:lnTo>
                    <a:pt x="1521453" y="1148410"/>
                  </a:lnTo>
                  <a:lnTo>
                    <a:pt x="1512824" y="1148410"/>
                  </a:lnTo>
                  <a:lnTo>
                    <a:pt x="1504701" y="1135710"/>
                  </a:lnTo>
                  <a:lnTo>
                    <a:pt x="1488236" y="1135710"/>
                  </a:lnTo>
                  <a:lnTo>
                    <a:pt x="1479892" y="1123010"/>
                  </a:lnTo>
                  <a:close/>
                </a:path>
                <a:path w="4236085" h="2482215" extrusionOk="0">
                  <a:moveTo>
                    <a:pt x="1621183" y="1149350"/>
                  </a:moveTo>
                  <a:lnTo>
                    <a:pt x="1613774" y="1161110"/>
                  </a:lnTo>
                  <a:lnTo>
                    <a:pt x="1604924" y="1173810"/>
                  </a:lnTo>
                  <a:lnTo>
                    <a:pt x="1608023" y="1173810"/>
                  </a:lnTo>
                  <a:lnTo>
                    <a:pt x="1615402" y="1161110"/>
                  </a:lnTo>
                  <a:lnTo>
                    <a:pt x="1621183" y="1149350"/>
                  </a:lnTo>
                  <a:close/>
                </a:path>
                <a:path w="4236085" h="2482215" extrusionOk="0">
                  <a:moveTo>
                    <a:pt x="639579" y="1148410"/>
                  </a:moveTo>
                  <a:lnTo>
                    <a:pt x="638635" y="1148410"/>
                  </a:lnTo>
                  <a:lnTo>
                    <a:pt x="644237" y="1161110"/>
                  </a:lnTo>
                  <a:lnTo>
                    <a:pt x="645414" y="1161110"/>
                  </a:lnTo>
                  <a:lnTo>
                    <a:pt x="639579" y="1148410"/>
                  </a:lnTo>
                  <a:close/>
                </a:path>
                <a:path w="4236085" h="2482215" extrusionOk="0">
                  <a:moveTo>
                    <a:pt x="1287480" y="1110310"/>
                  </a:moveTo>
                  <a:lnTo>
                    <a:pt x="1144462" y="1110310"/>
                  </a:lnTo>
                  <a:lnTo>
                    <a:pt x="1137122" y="1123010"/>
                  </a:lnTo>
                  <a:lnTo>
                    <a:pt x="1057576" y="1123010"/>
                  </a:lnTo>
                  <a:lnTo>
                    <a:pt x="1063069" y="1135710"/>
                  </a:lnTo>
                  <a:lnTo>
                    <a:pt x="1071914" y="1161110"/>
                  </a:lnTo>
                  <a:lnTo>
                    <a:pt x="1412786" y="1161110"/>
                  </a:lnTo>
                  <a:lnTo>
                    <a:pt x="1413256" y="1148410"/>
                  </a:lnTo>
                  <a:lnTo>
                    <a:pt x="1296080" y="1148410"/>
                  </a:lnTo>
                  <a:lnTo>
                    <a:pt x="1287981" y="1135710"/>
                  </a:lnTo>
                  <a:lnTo>
                    <a:pt x="1282185" y="1135710"/>
                  </a:lnTo>
                  <a:lnTo>
                    <a:pt x="1280566" y="1123010"/>
                  </a:lnTo>
                  <a:lnTo>
                    <a:pt x="1287480" y="1110310"/>
                  </a:lnTo>
                  <a:close/>
                </a:path>
                <a:path w="4236085" h="2482215" extrusionOk="0">
                  <a:moveTo>
                    <a:pt x="1832355" y="1148410"/>
                  </a:moveTo>
                  <a:lnTo>
                    <a:pt x="1830777" y="1148410"/>
                  </a:lnTo>
                  <a:lnTo>
                    <a:pt x="1847494" y="1161110"/>
                  </a:lnTo>
                  <a:lnTo>
                    <a:pt x="1832355" y="1148410"/>
                  </a:lnTo>
                  <a:close/>
                </a:path>
                <a:path w="4236085" h="2482215" extrusionOk="0">
                  <a:moveTo>
                    <a:pt x="1860969" y="1148410"/>
                  </a:moveTo>
                  <a:lnTo>
                    <a:pt x="1854454" y="1148410"/>
                  </a:lnTo>
                  <a:lnTo>
                    <a:pt x="1851202" y="1161110"/>
                  </a:lnTo>
                  <a:lnTo>
                    <a:pt x="1857362" y="1161110"/>
                  </a:lnTo>
                  <a:lnTo>
                    <a:pt x="1860969" y="1148410"/>
                  </a:lnTo>
                  <a:close/>
                </a:path>
                <a:path w="4236085" h="2482215" extrusionOk="0">
                  <a:moveTo>
                    <a:pt x="1634464" y="1123010"/>
                  </a:moveTo>
                  <a:lnTo>
                    <a:pt x="1632724" y="1123010"/>
                  </a:lnTo>
                  <a:lnTo>
                    <a:pt x="1627252" y="1135710"/>
                  </a:lnTo>
                  <a:lnTo>
                    <a:pt x="1621645" y="1148410"/>
                  </a:lnTo>
                  <a:lnTo>
                    <a:pt x="1621183" y="1149350"/>
                  </a:lnTo>
                  <a:lnTo>
                    <a:pt x="1621775" y="1148410"/>
                  </a:lnTo>
                  <a:lnTo>
                    <a:pt x="1628736" y="1135710"/>
                  </a:lnTo>
                  <a:lnTo>
                    <a:pt x="1634464" y="1123010"/>
                  </a:lnTo>
                  <a:close/>
                </a:path>
                <a:path w="4236085" h="2482215" extrusionOk="0">
                  <a:moveTo>
                    <a:pt x="541020" y="1059510"/>
                  </a:moveTo>
                  <a:lnTo>
                    <a:pt x="504042" y="1059510"/>
                  </a:lnTo>
                  <a:lnTo>
                    <a:pt x="497486" y="1072210"/>
                  </a:lnTo>
                  <a:lnTo>
                    <a:pt x="498906" y="1084910"/>
                  </a:lnTo>
                  <a:lnTo>
                    <a:pt x="506119" y="1097610"/>
                  </a:lnTo>
                  <a:lnTo>
                    <a:pt x="515842" y="1097610"/>
                  </a:lnTo>
                  <a:lnTo>
                    <a:pt x="526288" y="1110310"/>
                  </a:lnTo>
                  <a:lnTo>
                    <a:pt x="535673" y="1123010"/>
                  </a:lnTo>
                  <a:lnTo>
                    <a:pt x="533716" y="1123010"/>
                  </a:lnTo>
                  <a:lnTo>
                    <a:pt x="530650" y="1135710"/>
                  </a:lnTo>
                  <a:lnTo>
                    <a:pt x="526479" y="1135710"/>
                  </a:lnTo>
                  <a:lnTo>
                    <a:pt x="521208" y="1148410"/>
                  </a:lnTo>
                  <a:lnTo>
                    <a:pt x="578796" y="1148410"/>
                  </a:lnTo>
                  <a:lnTo>
                    <a:pt x="574091" y="1135710"/>
                  </a:lnTo>
                  <a:lnTo>
                    <a:pt x="564368" y="1110310"/>
                  </a:lnTo>
                  <a:lnTo>
                    <a:pt x="544626" y="1072210"/>
                  </a:lnTo>
                  <a:lnTo>
                    <a:pt x="541020" y="1059510"/>
                  </a:lnTo>
                  <a:close/>
                </a:path>
                <a:path w="4236085" h="2482215" extrusionOk="0">
                  <a:moveTo>
                    <a:pt x="580280" y="1131144"/>
                  </a:moveTo>
                  <a:lnTo>
                    <a:pt x="582138" y="1135710"/>
                  </a:lnTo>
                  <a:lnTo>
                    <a:pt x="587476" y="1148410"/>
                  </a:lnTo>
                  <a:lnTo>
                    <a:pt x="590866" y="1148410"/>
                  </a:lnTo>
                  <a:lnTo>
                    <a:pt x="582606" y="1135710"/>
                  </a:lnTo>
                  <a:lnTo>
                    <a:pt x="580280" y="1131144"/>
                  </a:lnTo>
                  <a:close/>
                </a:path>
                <a:path w="4236085" h="2482215" extrusionOk="0">
                  <a:moveTo>
                    <a:pt x="626681" y="1135710"/>
                  </a:moveTo>
                  <a:lnTo>
                    <a:pt x="618959" y="1148410"/>
                  </a:lnTo>
                  <a:lnTo>
                    <a:pt x="623506" y="1148410"/>
                  </a:lnTo>
                  <a:lnTo>
                    <a:pt x="627322" y="1136951"/>
                  </a:lnTo>
                  <a:lnTo>
                    <a:pt x="626681" y="1135710"/>
                  </a:lnTo>
                  <a:close/>
                </a:path>
                <a:path w="4236085" h="2482215" extrusionOk="0">
                  <a:moveTo>
                    <a:pt x="627735" y="1135710"/>
                  </a:moveTo>
                  <a:lnTo>
                    <a:pt x="627322" y="1136951"/>
                  </a:lnTo>
                  <a:lnTo>
                    <a:pt x="633233" y="1148410"/>
                  </a:lnTo>
                  <a:lnTo>
                    <a:pt x="627735" y="1135710"/>
                  </a:lnTo>
                  <a:close/>
                </a:path>
                <a:path w="4236085" h="2482215" extrusionOk="0">
                  <a:moveTo>
                    <a:pt x="780275" y="1097610"/>
                  </a:moveTo>
                  <a:lnTo>
                    <a:pt x="772668" y="1097610"/>
                  </a:lnTo>
                  <a:lnTo>
                    <a:pt x="764663" y="1110310"/>
                  </a:lnTo>
                  <a:lnTo>
                    <a:pt x="758491" y="1123010"/>
                  </a:lnTo>
                  <a:lnTo>
                    <a:pt x="755573" y="1135710"/>
                  </a:lnTo>
                  <a:lnTo>
                    <a:pt x="757326" y="1148410"/>
                  </a:lnTo>
                  <a:lnTo>
                    <a:pt x="757304" y="1135710"/>
                  </a:lnTo>
                  <a:lnTo>
                    <a:pt x="761504" y="1123010"/>
                  </a:lnTo>
                  <a:lnTo>
                    <a:pt x="769352" y="1110310"/>
                  </a:lnTo>
                  <a:lnTo>
                    <a:pt x="780275" y="1097610"/>
                  </a:lnTo>
                  <a:close/>
                </a:path>
                <a:path w="4236085" h="2482215" extrusionOk="0">
                  <a:moveTo>
                    <a:pt x="1056544" y="1135710"/>
                  </a:moveTo>
                  <a:lnTo>
                    <a:pt x="1055320" y="1135710"/>
                  </a:lnTo>
                  <a:lnTo>
                    <a:pt x="1059751" y="1148410"/>
                  </a:lnTo>
                  <a:lnTo>
                    <a:pt x="1056544" y="1135710"/>
                  </a:lnTo>
                  <a:close/>
                </a:path>
                <a:path w="4236085" h="2482215" extrusionOk="0">
                  <a:moveTo>
                    <a:pt x="1789925" y="1110310"/>
                  </a:moveTo>
                  <a:lnTo>
                    <a:pt x="1786902" y="1110310"/>
                  </a:lnTo>
                  <a:lnTo>
                    <a:pt x="1786280" y="1123010"/>
                  </a:lnTo>
                  <a:lnTo>
                    <a:pt x="1785848" y="1123010"/>
                  </a:lnTo>
                  <a:lnTo>
                    <a:pt x="1815409" y="1148410"/>
                  </a:lnTo>
                  <a:lnTo>
                    <a:pt x="1817746" y="1148410"/>
                  </a:lnTo>
                  <a:lnTo>
                    <a:pt x="1789341" y="1123010"/>
                  </a:lnTo>
                  <a:lnTo>
                    <a:pt x="1789925" y="1110310"/>
                  </a:lnTo>
                  <a:close/>
                </a:path>
                <a:path w="4236085" h="2482215" extrusionOk="0">
                  <a:moveTo>
                    <a:pt x="1830768" y="1097610"/>
                  </a:moveTo>
                  <a:lnTo>
                    <a:pt x="1827022" y="1097610"/>
                  </a:lnTo>
                  <a:lnTo>
                    <a:pt x="1832114" y="1110310"/>
                  </a:lnTo>
                  <a:lnTo>
                    <a:pt x="1842485" y="1123010"/>
                  </a:lnTo>
                  <a:lnTo>
                    <a:pt x="1853630" y="1135710"/>
                  </a:lnTo>
                  <a:lnTo>
                    <a:pt x="1861045" y="1148410"/>
                  </a:lnTo>
                  <a:lnTo>
                    <a:pt x="1864944" y="1148410"/>
                  </a:lnTo>
                  <a:lnTo>
                    <a:pt x="1859102" y="1135710"/>
                  </a:lnTo>
                  <a:lnTo>
                    <a:pt x="1853110" y="1123010"/>
                  </a:lnTo>
                  <a:lnTo>
                    <a:pt x="1846724" y="1123010"/>
                  </a:lnTo>
                  <a:lnTo>
                    <a:pt x="1839696" y="1110310"/>
                  </a:lnTo>
                  <a:lnTo>
                    <a:pt x="1834451" y="1110310"/>
                  </a:lnTo>
                  <a:lnTo>
                    <a:pt x="1830768" y="1097610"/>
                  </a:lnTo>
                  <a:close/>
                </a:path>
                <a:path w="4236085" h="2482215" extrusionOk="0">
                  <a:moveTo>
                    <a:pt x="1046878" y="1121629"/>
                  </a:moveTo>
                  <a:lnTo>
                    <a:pt x="1051199" y="1135710"/>
                  </a:lnTo>
                  <a:lnTo>
                    <a:pt x="1052229" y="1135710"/>
                  </a:lnTo>
                  <a:lnTo>
                    <a:pt x="1046878" y="1121629"/>
                  </a:lnTo>
                  <a:close/>
                </a:path>
                <a:path w="4236085" h="2482215" extrusionOk="0">
                  <a:moveTo>
                    <a:pt x="2519297" y="1132972"/>
                  </a:moveTo>
                  <a:lnTo>
                    <a:pt x="2517313" y="1135710"/>
                  </a:lnTo>
                  <a:lnTo>
                    <a:pt x="2517477" y="1135710"/>
                  </a:lnTo>
                  <a:lnTo>
                    <a:pt x="2519297" y="1132972"/>
                  </a:lnTo>
                  <a:close/>
                </a:path>
                <a:path w="4236085" h="2482215" extrusionOk="0">
                  <a:moveTo>
                    <a:pt x="2543402" y="1084910"/>
                  </a:moveTo>
                  <a:lnTo>
                    <a:pt x="2540000" y="1084910"/>
                  </a:lnTo>
                  <a:lnTo>
                    <a:pt x="2543276" y="1097610"/>
                  </a:lnTo>
                  <a:lnTo>
                    <a:pt x="2541854" y="1097610"/>
                  </a:lnTo>
                  <a:lnTo>
                    <a:pt x="2534273" y="1110310"/>
                  </a:lnTo>
                  <a:lnTo>
                    <a:pt x="2525917" y="1123010"/>
                  </a:lnTo>
                  <a:lnTo>
                    <a:pt x="2519297" y="1132972"/>
                  </a:lnTo>
                  <a:lnTo>
                    <a:pt x="2526515" y="1123010"/>
                  </a:lnTo>
                  <a:lnTo>
                    <a:pt x="2536237" y="1110310"/>
                  </a:lnTo>
                  <a:lnTo>
                    <a:pt x="2545384" y="1097610"/>
                  </a:lnTo>
                  <a:lnTo>
                    <a:pt x="2543402" y="1084910"/>
                  </a:lnTo>
                  <a:close/>
                </a:path>
                <a:path w="4236085" h="2482215" extrusionOk="0">
                  <a:moveTo>
                    <a:pt x="572572" y="1110310"/>
                  </a:moveTo>
                  <a:lnTo>
                    <a:pt x="569556" y="1110310"/>
                  </a:lnTo>
                  <a:lnTo>
                    <a:pt x="576136" y="1123010"/>
                  </a:lnTo>
                  <a:lnTo>
                    <a:pt x="580280" y="1131144"/>
                  </a:lnTo>
                  <a:lnTo>
                    <a:pt x="576968" y="1123010"/>
                  </a:lnTo>
                  <a:lnTo>
                    <a:pt x="572572" y="1110310"/>
                  </a:lnTo>
                  <a:close/>
                </a:path>
                <a:path w="4236085" h="2482215" extrusionOk="0">
                  <a:moveTo>
                    <a:pt x="2507929" y="1123010"/>
                  </a:moveTo>
                  <a:lnTo>
                    <a:pt x="2506998" y="1123010"/>
                  </a:lnTo>
                  <a:lnTo>
                    <a:pt x="2503166" y="1130546"/>
                  </a:lnTo>
                  <a:lnTo>
                    <a:pt x="2507929" y="1123010"/>
                  </a:lnTo>
                  <a:close/>
                </a:path>
                <a:path w="4236085" h="2482215" extrusionOk="0">
                  <a:moveTo>
                    <a:pt x="56537" y="1085188"/>
                  </a:moveTo>
                  <a:lnTo>
                    <a:pt x="61040" y="1097610"/>
                  </a:lnTo>
                  <a:lnTo>
                    <a:pt x="79794" y="1123010"/>
                  </a:lnTo>
                  <a:lnTo>
                    <a:pt x="86563" y="1123010"/>
                  </a:lnTo>
                  <a:lnTo>
                    <a:pt x="80225" y="1110310"/>
                  </a:lnTo>
                  <a:lnTo>
                    <a:pt x="76517" y="1110310"/>
                  </a:lnTo>
                  <a:lnTo>
                    <a:pt x="66668" y="1097610"/>
                  </a:lnTo>
                  <a:lnTo>
                    <a:pt x="56537" y="1085188"/>
                  </a:lnTo>
                  <a:close/>
                </a:path>
                <a:path w="4236085" h="2482215" extrusionOk="0">
                  <a:moveTo>
                    <a:pt x="766315" y="1097610"/>
                  </a:moveTo>
                  <a:lnTo>
                    <a:pt x="758240" y="1097610"/>
                  </a:lnTo>
                  <a:lnTo>
                    <a:pt x="753256" y="1110310"/>
                  </a:lnTo>
                  <a:lnTo>
                    <a:pt x="749566" y="1123010"/>
                  </a:lnTo>
                  <a:lnTo>
                    <a:pt x="755038" y="1110310"/>
                  </a:lnTo>
                  <a:lnTo>
                    <a:pt x="760536" y="1110310"/>
                  </a:lnTo>
                  <a:lnTo>
                    <a:pt x="766315" y="1097610"/>
                  </a:lnTo>
                  <a:close/>
                </a:path>
                <a:path w="4236085" h="2482215" extrusionOk="0">
                  <a:moveTo>
                    <a:pt x="810185" y="1110310"/>
                  </a:moveTo>
                  <a:lnTo>
                    <a:pt x="805299" y="1110310"/>
                  </a:lnTo>
                  <a:lnTo>
                    <a:pt x="813206" y="1123010"/>
                  </a:lnTo>
                  <a:lnTo>
                    <a:pt x="816635" y="1123010"/>
                  </a:lnTo>
                  <a:lnTo>
                    <a:pt x="810185" y="1110310"/>
                  </a:lnTo>
                  <a:close/>
                </a:path>
                <a:path w="4236085" h="2482215" extrusionOk="0">
                  <a:moveTo>
                    <a:pt x="830887" y="1110310"/>
                  </a:moveTo>
                  <a:lnTo>
                    <a:pt x="823780" y="1110310"/>
                  </a:lnTo>
                  <a:lnTo>
                    <a:pt x="816635" y="1123010"/>
                  </a:lnTo>
                  <a:lnTo>
                    <a:pt x="822690" y="1123010"/>
                  </a:lnTo>
                  <a:lnTo>
                    <a:pt x="830887" y="1110310"/>
                  </a:lnTo>
                  <a:close/>
                </a:path>
                <a:path w="4236085" h="2482215" extrusionOk="0">
                  <a:moveTo>
                    <a:pt x="865808" y="1099781"/>
                  </a:moveTo>
                  <a:lnTo>
                    <a:pt x="872266" y="1110310"/>
                  </a:lnTo>
                  <a:lnTo>
                    <a:pt x="879925" y="1110310"/>
                  </a:lnTo>
                  <a:lnTo>
                    <a:pt x="887975" y="1123010"/>
                  </a:lnTo>
                  <a:lnTo>
                    <a:pt x="889860" y="1123010"/>
                  </a:lnTo>
                  <a:lnTo>
                    <a:pt x="880395" y="1110310"/>
                  </a:lnTo>
                  <a:lnTo>
                    <a:pt x="865808" y="1099781"/>
                  </a:lnTo>
                  <a:close/>
                </a:path>
                <a:path w="4236085" h="2482215" extrusionOk="0">
                  <a:moveTo>
                    <a:pt x="912584" y="1110310"/>
                  </a:moveTo>
                  <a:lnTo>
                    <a:pt x="910272" y="1110310"/>
                  </a:lnTo>
                  <a:lnTo>
                    <a:pt x="908113" y="1123010"/>
                  </a:lnTo>
                  <a:lnTo>
                    <a:pt x="909426" y="1123010"/>
                  </a:lnTo>
                  <a:lnTo>
                    <a:pt x="912584" y="1110310"/>
                  </a:lnTo>
                  <a:close/>
                </a:path>
                <a:path w="4236085" h="2482215" extrusionOk="0">
                  <a:moveTo>
                    <a:pt x="1023928" y="1118405"/>
                  </a:moveTo>
                  <a:lnTo>
                    <a:pt x="1025686" y="1123010"/>
                  </a:lnTo>
                  <a:lnTo>
                    <a:pt x="1026744" y="1123010"/>
                  </a:lnTo>
                  <a:lnTo>
                    <a:pt x="1023928" y="1118405"/>
                  </a:lnTo>
                  <a:close/>
                </a:path>
                <a:path w="4236085" h="2482215" extrusionOk="0">
                  <a:moveTo>
                    <a:pt x="1042631" y="1110310"/>
                  </a:moveTo>
                  <a:lnTo>
                    <a:pt x="1037310" y="1110310"/>
                  </a:lnTo>
                  <a:lnTo>
                    <a:pt x="1032027" y="1123010"/>
                  </a:lnTo>
                  <a:lnTo>
                    <a:pt x="1037647" y="1123010"/>
                  </a:lnTo>
                  <a:lnTo>
                    <a:pt x="1043019" y="1111343"/>
                  </a:lnTo>
                  <a:lnTo>
                    <a:pt x="1042631" y="1110310"/>
                  </a:lnTo>
                  <a:close/>
                </a:path>
                <a:path w="4236085" h="2482215" extrusionOk="0">
                  <a:moveTo>
                    <a:pt x="1125841" y="996010"/>
                  </a:moveTo>
                  <a:lnTo>
                    <a:pt x="1118552" y="996010"/>
                  </a:lnTo>
                  <a:lnTo>
                    <a:pt x="1113503" y="1021410"/>
                  </a:lnTo>
                  <a:lnTo>
                    <a:pt x="1101705" y="1034110"/>
                  </a:lnTo>
                  <a:lnTo>
                    <a:pt x="1085898" y="1046810"/>
                  </a:lnTo>
                  <a:lnTo>
                    <a:pt x="1068819" y="1059510"/>
                  </a:lnTo>
                  <a:lnTo>
                    <a:pt x="1069678" y="1072210"/>
                  </a:lnTo>
                  <a:lnTo>
                    <a:pt x="1070308" y="1072210"/>
                  </a:lnTo>
                  <a:lnTo>
                    <a:pt x="1070676" y="1084910"/>
                  </a:lnTo>
                  <a:lnTo>
                    <a:pt x="1070749" y="1097610"/>
                  </a:lnTo>
                  <a:lnTo>
                    <a:pt x="1056690" y="1097610"/>
                  </a:lnTo>
                  <a:lnTo>
                    <a:pt x="1049693" y="1110310"/>
                  </a:lnTo>
                  <a:lnTo>
                    <a:pt x="1052840" y="1123010"/>
                  </a:lnTo>
                  <a:lnTo>
                    <a:pt x="1109840" y="1123010"/>
                  </a:lnTo>
                  <a:lnTo>
                    <a:pt x="1091882" y="1110310"/>
                  </a:lnTo>
                  <a:lnTo>
                    <a:pt x="1089213" y="1097610"/>
                  </a:lnTo>
                  <a:lnTo>
                    <a:pt x="1087240" y="1084910"/>
                  </a:lnTo>
                  <a:lnTo>
                    <a:pt x="1085838" y="1072210"/>
                  </a:lnTo>
                  <a:lnTo>
                    <a:pt x="1084884" y="1059510"/>
                  </a:lnTo>
                  <a:lnTo>
                    <a:pt x="1095705" y="1059510"/>
                  </a:lnTo>
                  <a:lnTo>
                    <a:pt x="1101788" y="1046810"/>
                  </a:lnTo>
                  <a:lnTo>
                    <a:pt x="1145230" y="1046810"/>
                  </a:lnTo>
                  <a:lnTo>
                    <a:pt x="1146959" y="1034110"/>
                  </a:lnTo>
                  <a:lnTo>
                    <a:pt x="1144730" y="1034110"/>
                  </a:lnTo>
                  <a:lnTo>
                    <a:pt x="1140447" y="1021410"/>
                  </a:lnTo>
                  <a:lnTo>
                    <a:pt x="1136415" y="1008710"/>
                  </a:lnTo>
                  <a:lnTo>
                    <a:pt x="1131671" y="1008710"/>
                  </a:lnTo>
                  <a:lnTo>
                    <a:pt x="1125841" y="996010"/>
                  </a:lnTo>
                  <a:close/>
                </a:path>
                <a:path w="4236085" h="2482215" extrusionOk="0">
                  <a:moveTo>
                    <a:pt x="1642139" y="1084910"/>
                  </a:moveTo>
                  <a:lnTo>
                    <a:pt x="1633994" y="1084910"/>
                  </a:lnTo>
                  <a:lnTo>
                    <a:pt x="1630080" y="1097610"/>
                  </a:lnTo>
                  <a:lnTo>
                    <a:pt x="1632014" y="1110310"/>
                  </a:lnTo>
                  <a:lnTo>
                    <a:pt x="1634464" y="1123010"/>
                  </a:lnTo>
                  <a:lnTo>
                    <a:pt x="1634810" y="1123010"/>
                  </a:lnTo>
                  <a:lnTo>
                    <a:pt x="1634580" y="1110310"/>
                  </a:lnTo>
                  <a:lnTo>
                    <a:pt x="1632876" y="1110310"/>
                  </a:lnTo>
                  <a:lnTo>
                    <a:pt x="1630540" y="1097610"/>
                  </a:lnTo>
                  <a:lnTo>
                    <a:pt x="1642139" y="1084910"/>
                  </a:lnTo>
                  <a:close/>
                </a:path>
                <a:path w="4236085" h="2482215" extrusionOk="0">
                  <a:moveTo>
                    <a:pt x="1902650" y="1110310"/>
                  </a:moveTo>
                  <a:lnTo>
                    <a:pt x="1900542" y="1110310"/>
                  </a:lnTo>
                  <a:lnTo>
                    <a:pt x="1895805" y="1123010"/>
                  </a:lnTo>
                  <a:lnTo>
                    <a:pt x="1896567" y="1123010"/>
                  </a:lnTo>
                  <a:lnTo>
                    <a:pt x="1902650" y="1110310"/>
                  </a:lnTo>
                  <a:close/>
                </a:path>
                <a:path w="4236085" h="2482215" extrusionOk="0">
                  <a:moveTo>
                    <a:pt x="1915109" y="1110310"/>
                  </a:moveTo>
                  <a:lnTo>
                    <a:pt x="1913610" y="1110310"/>
                  </a:lnTo>
                  <a:lnTo>
                    <a:pt x="1918749" y="1123010"/>
                  </a:lnTo>
                  <a:lnTo>
                    <a:pt x="1918893" y="1123010"/>
                  </a:lnTo>
                  <a:lnTo>
                    <a:pt x="1915109" y="1110310"/>
                  </a:lnTo>
                  <a:close/>
                </a:path>
                <a:path w="4236085" h="2482215" extrusionOk="0">
                  <a:moveTo>
                    <a:pt x="1947488" y="1110310"/>
                  </a:moveTo>
                  <a:lnTo>
                    <a:pt x="1945385" y="1110310"/>
                  </a:lnTo>
                  <a:lnTo>
                    <a:pt x="1945347" y="1123010"/>
                  </a:lnTo>
                  <a:lnTo>
                    <a:pt x="1947646" y="1123010"/>
                  </a:lnTo>
                  <a:lnTo>
                    <a:pt x="1947488" y="1110310"/>
                  </a:lnTo>
                  <a:close/>
                </a:path>
                <a:path w="4236085" h="2482215" extrusionOk="0">
                  <a:moveTo>
                    <a:pt x="2507092" y="1057426"/>
                  </a:moveTo>
                  <a:lnTo>
                    <a:pt x="2514783" y="1072210"/>
                  </a:lnTo>
                  <a:lnTo>
                    <a:pt x="2526372" y="1084910"/>
                  </a:lnTo>
                  <a:lnTo>
                    <a:pt x="2526817" y="1097610"/>
                  </a:lnTo>
                  <a:lnTo>
                    <a:pt x="2517445" y="1110310"/>
                  </a:lnTo>
                  <a:lnTo>
                    <a:pt x="2507929" y="1123010"/>
                  </a:lnTo>
                  <a:lnTo>
                    <a:pt x="2514730" y="1123010"/>
                  </a:lnTo>
                  <a:lnTo>
                    <a:pt x="2522818" y="1110310"/>
                  </a:lnTo>
                  <a:lnTo>
                    <a:pt x="2530348" y="1097610"/>
                  </a:lnTo>
                  <a:lnTo>
                    <a:pt x="2529865" y="1084910"/>
                  </a:lnTo>
                  <a:lnTo>
                    <a:pt x="2519894" y="1072210"/>
                  </a:lnTo>
                  <a:lnTo>
                    <a:pt x="2509027" y="1059510"/>
                  </a:lnTo>
                  <a:lnTo>
                    <a:pt x="2507092" y="1057426"/>
                  </a:lnTo>
                  <a:close/>
                </a:path>
                <a:path w="4236085" h="2482215" extrusionOk="0">
                  <a:moveTo>
                    <a:pt x="1043495" y="1110310"/>
                  </a:moveTo>
                  <a:lnTo>
                    <a:pt x="1043019" y="1111343"/>
                  </a:lnTo>
                  <a:lnTo>
                    <a:pt x="1046878" y="1121629"/>
                  </a:lnTo>
                  <a:lnTo>
                    <a:pt x="1043495" y="1110310"/>
                  </a:lnTo>
                  <a:close/>
                </a:path>
                <a:path w="4236085" h="2482215" extrusionOk="0">
                  <a:moveTo>
                    <a:pt x="1020838" y="1110310"/>
                  </a:moveTo>
                  <a:lnTo>
                    <a:pt x="1018978" y="1110310"/>
                  </a:lnTo>
                  <a:lnTo>
                    <a:pt x="1023928" y="1118405"/>
                  </a:lnTo>
                  <a:lnTo>
                    <a:pt x="1020838" y="1110310"/>
                  </a:lnTo>
                  <a:close/>
                </a:path>
                <a:path w="4236085" h="2482215" extrusionOk="0">
                  <a:moveTo>
                    <a:pt x="794664" y="1097610"/>
                  </a:moveTo>
                  <a:lnTo>
                    <a:pt x="790210" y="1097610"/>
                  </a:lnTo>
                  <a:lnTo>
                    <a:pt x="798093" y="1110310"/>
                  </a:lnTo>
                  <a:lnTo>
                    <a:pt x="799620" y="1110310"/>
                  </a:lnTo>
                  <a:lnTo>
                    <a:pt x="794664" y="1097610"/>
                  </a:lnTo>
                  <a:close/>
                </a:path>
                <a:path w="4236085" h="2482215" extrusionOk="0">
                  <a:moveTo>
                    <a:pt x="845388" y="1046810"/>
                  </a:moveTo>
                  <a:lnTo>
                    <a:pt x="844511" y="1046810"/>
                  </a:lnTo>
                  <a:lnTo>
                    <a:pt x="840506" y="1059510"/>
                  </a:lnTo>
                  <a:lnTo>
                    <a:pt x="839982" y="1072210"/>
                  </a:lnTo>
                  <a:lnTo>
                    <a:pt x="840838" y="1084910"/>
                  </a:lnTo>
                  <a:lnTo>
                    <a:pt x="840968" y="1097610"/>
                  </a:lnTo>
                  <a:lnTo>
                    <a:pt x="835880" y="1110310"/>
                  </a:lnTo>
                  <a:lnTo>
                    <a:pt x="838252" y="1110310"/>
                  </a:lnTo>
                  <a:lnTo>
                    <a:pt x="845235" y="1097610"/>
                  </a:lnTo>
                  <a:lnTo>
                    <a:pt x="843348" y="1084910"/>
                  </a:lnTo>
                  <a:lnTo>
                    <a:pt x="841635" y="1072210"/>
                  </a:lnTo>
                  <a:lnTo>
                    <a:pt x="841760" y="1059510"/>
                  </a:lnTo>
                  <a:lnTo>
                    <a:pt x="845388" y="1046810"/>
                  </a:lnTo>
                  <a:close/>
                </a:path>
                <a:path w="4236085" h="2482215" extrusionOk="0">
                  <a:moveTo>
                    <a:pt x="923867" y="1084910"/>
                  </a:moveTo>
                  <a:lnTo>
                    <a:pt x="921119" y="1084910"/>
                  </a:lnTo>
                  <a:lnTo>
                    <a:pt x="917394" y="1097610"/>
                  </a:lnTo>
                  <a:lnTo>
                    <a:pt x="915301" y="1110310"/>
                  </a:lnTo>
                  <a:lnTo>
                    <a:pt x="919140" y="1097610"/>
                  </a:lnTo>
                  <a:lnTo>
                    <a:pt x="923867" y="1084910"/>
                  </a:lnTo>
                  <a:close/>
                </a:path>
                <a:path w="4236085" h="2482215" extrusionOk="0">
                  <a:moveTo>
                    <a:pt x="1001572" y="1072210"/>
                  </a:moveTo>
                  <a:lnTo>
                    <a:pt x="998321" y="1072210"/>
                  </a:lnTo>
                  <a:lnTo>
                    <a:pt x="1004604" y="1084910"/>
                  </a:lnTo>
                  <a:lnTo>
                    <a:pt x="1009732" y="1097610"/>
                  </a:lnTo>
                  <a:lnTo>
                    <a:pt x="1014784" y="1110310"/>
                  </a:lnTo>
                  <a:lnTo>
                    <a:pt x="1018978" y="1110310"/>
                  </a:lnTo>
                  <a:lnTo>
                    <a:pt x="1013529" y="1097610"/>
                  </a:lnTo>
                  <a:lnTo>
                    <a:pt x="1008395" y="1084910"/>
                  </a:lnTo>
                  <a:lnTo>
                    <a:pt x="1001572" y="1072210"/>
                  </a:lnTo>
                  <a:close/>
                </a:path>
                <a:path w="4236085" h="2482215" extrusionOk="0">
                  <a:moveTo>
                    <a:pt x="1308252" y="1097610"/>
                  </a:moveTo>
                  <a:lnTo>
                    <a:pt x="1159573" y="1097610"/>
                  </a:lnTo>
                  <a:lnTo>
                    <a:pt x="1151699" y="1110310"/>
                  </a:lnTo>
                  <a:lnTo>
                    <a:pt x="1301974" y="1110310"/>
                  </a:lnTo>
                  <a:lnTo>
                    <a:pt x="1308252" y="1097610"/>
                  </a:lnTo>
                  <a:close/>
                </a:path>
                <a:path w="4236085" h="2482215" extrusionOk="0">
                  <a:moveTo>
                    <a:pt x="1946871" y="1084910"/>
                  </a:moveTo>
                  <a:lnTo>
                    <a:pt x="1944433" y="1084910"/>
                  </a:lnTo>
                  <a:lnTo>
                    <a:pt x="1945031" y="1097610"/>
                  </a:lnTo>
                  <a:lnTo>
                    <a:pt x="1945314" y="1110310"/>
                  </a:lnTo>
                  <a:lnTo>
                    <a:pt x="1947492" y="1110310"/>
                  </a:lnTo>
                  <a:lnTo>
                    <a:pt x="1947380" y="1097610"/>
                  </a:lnTo>
                  <a:lnTo>
                    <a:pt x="1946871" y="1084910"/>
                  </a:lnTo>
                  <a:close/>
                </a:path>
                <a:path w="4236085" h="2482215" extrusionOk="0">
                  <a:moveTo>
                    <a:pt x="864476" y="1097610"/>
                  </a:moveTo>
                  <a:lnTo>
                    <a:pt x="862799" y="1097610"/>
                  </a:lnTo>
                  <a:lnTo>
                    <a:pt x="865808" y="1099781"/>
                  </a:lnTo>
                  <a:lnTo>
                    <a:pt x="864476" y="1097610"/>
                  </a:lnTo>
                  <a:close/>
                </a:path>
                <a:path w="4236085" h="2482215" extrusionOk="0">
                  <a:moveTo>
                    <a:pt x="564049" y="1084910"/>
                  </a:moveTo>
                  <a:lnTo>
                    <a:pt x="559856" y="1084910"/>
                  </a:lnTo>
                  <a:lnTo>
                    <a:pt x="561949" y="1097610"/>
                  </a:lnTo>
                  <a:lnTo>
                    <a:pt x="566634" y="1097610"/>
                  </a:lnTo>
                  <a:lnTo>
                    <a:pt x="564049" y="1084910"/>
                  </a:lnTo>
                  <a:close/>
                </a:path>
                <a:path w="4236085" h="2482215" extrusionOk="0">
                  <a:moveTo>
                    <a:pt x="861771" y="1084910"/>
                  </a:moveTo>
                  <a:lnTo>
                    <a:pt x="860247" y="1084910"/>
                  </a:lnTo>
                  <a:lnTo>
                    <a:pt x="858748" y="1097610"/>
                  </a:lnTo>
                  <a:lnTo>
                    <a:pt x="862799" y="1097610"/>
                  </a:lnTo>
                  <a:lnTo>
                    <a:pt x="861771" y="1084910"/>
                  </a:lnTo>
                  <a:close/>
                </a:path>
                <a:path w="4236085" h="2482215" extrusionOk="0">
                  <a:moveTo>
                    <a:pt x="1777257" y="1084910"/>
                  </a:moveTo>
                  <a:lnTo>
                    <a:pt x="1770837" y="1084910"/>
                  </a:lnTo>
                  <a:lnTo>
                    <a:pt x="1765731" y="1097610"/>
                  </a:lnTo>
                  <a:lnTo>
                    <a:pt x="1770197" y="1097610"/>
                  </a:lnTo>
                  <a:lnTo>
                    <a:pt x="1777257" y="1084910"/>
                  </a:lnTo>
                  <a:close/>
                </a:path>
                <a:path w="4236085" h="2482215" extrusionOk="0">
                  <a:moveTo>
                    <a:pt x="42887" y="1059510"/>
                  </a:moveTo>
                  <a:lnTo>
                    <a:pt x="46683" y="1072210"/>
                  </a:lnTo>
                  <a:lnTo>
                    <a:pt x="56537" y="1085188"/>
                  </a:lnTo>
                  <a:lnTo>
                    <a:pt x="51831" y="1072210"/>
                  </a:lnTo>
                  <a:lnTo>
                    <a:pt x="42887" y="1059510"/>
                  </a:lnTo>
                  <a:close/>
                </a:path>
                <a:path w="4236085" h="2482215" extrusionOk="0">
                  <a:moveTo>
                    <a:pt x="102349" y="1072210"/>
                  </a:moveTo>
                  <a:lnTo>
                    <a:pt x="100342" y="1072210"/>
                  </a:lnTo>
                  <a:lnTo>
                    <a:pt x="102819" y="1084910"/>
                  </a:lnTo>
                  <a:lnTo>
                    <a:pt x="104317" y="1084910"/>
                  </a:lnTo>
                  <a:lnTo>
                    <a:pt x="102349" y="1072210"/>
                  </a:lnTo>
                  <a:close/>
                </a:path>
                <a:path w="4236085" h="2482215" extrusionOk="0">
                  <a:moveTo>
                    <a:pt x="791933" y="1021410"/>
                  </a:moveTo>
                  <a:lnTo>
                    <a:pt x="782205" y="1021410"/>
                  </a:lnTo>
                  <a:lnTo>
                    <a:pt x="782104" y="1034110"/>
                  </a:lnTo>
                  <a:lnTo>
                    <a:pt x="783287" y="1046810"/>
                  </a:lnTo>
                  <a:lnTo>
                    <a:pt x="785922" y="1059510"/>
                  </a:lnTo>
                  <a:lnTo>
                    <a:pt x="788778" y="1072210"/>
                  </a:lnTo>
                  <a:lnTo>
                    <a:pt x="790625" y="1084910"/>
                  </a:lnTo>
                  <a:lnTo>
                    <a:pt x="794016" y="1084910"/>
                  </a:lnTo>
                  <a:lnTo>
                    <a:pt x="791929" y="1072210"/>
                  </a:lnTo>
                  <a:lnTo>
                    <a:pt x="788652" y="1059510"/>
                  </a:lnTo>
                  <a:lnTo>
                    <a:pt x="785635" y="1046810"/>
                  </a:lnTo>
                  <a:lnTo>
                    <a:pt x="784326" y="1034110"/>
                  </a:lnTo>
                  <a:lnTo>
                    <a:pt x="787603" y="1034110"/>
                  </a:lnTo>
                  <a:lnTo>
                    <a:pt x="791933" y="1021410"/>
                  </a:lnTo>
                  <a:close/>
                </a:path>
                <a:path w="4236085" h="2482215" extrusionOk="0">
                  <a:moveTo>
                    <a:pt x="937196" y="1072210"/>
                  </a:moveTo>
                  <a:lnTo>
                    <a:pt x="933805" y="1072210"/>
                  </a:lnTo>
                  <a:lnTo>
                    <a:pt x="926562" y="1084910"/>
                  </a:lnTo>
                  <a:lnTo>
                    <a:pt x="929785" y="1084910"/>
                  </a:lnTo>
                  <a:lnTo>
                    <a:pt x="937196" y="1072210"/>
                  </a:lnTo>
                  <a:close/>
                </a:path>
                <a:path w="4236085" h="2482215" extrusionOk="0">
                  <a:moveTo>
                    <a:pt x="1657169" y="1072210"/>
                  </a:moveTo>
                  <a:lnTo>
                    <a:pt x="1655508" y="1072210"/>
                  </a:lnTo>
                  <a:lnTo>
                    <a:pt x="1642139" y="1084910"/>
                  </a:lnTo>
                  <a:lnTo>
                    <a:pt x="1645368" y="1084910"/>
                  </a:lnTo>
                  <a:lnTo>
                    <a:pt x="1657169" y="1072210"/>
                  </a:lnTo>
                  <a:close/>
                </a:path>
                <a:path w="4236085" h="2482215" extrusionOk="0">
                  <a:moveTo>
                    <a:pt x="1797507" y="1072210"/>
                  </a:moveTo>
                  <a:lnTo>
                    <a:pt x="1790178" y="1072210"/>
                  </a:lnTo>
                  <a:lnTo>
                    <a:pt x="1783448" y="1084910"/>
                  </a:lnTo>
                  <a:lnTo>
                    <a:pt x="1784592" y="1084910"/>
                  </a:lnTo>
                  <a:lnTo>
                    <a:pt x="1797507" y="1072210"/>
                  </a:lnTo>
                  <a:close/>
                </a:path>
                <a:path w="4236085" h="2482215" extrusionOk="0">
                  <a:moveTo>
                    <a:pt x="1931342" y="1066434"/>
                  </a:moveTo>
                  <a:lnTo>
                    <a:pt x="1934410" y="1072210"/>
                  </a:lnTo>
                  <a:lnTo>
                    <a:pt x="1941301" y="1084910"/>
                  </a:lnTo>
                  <a:lnTo>
                    <a:pt x="1944433" y="1084910"/>
                  </a:lnTo>
                  <a:lnTo>
                    <a:pt x="1935547" y="1072210"/>
                  </a:lnTo>
                  <a:lnTo>
                    <a:pt x="1931342" y="1066434"/>
                  </a:lnTo>
                  <a:close/>
                </a:path>
                <a:path w="4236085" h="2482215" extrusionOk="0">
                  <a:moveTo>
                    <a:pt x="2510904" y="1034110"/>
                  </a:moveTo>
                  <a:lnTo>
                    <a:pt x="2503689" y="1034110"/>
                  </a:lnTo>
                  <a:lnTo>
                    <a:pt x="2515450" y="1046810"/>
                  </a:lnTo>
                  <a:lnTo>
                    <a:pt x="2526678" y="1072210"/>
                  </a:lnTo>
                  <a:lnTo>
                    <a:pt x="2537333" y="1084910"/>
                  </a:lnTo>
                  <a:lnTo>
                    <a:pt x="2538812" y="1084910"/>
                  </a:lnTo>
                  <a:lnTo>
                    <a:pt x="2527096" y="1059510"/>
                  </a:lnTo>
                  <a:lnTo>
                    <a:pt x="2519106" y="1046810"/>
                  </a:lnTo>
                  <a:lnTo>
                    <a:pt x="2510904" y="1034110"/>
                  </a:lnTo>
                  <a:close/>
                </a:path>
                <a:path w="4236085" h="2482215" extrusionOk="0">
                  <a:moveTo>
                    <a:pt x="68605" y="1059510"/>
                  </a:moveTo>
                  <a:lnTo>
                    <a:pt x="70751" y="1072210"/>
                  </a:lnTo>
                  <a:lnTo>
                    <a:pt x="72682" y="1072210"/>
                  </a:lnTo>
                  <a:lnTo>
                    <a:pt x="68605" y="1059510"/>
                  </a:lnTo>
                  <a:close/>
                </a:path>
                <a:path w="4236085" h="2482215" extrusionOk="0">
                  <a:moveTo>
                    <a:pt x="856923" y="1046810"/>
                  </a:moveTo>
                  <a:lnTo>
                    <a:pt x="855624" y="1046810"/>
                  </a:lnTo>
                  <a:lnTo>
                    <a:pt x="855726" y="1059510"/>
                  </a:lnTo>
                  <a:lnTo>
                    <a:pt x="856310" y="1072210"/>
                  </a:lnTo>
                  <a:lnTo>
                    <a:pt x="858909" y="1072210"/>
                  </a:lnTo>
                  <a:lnTo>
                    <a:pt x="858305" y="1059510"/>
                  </a:lnTo>
                  <a:lnTo>
                    <a:pt x="856923" y="1046810"/>
                  </a:lnTo>
                  <a:close/>
                </a:path>
                <a:path w="4236085" h="2482215" extrusionOk="0">
                  <a:moveTo>
                    <a:pt x="1680590" y="1059510"/>
                  </a:moveTo>
                  <a:lnTo>
                    <a:pt x="1669031" y="1059510"/>
                  </a:lnTo>
                  <a:lnTo>
                    <a:pt x="1657169" y="1072210"/>
                  </a:lnTo>
                  <a:lnTo>
                    <a:pt x="1668905" y="1072210"/>
                  </a:lnTo>
                  <a:lnTo>
                    <a:pt x="1680590" y="1059510"/>
                  </a:lnTo>
                  <a:close/>
                </a:path>
                <a:path w="4236085" h="2482215" extrusionOk="0">
                  <a:moveTo>
                    <a:pt x="1926437" y="1008710"/>
                  </a:moveTo>
                  <a:lnTo>
                    <a:pt x="1923574" y="1008710"/>
                  </a:lnTo>
                  <a:lnTo>
                    <a:pt x="1922381" y="1021410"/>
                  </a:lnTo>
                  <a:lnTo>
                    <a:pt x="1921553" y="1034110"/>
                  </a:lnTo>
                  <a:lnTo>
                    <a:pt x="1920468" y="1034110"/>
                  </a:lnTo>
                  <a:lnTo>
                    <a:pt x="1920132" y="1046810"/>
                  </a:lnTo>
                  <a:lnTo>
                    <a:pt x="1926302" y="1059510"/>
                  </a:lnTo>
                  <a:lnTo>
                    <a:pt x="1931342" y="1066434"/>
                  </a:lnTo>
                  <a:lnTo>
                    <a:pt x="1927665" y="1059510"/>
                  </a:lnTo>
                  <a:lnTo>
                    <a:pt x="1922538" y="1046810"/>
                  </a:lnTo>
                  <a:lnTo>
                    <a:pt x="1921956" y="1046810"/>
                  </a:lnTo>
                  <a:lnTo>
                    <a:pt x="1923330" y="1034110"/>
                  </a:lnTo>
                  <a:lnTo>
                    <a:pt x="1925283" y="1021410"/>
                  </a:lnTo>
                  <a:lnTo>
                    <a:pt x="1926437" y="1008710"/>
                  </a:lnTo>
                  <a:close/>
                </a:path>
                <a:path w="4236085" h="2482215" extrusionOk="0">
                  <a:moveTo>
                    <a:pt x="39027" y="1046810"/>
                  </a:moveTo>
                  <a:lnTo>
                    <a:pt x="38328" y="1046810"/>
                  </a:lnTo>
                  <a:lnTo>
                    <a:pt x="39027" y="1059510"/>
                  </a:lnTo>
                  <a:lnTo>
                    <a:pt x="42855" y="1059510"/>
                  </a:lnTo>
                  <a:lnTo>
                    <a:pt x="39027" y="1046810"/>
                  </a:lnTo>
                  <a:close/>
                </a:path>
                <a:path w="4236085" h="2482215" extrusionOk="0">
                  <a:moveTo>
                    <a:pt x="62728" y="1046810"/>
                  </a:moveTo>
                  <a:lnTo>
                    <a:pt x="54008" y="1046810"/>
                  </a:lnTo>
                  <a:lnTo>
                    <a:pt x="60788" y="1059510"/>
                  </a:lnTo>
                  <a:lnTo>
                    <a:pt x="66751" y="1059510"/>
                  </a:lnTo>
                  <a:lnTo>
                    <a:pt x="62728" y="1046810"/>
                  </a:lnTo>
                  <a:close/>
                </a:path>
                <a:path w="4236085" h="2482215" extrusionOk="0">
                  <a:moveTo>
                    <a:pt x="600087" y="1046810"/>
                  </a:moveTo>
                  <a:lnTo>
                    <a:pt x="584322" y="1046810"/>
                  </a:lnTo>
                  <a:lnTo>
                    <a:pt x="576468" y="1059510"/>
                  </a:lnTo>
                  <a:lnTo>
                    <a:pt x="592299" y="1059510"/>
                  </a:lnTo>
                  <a:lnTo>
                    <a:pt x="600087" y="1046810"/>
                  </a:lnTo>
                  <a:close/>
                </a:path>
                <a:path w="4236085" h="2482215" extrusionOk="0">
                  <a:moveTo>
                    <a:pt x="1145230" y="1046810"/>
                  </a:moveTo>
                  <a:lnTo>
                    <a:pt x="1119595" y="1046810"/>
                  </a:lnTo>
                  <a:lnTo>
                    <a:pt x="1128604" y="1059510"/>
                  </a:lnTo>
                  <a:lnTo>
                    <a:pt x="1137640" y="1059510"/>
                  </a:lnTo>
                  <a:lnTo>
                    <a:pt x="1145230" y="1046810"/>
                  </a:lnTo>
                  <a:close/>
                </a:path>
                <a:path w="4236085" h="2482215" extrusionOk="0">
                  <a:moveTo>
                    <a:pt x="1752645" y="1046810"/>
                  </a:moveTo>
                  <a:lnTo>
                    <a:pt x="1749158" y="1046810"/>
                  </a:lnTo>
                  <a:lnTo>
                    <a:pt x="1745881" y="1059510"/>
                  </a:lnTo>
                  <a:lnTo>
                    <a:pt x="1752645" y="1046810"/>
                  </a:lnTo>
                  <a:close/>
                </a:path>
                <a:path w="4236085" h="2482215" extrusionOk="0">
                  <a:moveTo>
                    <a:pt x="2493853" y="1040082"/>
                  </a:moveTo>
                  <a:lnTo>
                    <a:pt x="2497232" y="1046810"/>
                  </a:lnTo>
                  <a:lnTo>
                    <a:pt x="2507092" y="1057426"/>
                  </a:lnTo>
                  <a:lnTo>
                    <a:pt x="2501569" y="1046810"/>
                  </a:lnTo>
                  <a:lnTo>
                    <a:pt x="2493853" y="1040082"/>
                  </a:lnTo>
                  <a:close/>
                </a:path>
                <a:path w="4236085" h="2482215" extrusionOk="0">
                  <a:moveTo>
                    <a:pt x="662051" y="1034110"/>
                  </a:moveTo>
                  <a:lnTo>
                    <a:pt x="655187" y="1034110"/>
                  </a:lnTo>
                  <a:lnTo>
                    <a:pt x="645599" y="1046810"/>
                  </a:lnTo>
                  <a:lnTo>
                    <a:pt x="653349" y="1046810"/>
                  </a:lnTo>
                  <a:lnTo>
                    <a:pt x="662051" y="1034110"/>
                  </a:lnTo>
                  <a:close/>
                </a:path>
                <a:path w="4236085" h="2482215" extrusionOk="0">
                  <a:moveTo>
                    <a:pt x="1758454" y="1021410"/>
                  </a:moveTo>
                  <a:lnTo>
                    <a:pt x="1754009" y="1021410"/>
                  </a:lnTo>
                  <a:lnTo>
                    <a:pt x="1755025" y="1034110"/>
                  </a:lnTo>
                  <a:lnTo>
                    <a:pt x="1755609" y="1034110"/>
                  </a:lnTo>
                  <a:lnTo>
                    <a:pt x="1752295" y="1046810"/>
                  </a:lnTo>
                  <a:lnTo>
                    <a:pt x="1756497" y="1046810"/>
                  </a:lnTo>
                  <a:lnTo>
                    <a:pt x="1758185" y="1034110"/>
                  </a:lnTo>
                  <a:lnTo>
                    <a:pt x="1758454" y="1021410"/>
                  </a:lnTo>
                  <a:close/>
                </a:path>
                <a:path w="4236085" h="2482215" extrusionOk="0">
                  <a:moveTo>
                    <a:pt x="2460536" y="970610"/>
                  </a:moveTo>
                  <a:lnTo>
                    <a:pt x="2460320" y="970610"/>
                  </a:lnTo>
                  <a:lnTo>
                    <a:pt x="2462201" y="983310"/>
                  </a:lnTo>
                  <a:lnTo>
                    <a:pt x="2464238" y="996010"/>
                  </a:lnTo>
                  <a:lnTo>
                    <a:pt x="2467074" y="1008710"/>
                  </a:lnTo>
                  <a:lnTo>
                    <a:pt x="2471356" y="1021410"/>
                  </a:lnTo>
                  <a:lnTo>
                    <a:pt x="2487003" y="1034110"/>
                  </a:lnTo>
                  <a:lnTo>
                    <a:pt x="2493853" y="1040082"/>
                  </a:lnTo>
                  <a:lnTo>
                    <a:pt x="2484475" y="1021410"/>
                  </a:lnTo>
                  <a:lnTo>
                    <a:pt x="2473632" y="1008710"/>
                  </a:lnTo>
                  <a:lnTo>
                    <a:pt x="2467576" y="996010"/>
                  </a:lnTo>
                  <a:lnTo>
                    <a:pt x="2463985" y="983310"/>
                  </a:lnTo>
                  <a:lnTo>
                    <a:pt x="2460536" y="970610"/>
                  </a:lnTo>
                  <a:close/>
                </a:path>
                <a:path w="4236085" h="2482215" extrusionOk="0">
                  <a:moveTo>
                    <a:pt x="683145" y="970610"/>
                  </a:moveTo>
                  <a:lnTo>
                    <a:pt x="673671" y="970610"/>
                  </a:lnTo>
                  <a:lnTo>
                    <a:pt x="670404" y="996010"/>
                  </a:lnTo>
                  <a:lnTo>
                    <a:pt x="667445" y="1008710"/>
                  </a:lnTo>
                  <a:lnTo>
                    <a:pt x="665224" y="1021410"/>
                  </a:lnTo>
                  <a:lnTo>
                    <a:pt x="664171" y="1034110"/>
                  </a:lnTo>
                  <a:lnTo>
                    <a:pt x="666925" y="1021410"/>
                  </a:lnTo>
                  <a:lnTo>
                    <a:pt x="669550" y="1008710"/>
                  </a:lnTo>
                  <a:lnTo>
                    <a:pt x="674662" y="983310"/>
                  </a:lnTo>
                  <a:lnTo>
                    <a:pt x="683145" y="970610"/>
                  </a:lnTo>
                  <a:close/>
                </a:path>
                <a:path w="4236085" h="2482215" extrusionOk="0">
                  <a:moveTo>
                    <a:pt x="938720" y="1021410"/>
                  </a:moveTo>
                  <a:lnTo>
                    <a:pt x="952347" y="1034110"/>
                  </a:lnTo>
                  <a:lnTo>
                    <a:pt x="956809" y="1034110"/>
                  </a:lnTo>
                  <a:lnTo>
                    <a:pt x="938720" y="1021410"/>
                  </a:lnTo>
                  <a:close/>
                </a:path>
                <a:path w="4236085" h="2482215" extrusionOk="0">
                  <a:moveTo>
                    <a:pt x="1003858" y="1021410"/>
                  </a:moveTo>
                  <a:lnTo>
                    <a:pt x="994506" y="1021410"/>
                  </a:lnTo>
                  <a:lnTo>
                    <a:pt x="975674" y="1034110"/>
                  </a:lnTo>
                  <a:lnTo>
                    <a:pt x="998766" y="1034110"/>
                  </a:lnTo>
                  <a:lnTo>
                    <a:pt x="1003858" y="1021410"/>
                  </a:lnTo>
                  <a:close/>
                </a:path>
                <a:path w="4236085" h="2482215" extrusionOk="0">
                  <a:moveTo>
                    <a:pt x="1716303" y="1008710"/>
                  </a:moveTo>
                  <a:lnTo>
                    <a:pt x="1710554" y="1008710"/>
                  </a:lnTo>
                  <a:lnTo>
                    <a:pt x="1705341" y="1021410"/>
                  </a:lnTo>
                  <a:lnTo>
                    <a:pt x="1700878" y="1021410"/>
                  </a:lnTo>
                  <a:lnTo>
                    <a:pt x="1697240" y="1034110"/>
                  </a:lnTo>
                  <a:lnTo>
                    <a:pt x="1702171" y="1034110"/>
                  </a:lnTo>
                  <a:lnTo>
                    <a:pt x="1711351" y="1021410"/>
                  </a:lnTo>
                  <a:lnTo>
                    <a:pt x="1716303" y="1008710"/>
                  </a:lnTo>
                  <a:close/>
                </a:path>
                <a:path w="4236085" h="2482215" extrusionOk="0">
                  <a:moveTo>
                    <a:pt x="2491435" y="1021410"/>
                  </a:moveTo>
                  <a:lnTo>
                    <a:pt x="2501882" y="1034110"/>
                  </a:lnTo>
                  <a:lnTo>
                    <a:pt x="2503689" y="1034110"/>
                  </a:lnTo>
                  <a:lnTo>
                    <a:pt x="2491435" y="1021410"/>
                  </a:lnTo>
                  <a:close/>
                </a:path>
                <a:path w="4236085" h="2482215" extrusionOk="0">
                  <a:moveTo>
                    <a:pt x="1005065" y="869010"/>
                  </a:moveTo>
                  <a:lnTo>
                    <a:pt x="1009472" y="907110"/>
                  </a:lnTo>
                  <a:lnTo>
                    <a:pt x="1017744" y="945210"/>
                  </a:lnTo>
                  <a:lnTo>
                    <a:pt x="1019700" y="957090"/>
                  </a:lnTo>
                  <a:lnTo>
                    <a:pt x="1019746" y="970610"/>
                  </a:lnTo>
                  <a:lnTo>
                    <a:pt x="1017684" y="983310"/>
                  </a:lnTo>
                  <a:lnTo>
                    <a:pt x="1015558" y="996010"/>
                  </a:lnTo>
                  <a:lnTo>
                    <a:pt x="1013713" y="1008710"/>
                  </a:lnTo>
                  <a:lnTo>
                    <a:pt x="1012494" y="1021410"/>
                  </a:lnTo>
                  <a:lnTo>
                    <a:pt x="1013739" y="1021410"/>
                  </a:lnTo>
                  <a:lnTo>
                    <a:pt x="1016034" y="1008710"/>
                  </a:lnTo>
                  <a:lnTo>
                    <a:pt x="1018166" y="996010"/>
                  </a:lnTo>
                  <a:lnTo>
                    <a:pt x="1020034" y="983310"/>
                  </a:lnTo>
                  <a:lnTo>
                    <a:pt x="1021537" y="957910"/>
                  </a:lnTo>
                  <a:lnTo>
                    <a:pt x="1021373" y="957910"/>
                  </a:lnTo>
                  <a:lnTo>
                    <a:pt x="1019140" y="945210"/>
                  </a:lnTo>
                  <a:lnTo>
                    <a:pt x="1016046" y="932474"/>
                  </a:lnTo>
                  <a:lnTo>
                    <a:pt x="1013333" y="919810"/>
                  </a:lnTo>
                  <a:lnTo>
                    <a:pt x="1011282" y="907110"/>
                  </a:lnTo>
                  <a:lnTo>
                    <a:pt x="1009718" y="894410"/>
                  </a:lnTo>
                  <a:lnTo>
                    <a:pt x="1007894" y="881710"/>
                  </a:lnTo>
                  <a:lnTo>
                    <a:pt x="1005065" y="869010"/>
                  </a:lnTo>
                  <a:close/>
                </a:path>
                <a:path w="4236085" h="2482215" extrusionOk="0">
                  <a:moveTo>
                    <a:pt x="1737991" y="1008710"/>
                  </a:moveTo>
                  <a:lnTo>
                    <a:pt x="1735975" y="1008710"/>
                  </a:lnTo>
                  <a:lnTo>
                    <a:pt x="1745310" y="1021410"/>
                  </a:lnTo>
                  <a:lnTo>
                    <a:pt x="1748372" y="1021410"/>
                  </a:lnTo>
                  <a:lnTo>
                    <a:pt x="1737991" y="1008710"/>
                  </a:lnTo>
                  <a:close/>
                </a:path>
                <a:path w="4236085" h="2482215" extrusionOk="0">
                  <a:moveTo>
                    <a:pt x="2485898" y="1008710"/>
                  </a:moveTo>
                  <a:lnTo>
                    <a:pt x="2482011" y="1008710"/>
                  </a:lnTo>
                  <a:lnTo>
                    <a:pt x="2490050" y="1021410"/>
                  </a:lnTo>
                  <a:lnTo>
                    <a:pt x="2485898" y="1008710"/>
                  </a:lnTo>
                  <a:close/>
                </a:path>
                <a:path w="4236085" h="2482215" extrusionOk="0">
                  <a:moveTo>
                    <a:pt x="811687" y="996010"/>
                  </a:moveTo>
                  <a:lnTo>
                    <a:pt x="805181" y="996010"/>
                  </a:lnTo>
                  <a:lnTo>
                    <a:pt x="800434" y="1008710"/>
                  </a:lnTo>
                  <a:lnTo>
                    <a:pt x="807205" y="1008710"/>
                  </a:lnTo>
                  <a:lnTo>
                    <a:pt x="811687" y="996010"/>
                  </a:lnTo>
                  <a:close/>
                </a:path>
                <a:path w="4236085" h="2482215" extrusionOk="0">
                  <a:moveTo>
                    <a:pt x="2472372" y="957910"/>
                  </a:moveTo>
                  <a:lnTo>
                    <a:pt x="2471470" y="957910"/>
                  </a:lnTo>
                  <a:lnTo>
                    <a:pt x="2471508" y="970610"/>
                  </a:lnTo>
                  <a:lnTo>
                    <a:pt x="2472355" y="970610"/>
                  </a:lnTo>
                  <a:lnTo>
                    <a:pt x="2474207" y="983310"/>
                  </a:lnTo>
                  <a:lnTo>
                    <a:pt x="2476859" y="996010"/>
                  </a:lnTo>
                  <a:lnTo>
                    <a:pt x="2480106" y="1008710"/>
                  </a:lnTo>
                  <a:lnTo>
                    <a:pt x="2482011" y="1008710"/>
                  </a:lnTo>
                  <a:lnTo>
                    <a:pt x="2477577" y="996010"/>
                  </a:lnTo>
                  <a:lnTo>
                    <a:pt x="2472372" y="957910"/>
                  </a:lnTo>
                  <a:close/>
                </a:path>
                <a:path w="4236085" h="2482215" extrusionOk="0">
                  <a:moveTo>
                    <a:pt x="2034070" y="966154"/>
                  </a:moveTo>
                  <a:lnTo>
                    <a:pt x="2035336" y="970610"/>
                  </a:lnTo>
                  <a:lnTo>
                    <a:pt x="2038836" y="983310"/>
                  </a:lnTo>
                  <a:lnTo>
                    <a:pt x="2038946" y="996010"/>
                  </a:lnTo>
                  <a:lnTo>
                    <a:pt x="2042769" y="996010"/>
                  </a:lnTo>
                  <a:lnTo>
                    <a:pt x="2042189" y="983310"/>
                  </a:lnTo>
                  <a:lnTo>
                    <a:pt x="2039593" y="970610"/>
                  </a:lnTo>
                  <a:lnTo>
                    <a:pt x="2035670" y="970610"/>
                  </a:lnTo>
                  <a:lnTo>
                    <a:pt x="2034070" y="966154"/>
                  </a:lnTo>
                  <a:close/>
                </a:path>
                <a:path w="4236085" h="2482215" extrusionOk="0">
                  <a:moveTo>
                    <a:pt x="835094" y="970610"/>
                  </a:moveTo>
                  <a:lnTo>
                    <a:pt x="833126" y="970610"/>
                  </a:lnTo>
                  <a:lnTo>
                    <a:pt x="827801" y="983310"/>
                  </a:lnTo>
                  <a:lnTo>
                    <a:pt x="829059" y="983310"/>
                  </a:lnTo>
                  <a:lnTo>
                    <a:pt x="835094" y="970610"/>
                  </a:lnTo>
                  <a:close/>
                </a:path>
                <a:path w="4236085" h="2482215" extrusionOk="0">
                  <a:moveTo>
                    <a:pt x="730110" y="919810"/>
                  </a:moveTo>
                  <a:lnTo>
                    <a:pt x="718574" y="932510"/>
                  </a:lnTo>
                  <a:lnTo>
                    <a:pt x="709487" y="945210"/>
                  </a:lnTo>
                  <a:lnTo>
                    <a:pt x="699326" y="970610"/>
                  </a:lnTo>
                  <a:lnTo>
                    <a:pt x="702731" y="970610"/>
                  </a:lnTo>
                  <a:lnTo>
                    <a:pt x="706539" y="957910"/>
                  </a:lnTo>
                  <a:lnTo>
                    <a:pt x="711906" y="945210"/>
                  </a:lnTo>
                  <a:lnTo>
                    <a:pt x="717872" y="945210"/>
                  </a:lnTo>
                  <a:lnTo>
                    <a:pt x="724081" y="932474"/>
                  </a:lnTo>
                  <a:lnTo>
                    <a:pt x="730110" y="919810"/>
                  </a:lnTo>
                  <a:close/>
                </a:path>
                <a:path w="4236085" h="2482215" extrusionOk="0">
                  <a:moveTo>
                    <a:pt x="846836" y="957910"/>
                  </a:moveTo>
                  <a:lnTo>
                    <a:pt x="845159" y="957910"/>
                  </a:lnTo>
                  <a:lnTo>
                    <a:pt x="844981" y="970610"/>
                  </a:lnTo>
                  <a:lnTo>
                    <a:pt x="847318" y="970610"/>
                  </a:lnTo>
                  <a:lnTo>
                    <a:pt x="846836" y="957910"/>
                  </a:lnTo>
                  <a:close/>
                </a:path>
                <a:path w="4236085" h="2482215" extrusionOk="0">
                  <a:moveTo>
                    <a:pt x="2031851" y="957090"/>
                  </a:moveTo>
                  <a:lnTo>
                    <a:pt x="2031111" y="957910"/>
                  </a:lnTo>
                  <a:lnTo>
                    <a:pt x="2034070" y="966154"/>
                  </a:lnTo>
                  <a:lnTo>
                    <a:pt x="2031728" y="957910"/>
                  </a:lnTo>
                  <a:lnTo>
                    <a:pt x="2031288" y="957910"/>
                  </a:lnTo>
                  <a:lnTo>
                    <a:pt x="2031851" y="957090"/>
                  </a:lnTo>
                  <a:close/>
                </a:path>
                <a:path w="4236085" h="2482215" extrusionOk="0">
                  <a:moveTo>
                    <a:pt x="875842" y="881710"/>
                  </a:moveTo>
                  <a:lnTo>
                    <a:pt x="874090" y="881710"/>
                  </a:lnTo>
                  <a:lnTo>
                    <a:pt x="876058" y="894410"/>
                  </a:lnTo>
                  <a:lnTo>
                    <a:pt x="878811" y="907110"/>
                  </a:lnTo>
                  <a:lnTo>
                    <a:pt x="881813" y="919810"/>
                  </a:lnTo>
                  <a:lnTo>
                    <a:pt x="886036" y="945210"/>
                  </a:lnTo>
                  <a:lnTo>
                    <a:pt x="892454" y="957910"/>
                  </a:lnTo>
                  <a:lnTo>
                    <a:pt x="887339" y="932474"/>
                  </a:lnTo>
                  <a:lnTo>
                    <a:pt x="883177" y="919810"/>
                  </a:lnTo>
                  <a:lnTo>
                    <a:pt x="879488" y="894410"/>
                  </a:lnTo>
                  <a:lnTo>
                    <a:pt x="875842" y="881710"/>
                  </a:lnTo>
                  <a:close/>
                </a:path>
                <a:path w="4236085" h="2482215" extrusionOk="0">
                  <a:moveTo>
                    <a:pt x="2477341" y="945210"/>
                  </a:moveTo>
                  <a:lnTo>
                    <a:pt x="2474833" y="945210"/>
                  </a:lnTo>
                  <a:lnTo>
                    <a:pt x="2471064" y="957910"/>
                  </a:lnTo>
                  <a:lnTo>
                    <a:pt x="2472494" y="957910"/>
                  </a:lnTo>
                  <a:lnTo>
                    <a:pt x="2477341" y="945210"/>
                  </a:lnTo>
                  <a:close/>
                </a:path>
                <a:path w="4236085" h="2482215" extrusionOk="0">
                  <a:moveTo>
                    <a:pt x="2499709" y="945210"/>
                  </a:moveTo>
                  <a:lnTo>
                    <a:pt x="2495626" y="945210"/>
                  </a:lnTo>
                  <a:lnTo>
                    <a:pt x="2497696" y="957910"/>
                  </a:lnTo>
                  <a:lnTo>
                    <a:pt x="2503137" y="957910"/>
                  </a:lnTo>
                  <a:lnTo>
                    <a:pt x="2499709" y="945210"/>
                  </a:lnTo>
                  <a:close/>
                </a:path>
                <a:path w="4236085" h="2482215" extrusionOk="0">
                  <a:moveTo>
                    <a:pt x="2521060" y="947414"/>
                  </a:moveTo>
                  <a:lnTo>
                    <a:pt x="2516543" y="957910"/>
                  </a:lnTo>
                  <a:lnTo>
                    <a:pt x="2517450" y="957910"/>
                  </a:lnTo>
                  <a:lnTo>
                    <a:pt x="2521060" y="947414"/>
                  </a:lnTo>
                  <a:close/>
                </a:path>
                <a:path w="4236085" h="2482215" extrusionOk="0">
                  <a:moveTo>
                    <a:pt x="2888767" y="881710"/>
                  </a:moveTo>
                  <a:lnTo>
                    <a:pt x="2883446" y="881710"/>
                  </a:lnTo>
                  <a:lnTo>
                    <a:pt x="2887047" y="894410"/>
                  </a:lnTo>
                  <a:lnTo>
                    <a:pt x="2892920" y="919810"/>
                  </a:lnTo>
                  <a:lnTo>
                    <a:pt x="2897926" y="932510"/>
                  </a:lnTo>
                  <a:lnTo>
                    <a:pt x="2898927" y="957910"/>
                  </a:lnTo>
                  <a:lnTo>
                    <a:pt x="2901772" y="945210"/>
                  </a:lnTo>
                  <a:lnTo>
                    <a:pt x="2900108" y="932474"/>
                  </a:lnTo>
                  <a:lnTo>
                    <a:pt x="2893945" y="919810"/>
                  </a:lnTo>
                  <a:lnTo>
                    <a:pt x="2888427" y="894410"/>
                  </a:lnTo>
                  <a:lnTo>
                    <a:pt x="2888767" y="881710"/>
                  </a:lnTo>
                  <a:close/>
                </a:path>
                <a:path w="4236085" h="2482215" extrusionOk="0">
                  <a:moveTo>
                    <a:pt x="2049167" y="932474"/>
                  </a:moveTo>
                  <a:lnTo>
                    <a:pt x="2040007" y="945210"/>
                  </a:lnTo>
                  <a:lnTo>
                    <a:pt x="2031851" y="957090"/>
                  </a:lnTo>
                  <a:lnTo>
                    <a:pt x="2042586" y="945210"/>
                  </a:lnTo>
                  <a:lnTo>
                    <a:pt x="2049167" y="932474"/>
                  </a:lnTo>
                  <a:close/>
                </a:path>
                <a:path w="4236085" h="2482215" extrusionOk="0">
                  <a:moveTo>
                    <a:pt x="2522008" y="945210"/>
                  </a:moveTo>
                  <a:lnTo>
                    <a:pt x="2521818" y="945210"/>
                  </a:lnTo>
                  <a:lnTo>
                    <a:pt x="2521060" y="947414"/>
                  </a:lnTo>
                  <a:lnTo>
                    <a:pt x="2522008" y="945210"/>
                  </a:lnTo>
                  <a:close/>
                </a:path>
                <a:path w="4236085" h="2482215" extrusionOk="0">
                  <a:moveTo>
                    <a:pt x="2532900" y="932510"/>
                  </a:moveTo>
                  <a:lnTo>
                    <a:pt x="2528662" y="932510"/>
                  </a:lnTo>
                  <a:lnTo>
                    <a:pt x="2522008" y="945210"/>
                  </a:lnTo>
                  <a:lnTo>
                    <a:pt x="2526269" y="945210"/>
                  </a:lnTo>
                  <a:lnTo>
                    <a:pt x="2532900" y="932510"/>
                  </a:lnTo>
                  <a:close/>
                </a:path>
                <a:path w="4236085" h="2482215" extrusionOk="0">
                  <a:moveTo>
                    <a:pt x="2597080" y="932510"/>
                  </a:moveTo>
                  <a:lnTo>
                    <a:pt x="2590130" y="932510"/>
                  </a:lnTo>
                  <a:lnTo>
                    <a:pt x="2595568" y="945210"/>
                  </a:lnTo>
                  <a:lnTo>
                    <a:pt x="2602699" y="945210"/>
                  </a:lnTo>
                  <a:lnTo>
                    <a:pt x="2597080" y="932510"/>
                  </a:lnTo>
                  <a:close/>
                </a:path>
                <a:path w="4236085" h="2482215" extrusionOk="0">
                  <a:moveTo>
                    <a:pt x="2633106" y="932510"/>
                  </a:moveTo>
                  <a:lnTo>
                    <a:pt x="2629456" y="932510"/>
                  </a:lnTo>
                  <a:lnTo>
                    <a:pt x="2609430" y="945210"/>
                  </a:lnTo>
                  <a:lnTo>
                    <a:pt x="2621524" y="945210"/>
                  </a:lnTo>
                  <a:lnTo>
                    <a:pt x="2633106" y="932510"/>
                  </a:lnTo>
                  <a:close/>
                </a:path>
                <a:path w="4236085" h="2482215" extrusionOk="0">
                  <a:moveTo>
                    <a:pt x="2568121" y="919810"/>
                  </a:moveTo>
                  <a:lnTo>
                    <a:pt x="2548787" y="919810"/>
                  </a:lnTo>
                  <a:lnTo>
                    <a:pt x="2537701" y="932510"/>
                  </a:lnTo>
                  <a:lnTo>
                    <a:pt x="2556073" y="932510"/>
                  </a:lnTo>
                  <a:lnTo>
                    <a:pt x="2568121" y="919810"/>
                  </a:lnTo>
                  <a:close/>
                </a:path>
                <a:path w="4236085" h="2482215" extrusionOk="0">
                  <a:moveTo>
                    <a:pt x="2583357" y="919810"/>
                  </a:moveTo>
                  <a:lnTo>
                    <a:pt x="2580398" y="919810"/>
                  </a:lnTo>
                  <a:lnTo>
                    <a:pt x="2585401" y="932510"/>
                  </a:lnTo>
                  <a:lnTo>
                    <a:pt x="2586876" y="932510"/>
                  </a:lnTo>
                  <a:lnTo>
                    <a:pt x="2583357" y="919810"/>
                  </a:lnTo>
                  <a:close/>
                </a:path>
                <a:path w="4236085" h="2482215" extrusionOk="0">
                  <a:moveTo>
                    <a:pt x="2660792" y="925167"/>
                  </a:moveTo>
                  <a:lnTo>
                    <a:pt x="2649389" y="932510"/>
                  </a:lnTo>
                  <a:lnTo>
                    <a:pt x="2655811" y="932510"/>
                  </a:lnTo>
                  <a:lnTo>
                    <a:pt x="2660792" y="925167"/>
                  </a:lnTo>
                  <a:close/>
                </a:path>
                <a:path w="4236085" h="2482215" extrusionOk="0">
                  <a:moveTo>
                    <a:pt x="2066460" y="910730"/>
                  </a:moveTo>
                  <a:lnTo>
                    <a:pt x="2055712" y="919810"/>
                  </a:lnTo>
                  <a:lnTo>
                    <a:pt x="2049167" y="932474"/>
                  </a:lnTo>
                  <a:lnTo>
                    <a:pt x="2058894" y="919810"/>
                  </a:lnTo>
                  <a:lnTo>
                    <a:pt x="2066460" y="910730"/>
                  </a:lnTo>
                  <a:close/>
                </a:path>
                <a:path w="4236085" h="2482215" extrusionOk="0">
                  <a:moveTo>
                    <a:pt x="2669111" y="919810"/>
                  </a:moveTo>
                  <a:lnTo>
                    <a:pt x="2664426" y="919810"/>
                  </a:lnTo>
                  <a:lnTo>
                    <a:pt x="2660792" y="925167"/>
                  </a:lnTo>
                  <a:lnTo>
                    <a:pt x="2669111" y="919810"/>
                  </a:lnTo>
                  <a:close/>
                </a:path>
                <a:path w="4236085" h="2482215" extrusionOk="0">
                  <a:moveTo>
                    <a:pt x="746244" y="907110"/>
                  </a:moveTo>
                  <a:lnTo>
                    <a:pt x="737443" y="907110"/>
                  </a:lnTo>
                  <a:lnTo>
                    <a:pt x="732409" y="919810"/>
                  </a:lnTo>
                  <a:lnTo>
                    <a:pt x="746244" y="907110"/>
                  </a:lnTo>
                  <a:close/>
                </a:path>
                <a:path w="4236085" h="2482215" extrusionOk="0">
                  <a:moveTo>
                    <a:pt x="837194" y="914072"/>
                  </a:moveTo>
                  <a:lnTo>
                    <a:pt x="837768" y="919810"/>
                  </a:lnTo>
                  <a:lnTo>
                    <a:pt x="839920" y="919810"/>
                  </a:lnTo>
                  <a:lnTo>
                    <a:pt x="837194" y="914072"/>
                  </a:lnTo>
                  <a:close/>
                </a:path>
                <a:path w="4236085" h="2482215" extrusionOk="0">
                  <a:moveTo>
                    <a:pt x="2689771" y="907110"/>
                  </a:moveTo>
                  <a:lnTo>
                    <a:pt x="2688501" y="907110"/>
                  </a:lnTo>
                  <a:lnTo>
                    <a:pt x="2669111" y="919810"/>
                  </a:lnTo>
                  <a:lnTo>
                    <a:pt x="2681677" y="919810"/>
                  </a:lnTo>
                  <a:lnTo>
                    <a:pt x="2689771" y="907110"/>
                  </a:lnTo>
                  <a:close/>
                </a:path>
                <a:path w="4236085" h="2482215" extrusionOk="0">
                  <a:moveTo>
                    <a:pt x="2797934" y="907110"/>
                  </a:moveTo>
                  <a:lnTo>
                    <a:pt x="2796046" y="907110"/>
                  </a:lnTo>
                  <a:lnTo>
                    <a:pt x="2802382" y="919810"/>
                  </a:lnTo>
                  <a:lnTo>
                    <a:pt x="2797934" y="907110"/>
                  </a:lnTo>
                  <a:close/>
                </a:path>
                <a:path w="4236085" h="2482215" extrusionOk="0">
                  <a:moveTo>
                    <a:pt x="836498" y="907110"/>
                  </a:moveTo>
                  <a:lnTo>
                    <a:pt x="833886" y="907110"/>
                  </a:lnTo>
                  <a:lnTo>
                    <a:pt x="837194" y="914072"/>
                  </a:lnTo>
                  <a:lnTo>
                    <a:pt x="836498" y="907110"/>
                  </a:lnTo>
                  <a:close/>
                </a:path>
                <a:path w="4236085" h="2482215" extrusionOk="0">
                  <a:moveTo>
                    <a:pt x="2100261" y="883220"/>
                  </a:moveTo>
                  <a:lnTo>
                    <a:pt x="2084980" y="894410"/>
                  </a:lnTo>
                  <a:lnTo>
                    <a:pt x="2069477" y="907110"/>
                  </a:lnTo>
                  <a:lnTo>
                    <a:pt x="2066460" y="910730"/>
                  </a:lnTo>
                  <a:lnTo>
                    <a:pt x="2070746" y="907110"/>
                  </a:lnTo>
                  <a:lnTo>
                    <a:pt x="2087943" y="894410"/>
                  </a:lnTo>
                  <a:lnTo>
                    <a:pt x="2100261" y="883220"/>
                  </a:lnTo>
                  <a:close/>
                </a:path>
                <a:path w="4236085" h="2482215" extrusionOk="0">
                  <a:moveTo>
                    <a:pt x="751913" y="901756"/>
                  </a:moveTo>
                  <a:lnTo>
                    <a:pt x="746244" y="907110"/>
                  </a:lnTo>
                  <a:lnTo>
                    <a:pt x="749375" y="907110"/>
                  </a:lnTo>
                  <a:lnTo>
                    <a:pt x="751913" y="901756"/>
                  </a:lnTo>
                  <a:close/>
                </a:path>
                <a:path w="4236085" h="2482215" extrusionOk="0">
                  <a:moveTo>
                    <a:pt x="819073" y="903922"/>
                  </a:moveTo>
                  <a:lnTo>
                    <a:pt x="818565" y="907110"/>
                  </a:lnTo>
                  <a:lnTo>
                    <a:pt x="819556" y="907110"/>
                  </a:lnTo>
                  <a:lnTo>
                    <a:pt x="819073" y="903922"/>
                  </a:lnTo>
                  <a:close/>
                </a:path>
                <a:path w="4236085" h="2482215" extrusionOk="0">
                  <a:moveTo>
                    <a:pt x="849139" y="894410"/>
                  </a:moveTo>
                  <a:lnTo>
                    <a:pt x="845529" y="894410"/>
                  </a:lnTo>
                  <a:lnTo>
                    <a:pt x="836968" y="907110"/>
                  </a:lnTo>
                  <a:lnTo>
                    <a:pt x="849139" y="894410"/>
                  </a:lnTo>
                  <a:close/>
                </a:path>
                <a:path w="4236085" h="2482215" extrusionOk="0">
                  <a:moveTo>
                    <a:pt x="2678988" y="869010"/>
                  </a:moveTo>
                  <a:lnTo>
                    <a:pt x="2677058" y="869010"/>
                  </a:lnTo>
                  <a:lnTo>
                    <a:pt x="2680192" y="881710"/>
                  </a:lnTo>
                  <a:lnTo>
                    <a:pt x="2683694" y="894410"/>
                  </a:lnTo>
                  <a:lnTo>
                    <a:pt x="2686738" y="907110"/>
                  </a:lnTo>
                  <a:lnTo>
                    <a:pt x="2689918" y="907110"/>
                  </a:lnTo>
                  <a:lnTo>
                    <a:pt x="2686646" y="894410"/>
                  </a:lnTo>
                  <a:lnTo>
                    <a:pt x="2682241" y="881710"/>
                  </a:lnTo>
                  <a:lnTo>
                    <a:pt x="2678988" y="869010"/>
                  </a:lnTo>
                  <a:close/>
                </a:path>
                <a:path w="4236085" h="2482215" extrusionOk="0">
                  <a:moveTo>
                    <a:pt x="2783725" y="894410"/>
                  </a:moveTo>
                  <a:lnTo>
                    <a:pt x="2779941" y="894410"/>
                  </a:lnTo>
                  <a:lnTo>
                    <a:pt x="2784961" y="907110"/>
                  </a:lnTo>
                  <a:lnTo>
                    <a:pt x="2788315" y="907110"/>
                  </a:lnTo>
                  <a:lnTo>
                    <a:pt x="2783725" y="894410"/>
                  </a:lnTo>
                  <a:close/>
                </a:path>
                <a:path w="4236085" h="2482215" extrusionOk="0">
                  <a:moveTo>
                    <a:pt x="819778" y="869010"/>
                  </a:moveTo>
                  <a:lnTo>
                    <a:pt x="814666" y="869010"/>
                  </a:lnTo>
                  <a:lnTo>
                    <a:pt x="817257" y="881710"/>
                  </a:lnTo>
                  <a:lnTo>
                    <a:pt x="818597" y="881710"/>
                  </a:lnTo>
                  <a:lnTo>
                    <a:pt x="817592" y="894410"/>
                  </a:lnTo>
                  <a:lnTo>
                    <a:pt x="819073" y="903922"/>
                  </a:lnTo>
                  <a:lnTo>
                    <a:pt x="820589" y="894410"/>
                  </a:lnTo>
                  <a:lnTo>
                    <a:pt x="821809" y="881710"/>
                  </a:lnTo>
                  <a:lnTo>
                    <a:pt x="819778" y="869010"/>
                  </a:lnTo>
                  <a:close/>
                </a:path>
                <a:path w="4236085" h="2482215" extrusionOk="0">
                  <a:moveTo>
                    <a:pt x="759691" y="894410"/>
                  </a:moveTo>
                  <a:lnTo>
                    <a:pt x="755396" y="894410"/>
                  </a:lnTo>
                  <a:lnTo>
                    <a:pt x="751913" y="901756"/>
                  </a:lnTo>
                  <a:lnTo>
                    <a:pt x="759691" y="894410"/>
                  </a:lnTo>
                  <a:close/>
                </a:path>
                <a:path w="4236085" h="2482215" extrusionOk="0">
                  <a:moveTo>
                    <a:pt x="780973" y="881710"/>
                  </a:moveTo>
                  <a:lnTo>
                    <a:pt x="774621" y="881710"/>
                  </a:lnTo>
                  <a:lnTo>
                    <a:pt x="768523" y="894410"/>
                  </a:lnTo>
                  <a:lnTo>
                    <a:pt x="771638" y="894410"/>
                  </a:lnTo>
                  <a:lnTo>
                    <a:pt x="780973" y="881710"/>
                  </a:lnTo>
                  <a:close/>
                </a:path>
                <a:path w="4236085" h="2482215" extrusionOk="0">
                  <a:moveTo>
                    <a:pt x="859085" y="881710"/>
                  </a:moveTo>
                  <a:lnTo>
                    <a:pt x="855197" y="881710"/>
                  </a:lnTo>
                  <a:lnTo>
                    <a:pt x="849139" y="894410"/>
                  </a:lnTo>
                  <a:lnTo>
                    <a:pt x="852338" y="894410"/>
                  </a:lnTo>
                  <a:lnTo>
                    <a:pt x="859085" y="881710"/>
                  </a:lnTo>
                  <a:close/>
                </a:path>
                <a:path w="4236085" h="2482215" extrusionOk="0">
                  <a:moveTo>
                    <a:pt x="2791043" y="887043"/>
                  </a:moveTo>
                  <a:lnTo>
                    <a:pt x="2791485" y="894410"/>
                  </a:lnTo>
                  <a:lnTo>
                    <a:pt x="2797390" y="894410"/>
                  </a:lnTo>
                  <a:lnTo>
                    <a:pt x="2791043" y="887043"/>
                  </a:lnTo>
                  <a:close/>
                </a:path>
                <a:path w="4236085" h="2482215" extrusionOk="0">
                  <a:moveTo>
                    <a:pt x="2790723" y="881710"/>
                  </a:moveTo>
                  <a:lnTo>
                    <a:pt x="2786448" y="881710"/>
                  </a:lnTo>
                  <a:lnTo>
                    <a:pt x="2791043" y="887043"/>
                  </a:lnTo>
                  <a:lnTo>
                    <a:pt x="2790723" y="881710"/>
                  </a:lnTo>
                  <a:close/>
                </a:path>
                <a:path w="4236085" h="2482215" extrusionOk="0">
                  <a:moveTo>
                    <a:pt x="2102323" y="881710"/>
                  </a:moveTo>
                  <a:lnTo>
                    <a:pt x="2101923" y="881710"/>
                  </a:lnTo>
                  <a:lnTo>
                    <a:pt x="2100261" y="883220"/>
                  </a:lnTo>
                  <a:lnTo>
                    <a:pt x="2102323" y="881710"/>
                  </a:lnTo>
                  <a:close/>
                </a:path>
                <a:path w="4236085" h="2482215" extrusionOk="0">
                  <a:moveTo>
                    <a:pt x="2137054" y="869010"/>
                  </a:moveTo>
                  <a:lnTo>
                    <a:pt x="2130311" y="869010"/>
                  </a:lnTo>
                  <a:lnTo>
                    <a:pt x="2116370" y="881710"/>
                  </a:lnTo>
                  <a:lnTo>
                    <a:pt x="2120137" y="881710"/>
                  </a:lnTo>
                  <a:lnTo>
                    <a:pt x="2137054" y="869010"/>
                  </a:lnTo>
                  <a:close/>
                </a:path>
                <a:path w="4236085" h="2482215" extrusionOk="0">
                  <a:moveTo>
                    <a:pt x="2751086" y="843610"/>
                  </a:moveTo>
                  <a:lnTo>
                    <a:pt x="2739859" y="843610"/>
                  </a:lnTo>
                  <a:lnTo>
                    <a:pt x="2754359" y="856310"/>
                  </a:lnTo>
                  <a:lnTo>
                    <a:pt x="2767382" y="869010"/>
                  </a:lnTo>
                  <a:lnTo>
                    <a:pt x="2779359" y="881710"/>
                  </a:lnTo>
                  <a:lnTo>
                    <a:pt x="2786448" y="881710"/>
                  </a:lnTo>
                  <a:lnTo>
                    <a:pt x="2775115" y="869010"/>
                  </a:lnTo>
                  <a:lnTo>
                    <a:pt x="2763343" y="856310"/>
                  </a:lnTo>
                  <a:lnTo>
                    <a:pt x="2751086" y="843610"/>
                  </a:lnTo>
                  <a:close/>
                </a:path>
                <a:path w="4236085" h="2482215" extrusionOk="0">
                  <a:moveTo>
                    <a:pt x="2934215" y="878957"/>
                  </a:moveTo>
                  <a:lnTo>
                    <a:pt x="2933534" y="881710"/>
                  </a:lnTo>
                  <a:lnTo>
                    <a:pt x="2933903" y="881710"/>
                  </a:lnTo>
                  <a:lnTo>
                    <a:pt x="2934215" y="878957"/>
                  </a:lnTo>
                  <a:close/>
                </a:path>
                <a:path w="4236085" h="2482215" extrusionOk="0">
                  <a:moveTo>
                    <a:pt x="2936677" y="869010"/>
                  </a:moveTo>
                  <a:lnTo>
                    <a:pt x="2935346" y="869010"/>
                  </a:lnTo>
                  <a:lnTo>
                    <a:pt x="2934215" y="878957"/>
                  </a:lnTo>
                  <a:lnTo>
                    <a:pt x="2936677" y="869010"/>
                  </a:lnTo>
                  <a:close/>
                </a:path>
                <a:path w="4236085" h="2482215" extrusionOk="0">
                  <a:moveTo>
                    <a:pt x="797509" y="856310"/>
                  </a:moveTo>
                  <a:lnTo>
                    <a:pt x="787338" y="856310"/>
                  </a:lnTo>
                  <a:lnTo>
                    <a:pt x="783677" y="869010"/>
                  </a:lnTo>
                  <a:lnTo>
                    <a:pt x="793140" y="869010"/>
                  </a:lnTo>
                  <a:lnTo>
                    <a:pt x="797509" y="856310"/>
                  </a:lnTo>
                  <a:close/>
                </a:path>
                <a:path w="4236085" h="2482215" extrusionOk="0">
                  <a:moveTo>
                    <a:pt x="1003984" y="856310"/>
                  </a:moveTo>
                  <a:lnTo>
                    <a:pt x="1001890" y="856310"/>
                  </a:lnTo>
                  <a:lnTo>
                    <a:pt x="1002919" y="869010"/>
                  </a:lnTo>
                  <a:lnTo>
                    <a:pt x="1004112" y="869010"/>
                  </a:lnTo>
                  <a:lnTo>
                    <a:pt x="1003984" y="856310"/>
                  </a:lnTo>
                  <a:close/>
                </a:path>
                <a:path w="4236085" h="2482215" extrusionOk="0">
                  <a:moveTo>
                    <a:pt x="2149549" y="856310"/>
                  </a:moveTo>
                  <a:lnTo>
                    <a:pt x="2145553" y="856310"/>
                  </a:lnTo>
                  <a:lnTo>
                    <a:pt x="2137054" y="869010"/>
                  </a:lnTo>
                  <a:lnTo>
                    <a:pt x="2142769" y="869010"/>
                  </a:lnTo>
                  <a:lnTo>
                    <a:pt x="2149549" y="856310"/>
                  </a:lnTo>
                  <a:close/>
                </a:path>
                <a:path w="4236085" h="2482215" extrusionOk="0">
                  <a:moveTo>
                    <a:pt x="2686532" y="856310"/>
                  </a:moveTo>
                  <a:lnTo>
                    <a:pt x="2680258" y="856310"/>
                  </a:lnTo>
                  <a:lnTo>
                    <a:pt x="2674620" y="869010"/>
                  </a:lnTo>
                  <a:lnTo>
                    <a:pt x="2683865" y="869010"/>
                  </a:lnTo>
                  <a:lnTo>
                    <a:pt x="2686532" y="856310"/>
                  </a:lnTo>
                  <a:close/>
                </a:path>
                <a:path w="4236085" h="2482215" extrusionOk="0">
                  <a:moveTo>
                    <a:pt x="2940109" y="857745"/>
                  </a:moveTo>
                  <a:lnTo>
                    <a:pt x="2936677" y="869010"/>
                  </a:lnTo>
                  <a:lnTo>
                    <a:pt x="2937616" y="869010"/>
                  </a:lnTo>
                  <a:lnTo>
                    <a:pt x="2940109" y="857745"/>
                  </a:lnTo>
                  <a:close/>
                </a:path>
                <a:path w="4236085" h="2482215" extrusionOk="0">
                  <a:moveTo>
                    <a:pt x="2957474" y="843610"/>
                  </a:moveTo>
                  <a:lnTo>
                    <a:pt x="2943491" y="843610"/>
                  </a:lnTo>
                  <a:lnTo>
                    <a:pt x="2940427" y="856310"/>
                  </a:lnTo>
                  <a:lnTo>
                    <a:pt x="2940109" y="857745"/>
                  </a:lnTo>
                  <a:lnTo>
                    <a:pt x="2940546" y="856310"/>
                  </a:lnTo>
                  <a:lnTo>
                    <a:pt x="2946895" y="856310"/>
                  </a:lnTo>
                  <a:lnTo>
                    <a:pt x="2957474" y="843610"/>
                  </a:lnTo>
                  <a:close/>
                </a:path>
                <a:path w="4236085" h="2482215" extrusionOk="0">
                  <a:moveTo>
                    <a:pt x="971219" y="767410"/>
                  </a:moveTo>
                  <a:lnTo>
                    <a:pt x="968629" y="767410"/>
                  </a:lnTo>
                  <a:lnTo>
                    <a:pt x="968622" y="780110"/>
                  </a:lnTo>
                  <a:lnTo>
                    <a:pt x="971015" y="792810"/>
                  </a:lnTo>
                  <a:lnTo>
                    <a:pt x="974767" y="792810"/>
                  </a:lnTo>
                  <a:lnTo>
                    <a:pt x="978839" y="805510"/>
                  </a:lnTo>
                  <a:lnTo>
                    <a:pt x="983894" y="818210"/>
                  </a:lnTo>
                  <a:lnTo>
                    <a:pt x="989557" y="830910"/>
                  </a:lnTo>
                  <a:lnTo>
                    <a:pt x="995407" y="843610"/>
                  </a:lnTo>
                  <a:lnTo>
                    <a:pt x="1001026" y="856310"/>
                  </a:lnTo>
                  <a:lnTo>
                    <a:pt x="1002007" y="856310"/>
                  </a:lnTo>
                  <a:lnTo>
                    <a:pt x="998855" y="843610"/>
                  </a:lnTo>
                  <a:lnTo>
                    <a:pt x="995197" y="830910"/>
                  </a:lnTo>
                  <a:lnTo>
                    <a:pt x="987032" y="818210"/>
                  </a:lnTo>
                  <a:lnTo>
                    <a:pt x="979027" y="805510"/>
                  </a:lnTo>
                  <a:lnTo>
                    <a:pt x="973094" y="779990"/>
                  </a:lnTo>
                  <a:lnTo>
                    <a:pt x="971219" y="767410"/>
                  </a:lnTo>
                  <a:close/>
                </a:path>
                <a:path w="4236085" h="2482215" extrusionOk="0">
                  <a:moveTo>
                    <a:pt x="2164456" y="843610"/>
                  </a:moveTo>
                  <a:lnTo>
                    <a:pt x="2164252" y="843610"/>
                  </a:lnTo>
                  <a:lnTo>
                    <a:pt x="2154451" y="856310"/>
                  </a:lnTo>
                  <a:lnTo>
                    <a:pt x="2156753" y="856310"/>
                  </a:lnTo>
                  <a:lnTo>
                    <a:pt x="2164456" y="843610"/>
                  </a:lnTo>
                  <a:close/>
                </a:path>
                <a:path w="4236085" h="2482215" extrusionOk="0">
                  <a:moveTo>
                    <a:pt x="2180958" y="843610"/>
                  </a:moveTo>
                  <a:lnTo>
                    <a:pt x="2176377" y="843610"/>
                  </a:lnTo>
                  <a:lnTo>
                    <a:pt x="2179556" y="856310"/>
                  </a:lnTo>
                  <a:lnTo>
                    <a:pt x="2183257" y="856310"/>
                  </a:lnTo>
                  <a:lnTo>
                    <a:pt x="2180958" y="843610"/>
                  </a:lnTo>
                  <a:close/>
                </a:path>
                <a:path w="4236085" h="2482215" extrusionOk="0">
                  <a:moveTo>
                    <a:pt x="2246757" y="830910"/>
                  </a:moveTo>
                  <a:lnTo>
                    <a:pt x="2242159" y="830910"/>
                  </a:lnTo>
                  <a:lnTo>
                    <a:pt x="2229285" y="843610"/>
                  </a:lnTo>
                  <a:lnTo>
                    <a:pt x="2216046" y="856310"/>
                  </a:lnTo>
                  <a:lnTo>
                    <a:pt x="2219659" y="856310"/>
                  </a:lnTo>
                  <a:lnTo>
                    <a:pt x="2233645" y="843610"/>
                  </a:lnTo>
                  <a:lnTo>
                    <a:pt x="2247734" y="843610"/>
                  </a:lnTo>
                  <a:lnTo>
                    <a:pt x="2246757" y="830910"/>
                  </a:lnTo>
                  <a:close/>
                </a:path>
                <a:path w="4236085" h="2482215" extrusionOk="0">
                  <a:moveTo>
                    <a:pt x="2992818" y="830910"/>
                  </a:moveTo>
                  <a:lnTo>
                    <a:pt x="2988741" y="830910"/>
                  </a:lnTo>
                  <a:lnTo>
                    <a:pt x="2987827" y="843610"/>
                  </a:lnTo>
                  <a:lnTo>
                    <a:pt x="2992234" y="843610"/>
                  </a:lnTo>
                  <a:lnTo>
                    <a:pt x="2992818" y="830910"/>
                  </a:lnTo>
                  <a:close/>
                </a:path>
                <a:path w="4236085" h="2482215" extrusionOk="0">
                  <a:moveTo>
                    <a:pt x="846797" y="818210"/>
                  </a:moveTo>
                  <a:lnTo>
                    <a:pt x="845858" y="818210"/>
                  </a:lnTo>
                  <a:lnTo>
                    <a:pt x="840905" y="830910"/>
                  </a:lnTo>
                  <a:lnTo>
                    <a:pt x="846797" y="818210"/>
                  </a:lnTo>
                  <a:close/>
                </a:path>
                <a:path w="4236085" h="2482215" extrusionOk="0">
                  <a:moveTo>
                    <a:pt x="2244636" y="818210"/>
                  </a:moveTo>
                  <a:lnTo>
                    <a:pt x="2241588" y="818210"/>
                  </a:lnTo>
                  <a:lnTo>
                    <a:pt x="2243150" y="830910"/>
                  </a:lnTo>
                  <a:lnTo>
                    <a:pt x="2244166" y="830910"/>
                  </a:lnTo>
                  <a:lnTo>
                    <a:pt x="2244636" y="818210"/>
                  </a:lnTo>
                  <a:close/>
                </a:path>
                <a:path w="4236085" h="2482215" extrusionOk="0">
                  <a:moveTo>
                    <a:pt x="2999149" y="818210"/>
                  </a:moveTo>
                  <a:lnTo>
                    <a:pt x="2996396" y="818210"/>
                  </a:lnTo>
                  <a:lnTo>
                    <a:pt x="2991434" y="830910"/>
                  </a:lnTo>
                  <a:lnTo>
                    <a:pt x="2993212" y="830910"/>
                  </a:lnTo>
                  <a:lnTo>
                    <a:pt x="2999149" y="818210"/>
                  </a:lnTo>
                  <a:close/>
                </a:path>
                <a:path w="4236085" h="2482215" extrusionOk="0">
                  <a:moveTo>
                    <a:pt x="869811" y="760160"/>
                  </a:moveTo>
                  <a:lnTo>
                    <a:pt x="867308" y="767410"/>
                  </a:lnTo>
                  <a:lnTo>
                    <a:pt x="864086" y="780110"/>
                  </a:lnTo>
                  <a:lnTo>
                    <a:pt x="861668" y="792810"/>
                  </a:lnTo>
                  <a:lnTo>
                    <a:pt x="859466" y="792810"/>
                  </a:lnTo>
                  <a:lnTo>
                    <a:pt x="856894" y="805510"/>
                  </a:lnTo>
                  <a:lnTo>
                    <a:pt x="855586" y="818210"/>
                  </a:lnTo>
                  <a:lnTo>
                    <a:pt x="855726" y="818210"/>
                  </a:lnTo>
                  <a:lnTo>
                    <a:pt x="859782" y="805510"/>
                  </a:lnTo>
                  <a:lnTo>
                    <a:pt x="863060" y="792810"/>
                  </a:lnTo>
                  <a:lnTo>
                    <a:pt x="866444" y="779990"/>
                  </a:lnTo>
                  <a:lnTo>
                    <a:pt x="869811" y="760160"/>
                  </a:lnTo>
                  <a:close/>
                </a:path>
                <a:path w="4236085" h="2482215" extrusionOk="0">
                  <a:moveTo>
                    <a:pt x="3010751" y="805510"/>
                  </a:moveTo>
                  <a:lnTo>
                    <a:pt x="3006855" y="805510"/>
                  </a:lnTo>
                  <a:lnTo>
                    <a:pt x="3001598" y="818210"/>
                  </a:lnTo>
                  <a:lnTo>
                    <a:pt x="3004989" y="818210"/>
                  </a:lnTo>
                  <a:lnTo>
                    <a:pt x="3010751" y="805510"/>
                  </a:lnTo>
                  <a:close/>
                </a:path>
                <a:path w="4236085" h="2482215" extrusionOk="0">
                  <a:moveTo>
                    <a:pt x="3010662" y="792810"/>
                  </a:moveTo>
                  <a:lnTo>
                    <a:pt x="3006813" y="792810"/>
                  </a:lnTo>
                  <a:lnTo>
                    <a:pt x="3011982" y="805510"/>
                  </a:lnTo>
                  <a:lnTo>
                    <a:pt x="3016453" y="805510"/>
                  </a:lnTo>
                  <a:lnTo>
                    <a:pt x="3010662" y="792810"/>
                  </a:lnTo>
                  <a:close/>
                </a:path>
                <a:path w="4236085" h="2482215" extrusionOk="0">
                  <a:moveTo>
                    <a:pt x="2338107" y="767410"/>
                  </a:moveTo>
                  <a:lnTo>
                    <a:pt x="2337841" y="767410"/>
                  </a:lnTo>
                  <a:lnTo>
                    <a:pt x="2337612" y="780110"/>
                  </a:lnTo>
                  <a:lnTo>
                    <a:pt x="2337257" y="792810"/>
                  </a:lnTo>
                  <a:lnTo>
                    <a:pt x="2343340" y="792810"/>
                  </a:lnTo>
                  <a:lnTo>
                    <a:pt x="2340940" y="780110"/>
                  </a:lnTo>
                  <a:lnTo>
                    <a:pt x="2339619" y="780110"/>
                  </a:lnTo>
                  <a:lnTo>
                    <a:pt x="2338107" y="767410"/>
                  </a:lnTo>
                  <a:close/>
                </a:path>
                <a:path w="4236085" h="2482215" extrusionOk="0">
                  <a:moveTo>
                    <a:pt x="2357223" y="780110"/>
                  </a:moveTo>
                  <a:lnTo>
                    <a:pt x="2355000" y="780110"/>
                  </a:lnTo>
                  <a:lnTo>
                    <a:pt x="2343340" y="792810"/>
                  </a:lnTo>
                  <a:lnTo>
                    <a:pt x="2349677" y="792810"/>
                  </a:lnTo>
                  <a:lnTo>
                    <a:pt x="2357223" y="780110"/>
                  </a:lnTo>
                  <a:close/>
                </a:path>
                <a:path w="4236085" h="2482215" extrusionOk="0">
                  <a:moveTo>
                    <a:pt x="2996387" y="780110"/>
                  </a:moveTo>
                  <a:lnTo>
                    <a:pt x="2981337" y="780110"/>
                  </a:lnTo>
                  <a:lnTo>
                    <a:pt x="2991535" y="792810"/>
                  </a:lnTo>
                  <a:lnTo>
                    <a:pt x="2996387" y="780110"/>
                  </a:lnTo>
                  <a:close/>
                </a:path>
                <a:path w="4236085" h="2482215" extrusionOk="0">
                  <a:moveTo>
                    <a:pt x="2364801" y="779990"/>
                  </a:moveTo>
                  <a:close/>
                </a:path>
                <a:path w="4236085" h="2482215" extrusionOk="0">
                  <a:moveTo>
                    <a:pt x="2374615" y="767410"/>
                  </a:moveTo>
                  <a:lnTo>
                    <a:pt x="2372280" y="767410"/>
                  </a:lnTo>
                  <a:lnTo>
                    <a:pt x="2364801" y="779990"/>
                  </a:lnTo>
                  <a:lnTo>
                    <a:pt x="2374615" y="767410"/>
                  </a:lnTo>
                  <a:close/>
                </a:path>
                <a:path w="4236085" h="2482215" extrusionOk="0">
                  <a:moveTo>
                    <a:pt x="988491" y="754710"/>
                  </a:moveTo>
                  <a:lnTo>
                    <a:pt x="981824" y="767410"/>
                  </a:lnTo>
                  <a:lnTo>
                    <a:pt x="984694" y="767410"/>
                  </a:lnTo>
                  <a:lnTo>
                    <a:pt x="988491" y="754710"/>
                  </a:lnTo>
                  <a:close/>
                </a:path>
                <a:path w="4236085" h="2482215" extrusionOk="0">
                  <a:moveTo>
                    <a:pt x="2302050" y="754710"/>
                  </a:moveTo>
                  <a:lnTo>
                    <a:pt x="2297645" y="754710"/>
                  </a:lnTo>
                  <a:lnTo>
                    <a:pt x="2297353" y="767410"/>
                  </a:lnTo>
                  <a:lnTo>
                    <a:pt x="2300020" y="767410"/>
                  </a:lnTo>
                  <a:lnTo>
                    <a:pt x="2302050" y="754710"/>
                  </a:lnTo>
                  <a:close/>
                </a:path>
                <a:path w="4236085" h="2482215" extrusionOk="0">
                  <a:moveTo>
                    <a:pt x="871693" y="754710"/>
                  </a:moveTo>
                  <a:lnTo>
                    <a:pt x="870737" y="754710"/>
                  </a:lnTo>
                  <a:lnTo>
                    <a:pt x="869811" y="760160"/>
                  </a:lnTo>
                  <a:lnTo>
                    <a:pt x="871693" y="754710"/>
                  </a:lnTo>
                  <a:close/>
                </a:path>
                <a:path w="4236085" h="2482215" extrusionOk="0">
                  <a:moveTo>
                    <a:pt x="2293861" y="729310"/>
                  </a:moveTo>
                  <a:lnTo>
                    <a:pt x="2285987" y="729310"/>
                  </a:lnTo>
                  <a:lnTo>
                    <a:pt x="2279980" y="742010"/>
                  </a:lnTo>
                  <a:lnTo>
                    <a:pt x="2278418" y="754710"/>
                  </a:lnTo>
                  <a:lnTo>
                    <a:pt x="2283193" y="742010"/>
                  </a:lnTo>
                  <a:lnTo>
                    <a:pt x="2287778" y="742010"/>
                  </a:lnTo>
                  <a:lnTo>
                    <a:pt x="2293861" y="729310"/>
                  </a:lnTo>
                  <a:close/>
                </a:path>
                <a:path w="4236085" h="2482215" extrusionOk="0">
                  <a:moveTo>
                    <a:pt x="2304354" y="749695"/>
                  </a:moveTo>
                  <a:lnTo>
                    <a:pt x="2302050" y="754710"/>
                  </a:lnTo>
                  <a:lnTo>
                    <a:pt x="2302664" y="754710"/>
                  </a:lnTo>
                  <a:lnTo>
                    <a:pt x="2304354" y="749695"/>
                  </a:lnTo>
                  <a:close/>
                </a:path>
                <a:path w="4236085" h="2482215" extrusionOk="0">
                  <a:moveTo>
                    <a:pt x="2307886" y="742010"/>
                  </a:moveTo>
                  <a:lnTo>
                    <a:pt x="2306945" y="742010"/>
                  </a:lnTo>
                  <a:lnTo>
                    <a:pt x="2304354" y="749695"/>
                  </a:lnTo>
                  <a:lnTo>
                    <a:pt x="2307886" y="742010"/>
                  </a:lnTo>
                  <a:close/>
                </a:path>
                <a:path w="4236085" h="2482215" extrusionOk="0">
                  <a:moveTo>
                    <a:pt x="2315972" y="729310"/>
                  </a:moveTo>
                  <a:lnTo>
                    <a:pt x="2312987" y="729310"/>
                  </a:lnTo>
                  <a:lnTo>
                    <a:pt x="2310411" y="742010"/>
                  </a:lnTo>
                  <a:lnTo>
                    <a:pt x="2313777" y="742010"/>
                  </a:lnTo>
                  <a:lnTo>
                    <a:pt x="2315972" y="729310"/>
                  </a:lnTo>
                  <a:close/>
                </a:path>
                <a:path w="4236085" h="2482215" extrusionOk="0">
                  <a:moveTo>
                    <a:pt x="3779393" y="2267470"/>
                  </a:moveTo>
                  <a:lnTo>
                    <a:pt x="3791100" y="2282779"/>
                  </a:lnTo>
                  <a:lnTo>
                    <a:pt x="3802030" y="2298626"/>
                  </a:lnTo>
                  <a:lnTo>
                    <a:pt x="3812361" y="2314898"/>
                  </a:lnTo>
                  <a:lnTo>
                    <a:pt x="3822268" y="2331478"/>
                  </a:lnTo>
                  <a:lnTo>
                    <a:pt x="3815469" y="2314854"/>
                  </a:lnTo>
                  <a:lnTo>
                    <a:pt x="3806348" y="2299258"/>
                  </a:lnTo>
                  <a:lnTo>
                    <a:pt x="3795589" y="2284644"/>
                  </a:lnTo>
                  <a:lnTo>
                    <a:pt x="3783876" y="2270963"/>
                  </a:lnTo>
                  <a:lnTo>
                    <a:pt x="3780485" y="2268347"/>
                  </a:lnTo>
                  <a:lnTo>
                    <a:pt x="3779393" y="2267470"/>
                  </a:lnTo>
                  <a:close/>
                </a:path>
                <a:path w="4236085" h="2482215" extrusionOk="0">
                  <a:moveTo>
                    <a:pt x="3923372" y="2249258"/>
                  </a:moveTo>
                  <a:lnTo>
                    <a:pt x="3917879" y="2260381"/>
                  </a:lnTo>
                  <a:lnTo>
                    <a:pt x="3912268" y="2271453"/>
                  </a:lnTo>
                  <a:lnTo>
                    <a:pt x="3906697" y="2282546"/>
                  </a:lnTo>
                  <a:lnTo>
                    <a:pt x="3901325" y="2293734"/>
                  </a:lnTo>
                  <a:lnTo>
                    <a:pt x="3885919" y="2297755"/>
                  </a:lnTo>
                  <a:lnTo>
                    <a:pt x="3870593" y="2302111"/>
                  </a:lnTo>
                  <a:lnTo>
                    <a:pt x="3855450" y="2307041"/>
                  </a:lnTo>
                  <a:lnTo>
                    <a:pt x="3840594" y="2312784"/>
                  </a:lnTo>
                  <a:lnTo>
                    <a:pt x="3835819" y="2314143"/>
                  </a:lnTo>
                  <a:lnTo>
                    <a:pt x="3834218" y="2318842"/>
                  </a:lnTo>
                  <a:lnTo>
                    <a:pt x="3832580" y="2322956"/>
                  </a:lnTo>
                  <a:lnTo>
                    <a:pt x="3836479" y="2319273"/>
                  </a:lnTo>
                  <a:lnTo>
                    <a:pt x="3839933" y="2314689"/>
                  </a:lnTo>
                  <a:lnTo>
                    <a:pt x="3845369" y="2313114"/>
                  </a:lnTo>
                  <a:lnTo>
                    <a:pt x="3859833" y="2308149"/>
                  </a:lnTo>
                  <a:lnTo>
                    <a:pt x="3874404" y="2303522"/>
                  </a:lnTo>
                  <a:lnTo>
                    <a:pt x="3889057" y="2299148"/>
                  </a:lnTo>
                  <a:lnTo>
                    <a:pt x="3903764" y="2294940"/>
                  </a:lnTo>
                  <a:lnTo>
                    <a:pt x="3909128" y="2283695"/>
                  </a:lnTo>
                  <a:lnTo>
                    <a:pt x="3914701" y="2272518"/>
                  </a:lnTo>
                  <a:lnTo>
                    <a:pt x="3919708" y="2261133"/>
                  </a:lnTo>
                  <a:lnTo>
                    <a:pt x="3923372" y="2249258"/>
                  </a:lnTo>
                  <a:close/>
                </a:path>
                <a:path w="4236085" h="2482215" extrusionOk="0">
                  <a:moveTo>
                    <a:pt x="3173666" y="2089022"/>
                  </a:moveTo>
                  <a:lnTo>
                    <a:pt x="3166227" y="2105549"/>
                  </a:lnTo>
                  <a:lnTo>
                    <a:pt x="3163797" y="2123270"/>
                  </a:lnTo>
                  <a:lnTo>
                    <a:pt x="3163785" y="2159622"/>
                  </a:lnTo>
                  <a:lnTo>
                    <a:pt x="3164074" y="2171354"/>
                  </a:lnTo>
                  <a:lnTo>
                    <a:pt x="3166275" y="2182812"/>
                  </a:lnTo>
                  <a:lnTo>
                    <a:pt x="3170018" y="2193908"/>
                  </a:lnTo>
                  <a:lnTo>
                    <a:pt x="3174936" y="2204554"/>
                  </a:lnTo>
                  <a:lnTo>
                    <a:pt x="3168651" y="2207941"/>
                  </a:lnTo>
                  <a:lnTo>
                    <a:pt x="3162325" y="2211466"/>
                  </a:lnTo>
                  <a:lnTo>
                    <a:pt x="3156723" y="2215806"/>
                  </a:lnTo>
                  <a:lnTo>
                    <a:pt x="3152609" y="2221636"/>
                  </a:lnTo>
                  <a:lnTo>
                    <a:pt x="3148980" y="2229179"/>
                  </a:lnTo>
                  <a:lnTo>
                    <a:pt x="3144959" y="2236519"/>
                  </a:lnTo>
                  <a:lnTo>
                    <a:pt x="3139788" y="2242865"/>
                  </a:lnTo>
                  <a:lnTo>
                    <a:pt x="3132709" y="2247430"/>
                  </a:lnTo>
                  <a:lnTo>
                    <a:pt x="3141306" y="2244543"/>
                  </a:lnTo>
                  <a:lnTo>
                    <a:pt x="3146910" y="2238051"/>
                  </a:lnTo>
                  <a:lnTo>
                    <a:pt x="3151072" y="2229892"/>
                  </a:lnTo>
                  <a:lnTo>
                    <a:pt x="3155340" y="2222004"/>
                  </a:lnTo>
                  <a:lnTo>
                    <a:pt x="3159569" y="2214270"/>
                  </a:lnTo>
                  <a:lnTo>
                    <a:pt x="3168230" y="2211031"/>
                  </a:lnTo>
                  <a:lnTo>
                    <a:pt x="3175736" y="2207361"/>
                  </a:lnTo>
                  <a:lnTo>
                    <a:pt x="3175470" y="2199655"/>
                  </a:lnTo>
                  <a:lnTo>
                    <a:pt x="3172198" y="2192697"/>
                  </a:lnTo>
                  <a:lnTo>
                    <a:pt x="3168608" y="2185785"/>
                  </a:lnTo>
                  <a:lnTo>
                    <a:pt x="3167392" y="2178215"/>
                  </a:lnTo>
                  <a:lnTo>
                    <a:pt x="3167112" y="2155695"/>
                  </a:lnTo>
                  <a:lnTo>
                    <a:pt x="3166338" y="2133085"/>
                  </a:lnTo>
                  <a:lnTo>
                    <a:pt x="3167660" y="2110742"/>
                  </a:lnTo>
                  <a:lnTo>
                    <a:pt x="3173666" y="2089022"/>
                  </a:lnTo>
                  <a:close/>
                </a:path>
                <a:path w="4236085" h="2482215" extrusionOk="0">
                  <a:moveTo>
                    <a:pt x="3642372" y="2086584"/>
                  </a:moveTo>
                  <a:lnTo>
                    <a:pt x="3642512" y="2092413"/>
                  </a:lnTo>
                  <a:lnTo>
                    <a:pt x="3642588" y="2094344"/>
                  </a:lnTo>
                  <a:lnTo>
                    <a:pt x="3646411" y="2098205"/>
                  </a:lnTo>
                  <a:lnTo>
                    <a:pt x="3650640" y="2098852"/>
                  </a:lnTo>
                  <a:lnTo>
                    <a:pt x="3655263" y="2096312"/>
                  </a:lnTo>
                  <a:lnTo>
                    <a:pt x="3651224" y="2092629"/>
                  </a:lnTo>
                  <a:lnTo>
                    <a:pt x="3646817" y="2089530"/>
                  </a:lnTo>
                  <a:lnTo>
                    <a:pt x="3642372" y="2086584"/>
                  </a:lnTo>
                  <a:close/>
                </a:path>
                <a:path w="4236085" h="2482215" extrusionOk="0">
                  <a:moveTo>
                    <a:pt x="3924096" y="1968499"/>
                  </a:moveTo>
                  <a:lnTo>
                    <a:pt x="3926654" y="1981199"/>
                  </a:lnTo>
                  <a:lnTo>
                    <a:pt x="3929662" y="1993899"/>
                  </a:lnTo>
                  <a:lnTo>
                    <a:pt x="3931865" y="2019299"/>
                  </a:lnTo>
                  <a:lnTo>
                    <a:pt x="3932008" y="2031999"/>
                  </a:lnTo>
                  <a:lnTo>
                    <a:pt x="3932062" y="2044699"/>
                  </a:lnTo>
                  <a:lnTo>
                    <a:pt x="3933458" y="2057399"/>
                  </a:lnTo>
                  <a:lnTo>
                    <a:pt x="3935075" y="2070099"/>
                  </a:lnTo>
                  <a:lnTo>
                    <a:pt x="3935793" y="2082799"/>
                  </a:lnTo>
                  <a:lnTo>
                    <a:pt x="3935707" y="2095499"/>
                  </a:lnTo>
                  <a:lnTo>
                    <a:pt x="3935653" y="2222499"/>
                  </a:lnTo>
                  <a:lnTo>
                    <a:pt x="3934659" y="2222499"/>
                  </a:lnTo>
                  <a:lnTo>
                    <a:pt x="3931453" y="2235199"/>
                  </a:lnTo>
                  <a:lnTo>
                    <a:pt x="3927413" y="2247899"/>
                  </a:lnTo>
                  <a:lnTo>
                    <a:pt x="3930099" y="2247899"/>
                  </a:lnTo>
                  <a:lnTo>
                    <a:pt x="3934740" y="2235199"/>
                  </a:lnTo>
                  <a:lnTo>
                    <a:pt x="3937393" y="2222499"/>
                  </a:lnTo>
                  <a:lnTo>
                    <a:pt x="3937609" y="2209799"/>
                  </a:lnTo>
                  <a:lnTo>
                    <a:pt x="3937135" y="2171699"/>
                  </a:lnTo>
                  <a:lnTo>
                    <a:pt x="3936436" y="2108199"/>
                  </a:lnTo>
                  <a:lnTo>
                    <a:pt x="3935983" y="2070099"/>
                  </a:lnTo>
                  <a:lnTo>
                    <a:pt x="3935282" y="2044699"/>
                  </a:lnTo>
                  <a:lnTo>
                    <a:pt x="3934026" y="2019299"/>
                  </a:lnTo>
                  <a:lnTo>
                    <a:pt x="3930777" y="1993899"/>
                  </a:lnTo>
                  <a:lnTo>
                    <a:pt x="3924096" y="1968499"/>
                  </a:lnTo>
                  <a:close/>
                </a:path>
                <a:path w="4236085" h="2482215" extrusionOk="0">
                  <a:moveTo>
                    <a:pt x="3688734" y="2082799"/>
                  </a:moveTo>
                  <a:lnTo>
                    <a:pt x="3684860" y="2082799"/>
                  </a:lnTo>
                  <a:lnTo>
                    <a:pt x="3673778" y="2095499"/>
                  </a:lnTo>
                  <a:lnTo>
                    <a:pt x="3660724" y="2108199"/>
                  </a:lnTo>
                  <a:lnTo>
                    <a:pt x="3675370" y="2095499"/>
                  </a:lnTo>
                  <a:lnTo>
                    <a:pt x="3688734" y="2082799"/>
                  </a:lnTo>
                  <a:close/>
                </a:path>
                <a:path w="4236085" h="2482215" extrusionOk="0">
                  <a:moveTo>
                    <a:pt x="3637224" y="2082799"/>
                  </a:moveTo>
                  <a:lnTo>
                    <a:pt x="3635304" y="2082799"/>
                  </a:lnTo>
                  <a:lnTo>
                    <a:pt x="3641280" y="2095499"/>
                  </a:lnTo>
                  <a:lnTo>
                    <a:pt x="3637224" y="2082799"/>
                  </a:lnTo>
                  <a:close/>
                </a:path>
                <a:path w="4236085" h="2482215" extrusionOk="0">
                  <a:moveTo>
                    <a:pt x="3627569" y="2070099"/>
                  </a:moveTo>
                  <a:lnTo>
                    <a:pt x="3622078" y="2070099"/>
                  </a:lnTo>
                  <a:lnTo>
                    <a:pt x="3625796" y="2082799"/>
                  </a:lnTo>
                  <a:lnTo>
                    <a:pt x="3632636" y="2082799"/>
                  </a:lnTo>
                  <a:lnTo>
                    <a:pt x="3627569" y="2070099"/>
                  </a:lnTo>
                  <a:close/>
                </a:path>
                <a:path w="4236085" h="2482215" extrusionOk="0">
                  <a:moveTo>
                    <a:pt x="3735091" y="2006599"/>
                  </a:moveTo>
                  <a:lnTo>
                    <a:pt x="3732322" y="2006599"/>
                  </a:lnTo>
                  <a:lnTo>
                    <a:pt x="3724444" y="2019299"/>
                  </a:lnTo>
                  <a:lnTo>
                    <a:pt x="3716859" y="2031999"/>
                  </a:lnTo>
                  <a:lnTo>
                    <a:pt x="3709543" y="2044699"/>
                  </a:lnTo>
                  <a:lnTo>
                    <a:pt x="3700297" y="2070099"/>
                  </a:lnTo>
                  <a:lnTo>
                    <a:pt x="3688734" y="2082799"/>
                  </a:lnTo>
                  <a:lnTo>
                    <a:pt x="3694485" y="2082799"/>
                  </a:lnTo>
                  <a:lnTo>
                    <a:pt x="3703167" y="2070099"/>
                  </a:lnTo>
                  <a:lnTo>
                    <a:pt x="3713469" y="2044699"/>
                  </a:lnTo>
                  <a:lnTo>
                    <a:pt x="3724267" y="2031999"/>
                  </a:lnTo>
                  <a:lnTo>
                    <a:pt x="3735091" y="2006599"/>
                  </a:lnTo>
                  <a:close/>
                </a:path>
                <a:path w="4236085" h="2482215" extrusionOk="0">
                  <a:moveTo>
                    <a:pt x="3868566" y="1981199"/>
                  </a:moveTo>
                  <a:lnTo>
                    <a:pt x="3756215" y="1981199"/>
                  </a:lnTo>
                  <a:lnTo>
                    <a:pt x="3763435" y="1993899"/>
                  </a:lnTo>
                  <a:lnTo>
                    <a:pt x="3779621" y="2019299"/>
                  </a:lnTo>
                  <a:lnTo>
                    <a:pt x="3786898" y="2031999"/>
                  </a:lnTo>
                  <a:lnTo>
                    <a:pt x="3786854" y="2044699"/>
                  </a:lnTo>
                  <a:lnTo>
                    <a:pt x="3787306" y="2057399"/>
                  </a:lnTo>
                  <a:lnTo>
                    <a:pt x="3789875" y="2070099"/>
                  </a:lnTo>
                  <a:lnTo>
                    <a:pt x="3796182" y="2082799"/>
                  </a:lnTo>
                  <a:lnTo>
                    <a:pt x="3799161" y="2082799"/>
                  </a:lnTo>
                  <a:lnTo>
                    <a:pt x="3798671" y="2070099"/>
                  </a:lnTo>
                  <a:lnTo>
                    <a:pt x="3798265" y="2070099"/>
                  </a:lnTo>
                  <a:lnTo>
                    <a:pt x="3801765" y="2057399"/>
                  </a:lnTo>
                  <a:lnTo>
                    <a:pt x="3805637" y="2057399"/>
                  </a:lnTo>
                  <a:lnTo>
                    <a:pt x="3809938" y="2044699"/>
                  </a:lnTo>
                  <a:lnTo>
                    <a:pt x="3814724" y="2044699"/>
                  </a:lnTo>
                  <a:lnTo>
                    <a:pt x="3822922" y="2031999"/>
                  </a:lnTo>
                  <a:lnTo>
                    <a:pt x="3863487" y="2031999"/>
                  </a:lnTo>
                  <a:lnTo>
                    <a:pt x="3869969" y="2019299"/>
                  </a:lnTo>
                  <a:lnTo>
                    <a:pt x="3875976" y="2019299"/>
                  </a:lnTo>
                  <a:lnTo>
                    <a:pt x="3874240" y="2006599"/>
                  </a:lnTo>
                  <a:lnTo>
                    <a:pt x="3870005" y="2006599"/>
                  </a:lnTo>
                  <a:lnTo>
                    <a:pt x="3865559" y="1993899"/>
                  </a:lnTo>
                  <a:lnTo>
                    <a:pt x="3863187" y="1993899"/>
                  </a:lnTo>
                  <a:lnTo>
                    <a:pt x="3868566" y="1981199"/>
                  </a:lnTo>
                  <a:close/>
                </a:path>
                <a:path w="4236085" h="2482215" extrusionOk="0">
                  <a:moveTo>
                    <a:pt x="3464727" y="2057399"/>
                  </a:moveTo>
                  <a:lnTo>
                    <a:pt x="3459403" y="2057399"/>
                  </a:lnTo>
                  <a:lnTo>
                    <a:pt x="3464647" y="2070099"/>
                  </a:lnTo>
                  <a:lnTo>
                    <a:pt x="3469820" y="2070099"/>
                  </a:lnTo>
                  <a:lnTo>
                    <a:pt x="3464727" y="2057399"/>
                  </a:lnTo>
                  <a:close/>
                </a:path>
                <a:path w="4236085" h="2482215" extrusionOk="0">
                  <a:moveTo>
                    <a:pt x="3526409" y="2057399"/>
                  </a:moveTo>
                  <a:lnTo>
                    <a:pt x="3524104" y="2057399"/>
                  </a:lnTo>
                  <a:lnTo>
                    <a:pt x="3509475" y="2070099"/>
                  </a:lnTo>
                  <a:lnTo>
                    <a:pt x="3513383" y="2070099"/>
                  </a:lnTo>
                  <a:lnTo>
                    <a:pt x="3526409" y="2057399"/>
                  </a:lnTo>
                  <a:close/>
                </a:path>
                <a:path w="4236085" h="2482215" extrusionOk="0">
                  <a:moveTo>
                    <a:pt x="3615058" y="2044699"/>
                  </a:moveTo>
                  <a:lnTo>
                    <a:pt x="3612143" y="2044699"/>
                  </a:lnTo>
                  <a:lnTo>
                    <a:pt x="3613023" y="2057399"/>
                  </a:lnTo>
                  <a:lnTo>
                    <a:pt x="3618534" y="2070099"/>
                  </a:lnTo>
                  <a:lnTo>
                    <a:pt x="3615820" y="2057399"/>
                  </a:lnTo>
                  <a:lnTo>
                    <a:pt x="3615058" y="2044699"/>
                  </a:lnTo>
                  <a:close/>
                </a:path>
                <a:path w="4236085" h="2482215" extrusionOk="0">
                  <a:moveTo>
                    <a:pt x="3436011" y="2031999"/>
                  </a:moveTo>
                  <a:lnTo>
                    <a:pt x="3427272" y="2031999"/>
                  </a:lnTo>
                  <a:lnTo>
                    <a:pt x="3434037" y="2044699"/>
                  </a:lnTo>
                  <a:lnTo>
                    <a:pt x="3441503" y="2044699"/>
                  </a:lnTo>
                  <a:lnTo>
                    <a:pt x="3449768" y="2057399"/>
                  </a:lnTo>
                  <a:lnTo>
                    <a:pt x="3451259" y="2057399"/>
                  </a:lnTo>
                  <a:lnTo>
                    <a:pt x="3443812" y="2044699"/>
                  </a:lnTo>
                  <a:lnTo>
                    <a:pt x="3436011" y="2031999"/>
                  </a:lnTo>
                  <a:close/>
                </a:path>
                <a:path w="4236085" h="2482215" extrusionOk="0">
                  <a:moveTo>
                    <a:pt x="3813690" y="2054616"/>
                  </a:moveTo>
                  <a:lnTo>
                    <a:pt x="3811524" y="2057399"/>
                  </a:lnTo>
                  <a:lnTo>
                    <a:pt x="3813746" y="2057399"/>
                  </a:lnTo>
                  <a:lnTo>
                    <a:pt x="3813690" y="2054616"/>
                  </a:lnTo>
                  <a:close/>
                </a:path>
                <a:path w="4236085" h="2482215" extrusionOk="0">
                  <a:moveTo>
                    <a:pt x="3821410" y="2044699"/>
                  </a:moveTo>
                  <a:lnTo>
                    <a:pt x="3813492" y="2044699"/>
                  </a:lnTo>
                  <a:lnTo>
                    <a:pt x="3813690" y="2054616"/>
                  </a:lnTo>
                  <a:lnTo>
                    <a:pt x="3821410" y="2044699"/>
                  </a:lnTo>
                  <a:close/>
                </a:path>
                <a:path w="4236085" h="2482215" extrusionOk="0">
                  <a:moveTo>
                    <a:pt x="3610315" y="2019299"/>
                  </a:moveTo>
                  <a:lnTo>
                    <a:pt x="3608628" y="2019299"/>
                  </a:lnTo>
                  <a:lnTo>
                    <a:pt x="3606622" y="2031999"/>
                  </a:lnTo>
                  <a:lnTo>
                    <a:pt x="3605092" y="2044699"/>
                  </a:lnTo>
                  <a:lnTo>
                    <a:pt x="3607126" y="2044699"/>
                  </a:lnTo>
                  <a:lnTo>
                    <a:pt x="3609103" y="2031999"/>
                  </a:lnTo>
                  <a:lnTo>
                    <a:pt x="3610315" y="2019299"/>
                  </a:lnTo>
                  <a:close/>
                </a:path>
                <a:path w="4236085" h="2482215" extrusionOk="0">
                  <a:moveTo>
                    <a:pt x="3618534" y="2031999"/>
                  </a:moveTo>
                  <a:lnTo>
                    <a:pt x="3614459" y="2044699"/>
                  </a:lnTo>
                  <a:lnTo>
                    <a:pt x="3616034" y="2044699"/>
                  </a:lnTo>
                  <a:lnTo>
                    <a:pt x="3618534" y="2031999"/>
                  </a:lnTo>
                  <a:close/>
                </a:path>
                <a:path w="4236085" h="2482215" extrusionOk="0">
                  <a:moveTo>
                    <a:pt x="3394124" y="1993899"/>
                  </a:moveTo>
                  <a:lnTo>
                    <a:pt x="3383153" y="1993899"/>
                  </a:lnTo>
                  <a:lnTo>
                    <a:pt x="3392000" y="2006599"/>
                  </a:lnTo>
                  <a:lnTo>
                    <a:pt x="3401507" y="2006599"/>
                  </a:lnTo>
                  <a:lnTo>
                    <a:pt x="3411610" y="2019299"/>
                  </a:lnTo>
                  <a:lnTo>
                    <a:pt x="3422243" y="2031999"/>
                  </a:lnTo>
                  <a:lnTo>
                    <a:pt x="3412894" y="2019299"/>
                  </a:lnTo>
                  <a:lnTo>
                    <a:pt x="3403779" y="2006599"/>
                  </a:lnTo>
                  <a:lnTo>
                    <a:pt x="3394124" y="1993899"/>
                  </a:lnTo>
                  <a:close/>
                </a:path>
                <a:path w="4236085" h="2482215" extrusionOk="0">
                  <a:moveTo>
                    <a:pt x="3627170" y="2019299"/>
                  </a:moveTo>
                  <a:lnTo>
                    <a:pt x="3616832" y="2019299"/>
                  </a:lnTo>
                  <a:lnTo>
                    <a:pt x="3619080" y="2031999"/>
                  </a:lnTo>
                  <a:lnTo>
                    <a:pt x="3623754" y="2031999"/>
                  </a:lnTo>
                  <a:lnTo>
                    <a:pt x="3627170" y="2019299"/>
                  </a:lnTo>
                  <a:close/>
                </a:path>
                <a:path w="4236085" h="2482215" extrusionOk="0">
                  <a:moveTo>
                    <a:pt x="3609376" y="2006599"/>
                  </a:moveTo>
                  <a:lnTo>
                    <a:pt x="3607864" y="2006599"/>
                  </a:lnTo>
                  <a:lnTo>
                    <a:pt x="3612210" y="2019299"/>
                  </a:lnTo>
                  <a:lnTo>
                    <a:pt x="3609376" y="2006599"/>
                  </a:lnTo>
                  <a:close/>
                </a:path>
                <a:path w="4236085" h="2482215" extrusionOk="0">
                  <a:moveTo>
                    <a:pt x="3743483" y="1981199"/>
                  </a:moveTo>
                  <a:lnTo>
                    <a:pt x="3599341" y="1981199"/>
                  </a:lnTo>
                  <a:lnTo>
                    <a:pt x="3608208" y="1993899"/>
                  </a:lnTo>
                  <a:lnTo>
                    <a:pt x="3616167" y="2006599"/>
                  </a:lnTo>
                  <a:lnTo>
                    <a:pt x="3622992" y="2019299"/>
                  </a:lnTo>
                  <a:lnTo>
                    <a:pt x="3636116" y="2006599"/>
                  </a:lnTo>
                  <a:lnTo>
                    <a:pt x="3648908" y="2006599"/>
                  </a:lnTo>
                  <a:lnTo>
                    <a:pt x="3661645" y="1993899"/>
                  </a:lnTo>
                  <a:lnTo>
                    <a:pt x="3731023" y="1993899"/>
                  </a:lnTo>
                  <a:lnTo>
                    <a:pt x="3743483" y="1981199"/>
                  </a:lnTo>
                  <a:close/>
                </a:path>
                <a:path w="4236085" h="2482215" extrusionOk="0">
                  <a:moveTo>
                    <a:pt x="3652833" y="2006599"/>
                  </a:moveTo>
                  <a:lnTo>
                    <a:pt x="3651663" y="2006599"/>
                  </a:lnTo>
                  <a:lnTo>
                    <a:pt x="3645204" y="2019299"/>
                  </a:lnTo>
                  <a:lnTo>
                    <a:pt x="3652833" y="2006599"/>
                  </a:lnTo>
                  <a:close/>
                </a:path>
                <a:path w="4236085" h="2482215" extrusionOk="0">
                  <a:moveTo>
                    <a:pt x="3600885" y="1993899"/>
                  </a:moveTo>
                  <a:lnTo>
                    <a:pt x="3599876" y="1993899"/>
                  </a:lnTo>
                  <a:lnTo>
                    <a:pt x="3603786" y="2006599"/>
                  </a:lnTo>
                  <a:lnTo>
                    <a:pt x="3605468" y="2006599"/>
                  </a:lnTo>
                  <a:lnTo>
                    <a:pt x="3600885" y="1993899"/>
                  </a:lnTo>
                  <a:close/>
                </a:path>
                <a:path w="4236085" h="2482215" extrusionOk="0">
                  <a:moveTo>
                    <a:pt x="3674973" y="1993899"/>
                  </a:moveTo>
                  <a:lnTo>
                    <a:pt x="3666757" y="2006599"/>
                  </a:lnTo>
                  <a:lnTo>
                    <a:pt x="3667723" y="2006599"/>
                  </a:lnTo>
                  <a:lnTo>
                    <a:pt x="3674973" y="1993899"/>
                  </a:lnTo>
                  <a:close/>
                </a:path>
                <a:path w="4236085" h="2482215" extrusionOk="0">
                  <a:moveTo>
                    <a:pt x="3739408" y="2001317"/>
                  </a:moveTo>
                  <a:lnTo>
                    <a:pt x="3735091" y="2006599"/>
                  </a:lnTo>
                  <a:lnTo>
                    <a:pt x="3740518" y="2006599"/>
                  </a:lnTo>
                  <a:lnTo>
                    <a:pt x="3739408" y="2001317"/>
                  </a:lnTo>
                  <a:close/>
                </a:path>
                <a:path w="4236085" h="2482215" extrusionOk="0">
                  <a:moveTo>
                    <a:pt x="3745471" y="1993899"/>
                  </a:moveTo>
                  <a:lnTo>
                    <a:pt x="3737851" y="1993899"/>
                  </a:lnTo>
                  <a:lnTo>
                    <a:pt x="3739408" y="2001317"/>
                  </a:lnTo>
                  <a:lnTo>
                    <a:pt x="3745471" y="1993899"/>
                  </a:lnTo>
                  <a:close/>
                </a:path>
                <a:path w="4236085" h="2482215" extrusionOk="0">
                  <a:moveTo>
                    <a:pt x="3365295" y="1968499"/>
                  </a:moveTo>
                  <a:lnTo>
                    <a:pt x="3363266" y="1968499"/>
                  </a:lnTo>
                  <a:lnTo>
                    <a:pt x="3372394" y="1981199"/>
                  </a:lnTo>
                  <a:lnTo>
                    <a:pt x="3382162" y="1993899"/>
                  </a:lnTo>
                  <a:lnTo>
                    <a:pt x="3373577" y="1981199"/>
                  </a:lnTo>
                  <a:lnTo>
                    <a:pt x="3365295" y="1968499"/>
                  </a:lnTo>
                  <a:close/>
                </a:path>
                <a:path w="4236085" h="2482215" extrusionOk="0">
                  <a:moveTo>
                    <a:pt x="3594201" y="1981199"/>
                  </a:moveTo>
                  <a:lnTo>
                    <a:pt x="3581996" y="1981199"/>
                  </a:lnTo>
                  <a:lnTo>
                    <a:pt x="3582365" y="1993899"/>
                  </a:lnTo>
                  <a:lnTo>
                    <a:pt x="3591217" y="1993899"/>
                  </a:lnTo>
                  <a:lnTo>
                    <a:pt x="3594201" y="1981199"/>
                  </a:lnTo>
                  <a:close/>
                </a:path>
                <a:path w="4236085" h="2482215" extrusionOk="0">
                  <a:moveTo>
                    <a:pt x="3554564" y="1968499"/>
                  </a:moveTo>
                  <a:lnTo>
                    <a:pt x="3549065" y="1968499"/>
                  </a:lnTo>
                  <a:lnTo>
                    <a:pt x="3550627" y="1981199"/>
                  </a:lnTo>
                  <a:lnTo>
                    <a:pt x="3562400" y="1981199"/>
                  </a:lnTo>
                  <a:lnTo>
                    <a:pt x="3554564" y="1968499"/>
                  </a:lnTo>
                  <a:close/>
                </a:path>
                <a:path w="4236085" h="2482215" extrusionOk="0">
                  <a:moveTo>
                    <a:pt x="3887291" y="1968499"/>
                  </a:moveTo>
                  <a:lnTo>
                    <a:pt x="3564009" y="1968499"/>
                  </a:lnTo>
                  <a:lnTo>
                    <a:pt x="3572576" y="1981199"/>
                  </a:lnTo>
                  <a:lnTo>
                    <a:pt x="3887304" y="1981199"/>
                  </a:lnTo>
                  <a:lnTo>
                    <a:pt x="3887291" y="1968499"/>
                  </a:lnTo>
                  <a:close/>
                </a:path>
                <a:path w="4236085" h="2482215" extrusionOk="0">
                  <a:moveTo>
                    <a:pt x="3347046" y="1955799"/>
                  </a:moveTo>
                  <a:lnTo>
                    <a:pt x="3354807" y="1968499"/>
                  </a:lnTo>
                  <a:lnTo>
                    <a:pt x="3356668" y="1968499"/>
                  </a:lnTo>
                  <a:lnTo>
                    <a:pt x="3347046" y="1955799"/>
                  </a:lnTo>
                  <a:close/>
                </a:path>
                <a:path w="4236085" h="2482215" extrusionOk="0">
                  <a:moveTo>
                    <a:pt x="3544290" y="1892299"/>
                  </a:moveTo>
                  <a:lnTo>
                    <a:pt x="3542699" y="1904999"/>
                  </a:lnTo>
                  <a:lnTo>
                    <a:pt x="3542136" y="1917699"/>
                  </a:lnTo>
                  <a:lnTo>
                    <a:pt x="3542144" y="1943099"/>
                  </a:lnTo>
                  <a:lnTo>
                    <a:pt x="3542398" y="1943099"/>
                  </a:lnTo>
                  <a:lnTo>
                    <a:pt x="3541407" y="1955799"/>
                  </a:lnTo>
                  <a:lnTo>
                    <a:pt x="3545204" y="1968499"/>
                  </a:lnTo>
                  <a:lnTo>
                    <a:pt x="3543658" y="1943099"/>
                  </a:lnTo>
                  <a:lnTo>
                    <a:pt x="3543900" y="1930399"/>
                  </a:lnTo>
                  <a:lnTo>
                    <a:pt x="3544565" y="1917699"/>
                  </a:lnTo>
                  <a:lnTo>
                    <a:pt x="3544290" y="1892299"/>
                  </a:lnTo>
                  <a:close/>
                </a:path>
                <a:path w="4236085" h="2482215" extrusionOk="0">
                  <a:moveTo>
                    <a:pt x="3833233" y="1739899"/>
                  </a:moveTo>
                  <a:lnTo>
                    <a:pt x="3575697" y="1739899"/>
                  </a:lnTo>
                  <a:lnTo>
                    <a:pt x="3585907" y="1752599"/>
                  </a:lnTo>
                  <a:lnTo>
                    <a:pt x="3593974" y="1765299"/>
                  </a:lnTo>
                  <a:lnTo>
                    <a:pt x="3600634" y="1790699"/>
                  </a:lnTo>
                  <a:lnTo>
                    <a:pt x="3606622" y="1803399"/>
                  </a:lnTo>
                  <a:lnTo>
                    <a:pt x="3597138" y="1803399"/>
                  </a:lnTo>
                  <a:lnTo>
                    <a:pt x="3587340" y="1816099"/>
                  </a:lnTo>
                  <a:lnTo>
                    <a:pt x="3577604" y="1816099"/>
                  </a:lnTo>
                  <a:lnTo>
                    <a:pt x="3568306" y="1828799"/>
                  </a:lnTo>
                  <a:lnTo>
                    <a:pt x="3576635" y="1828799"/>
                  </a:lnTo>
                  <a:lnTo>
                    <a:pt x="3579573" y="1841499"/>
                  </a:lnTo>
                  <a:lnTo>
                    <a:pt x="3574799" y="1841499"/>
                  </a:lnTo>
                  <a:lnTo>
                    <a:pt x="3570644" y="1854199"/>
                  </a:lnTo>
                  <a:lnTo>
                    <a:pt x="3567159" y="1854199"/>
                  </a:lnTo>
                  <a:lnTo>
                    <a:pt x="3564953" y="1866899"/>
                  </a:lnTo>
                  <a:lnTo>
                    <a:pt x="3560967" y="1879599"/>
                  </a:lnTo>
                  <a:lnTo>
                    <a:pt x="3555725" y="1892299"/>
                  </a:lnTo>
                  <a:lnTo>
                    <a:pt x="3551242" y="1904999"/>
                  </a:lnTo>
                  <a:lnTo>
                    <a:pt x="3549535" y="1917699"/>
                  </a:lnTo>
                  <a:lnTo>
                    <a:pt x="3549716" y="1930399"/>
                  </a:lnTo>
                  <a:lnTo>
                    <a:pt x="3550394" y="1943099"/>
                  </a:lnTo>
                  <a:lnTo>
                    <a:pt x="3552684" y="1955799"/>
                  </a:lnTo>
                  <a:lnTo>
                    <a:pt x="3557701" y="1968499"/>
                  </a:lnTo>
                  <a:lnTo>
                    <a:pt x="3887193" y="1968499"/>
                  </a:lnTo>
                  <a:lnTo>
                    <a:pt x="3887015" y="1955799"/>
                  </a:lnTo>
                  <a:lnTo>
                    <a:pt x="3865524" y="1955799"/>
                  </a:lnTo>
                  <a:lnTo>
                    <a:pt x="3855994" y="1943099"/>
                  </a:lnTo>
                  <a:lnTo>
                    <a:pt x="3848061" y="1943099"/>
                  </a:lnTo>
                  <a:lnTo>
                    <a:pt x="3853942" y="1930399"/>
                  </a:lnTo>
                  <a:lnTo>
                    <a:pt x="3860411" y="1917699"/>
                  </a:lnTo>
                  <a:lnTo>
                    <a:pt x="3867991" y="1904999"/>
                  </a:lnTo>
                  <a:lnTo>
                    <a:pt x="3919141" y="1904999"/>
                  </a:lnTo>
                  <a:lnTo>
                    <a:pt x="3919072" y="1892299"/>
                  </a:lnTo>
                  <a:lnTo>
                    <a:pt x="3918303" y="1879599"/>
                  </a:lnTo>
                  <a:lnTo>
                    <a:pt x="3916883" y="1854199"/>
                  </a:lnTo>
                  <a:lnTo>
                    <a:pt x="3903113" y="1841499"/>
                  </a:lnTo>
                  <a:lnTo>
                    <a:pt x="3887944" y="1816099"/>
                  </a:lnTo>
                  <a:lnTo>
                    <a:pt x="3871497" y="1790699"/>
                  </a:lnTo>
                  <a:lnTo>
                    <a:pt x="3853891" y="1765299"/>
                  </a:lnTo>
                  <a:lnTo>
                    <a:pt x="3839292" y="1752599"/>
                  </a:lnTo>
                  <a:lnTo>
                    <a:pt x="3833233" y="1739899"/>
                  </a:lnTo>
                  <a:close/>
                </a:path>
                <a:path w="4236085" h="2482215" extrusionOk="0">
                  <a:moveTo>
                    <a:pt x="3339833" y="1943099"/>
                  </a:moveTo>
                  <a:lnTo>
                    <a:pt x="3334981" y="1943099"/>
                  </a:lnTo>
                  <a:lnTo>
                    <a:pt x="3334193" y="1955799"/>
                  </a:lnTo>
                  <a:lnTo>
                    <a:pt x="3342716" y="1955799"/>
                  </a:lnTo>
                  <a:lnTo>
                    <a:pt x="3339833" y="1943099"/>
                  </a:lnTo>
                  <a:close/>
                </a:path>
                <a:path w="4236085" h="2482215" extrusionOk="0">
                  <a:moveTo>
                    <a:pt x="3919141" y="1904999"/>
                  </a:moveTo>
                  <a:lnTo>
                    <a:pt x="3890818" y="1904999"/>
                  </a:lnTo>
                  <a:lnTo>
                    <a:pt x="3896855" y="1917699"/>
                  </a:lnTo>
                  <a:lnTo>
                    <a:pt x="3908361" y="1917699"/>
                  </a:lnTo>
                  <a:lnTo>
                    <a:pt x="3909961" y="1930399"/>
                  </a:lnTo>
                  <a:lnTo>
                    <a:pt x="3918737" y="1930399"/>
                  </a:lnTo>
                  <a:lnTo>
                    <a:pt x="3919210" y="1917699"/>
                  </a:lnTo>
                  <a:lnTo>
                    <a:pt x="3919141" y="1904999"/>
                  </a:lnTo>
                  <a:close/>
                </a:path>
                <a:path w="4236085" h="2482215" extrusionOk="0">
                  <a:moveTo>
                    <a:pt x="4044618" y="1882941"/>
                  </a:moveTo>
                  <a:lnTo>
                    <a:pt x="4049885" y="1892299"/>
                  </a:lnTo>
                  <a:lnTo>
                    <a:pt x="4058159" y="1904999"/>
                  </a:lnTo>
                  <a:lnTo>
                    <a:pt x="4067860" y="1904999"/>
                  </a:lnTo>
                  <a:lnTo>
                    <a:pt x="4053489" y="1892299"/>
                  </a:lnTo>
                  <a:lnTo>
                    <a:pt x="4044618" y="1882941"/>
                  </a:lnTo>
                  <a:close/>
                </a:path>
                <a:path w="4236085" h="2482215" extrusionOk="0">
                  <a:moveTo>
                    <a:pt x="4067676" y="1879599"/>
                  </a:moveTo>
                  <a:lnTo>
                    <a:pt x="4065027" y="1879599"/>
                  </a:lnTo>
                  <a:lnTo>
                    <a:pt x="4068539" y="1892299"/>
                  </a:lnTo>
                  <a:lnTo>
                    <a:pt x="4071121" y="1892299"/>
                  </a:lnTo>
                  <a:lnTo>
                    <a:pt x="4067676" y="1879599"/>
                  </a:lnTo>
                  <a:close/>
                </a:path>
                <a:path w="4236085" h="2482215" extrusionOk="0">
                  <a:moveTo>
                    <a:pt x="4042738" y="1879599"/>
                  </a:moveTo>
                  <a:lnTo>
                    <a:pt x="4041451" y="1879599"/>
                  </a:lnTo>
                  <a:lnTo>
                    <a:pt x="4044618" y="1882941"/>
                  </a:lnTo>
                  <a:lnTo>
                    <a:pt x="4042738" y="1879599"/>
                  </a:lnTo>
                  <a:close/>
                </a:path>
                <a:path w="4236085" h="2482215" extrusionOk="0">
                  <a:moveTo>
                    <a:pt x="4024945" y="1860041"/>
                  </a:moveTo>
                  <a:lnTo>
                    <a:pt x="4027162" y="1866899"/>
                  </a:lnTo>
                  <a:lnTo>
                    <a:pt x="4036415" y="1879599"/>
                  </a:lnTo>
                  <a:lnTo>
                    <a:pt x="4041451" y="1879599"/>
                  </a:lnTo>
                  <a:lnTo>
                    <a:pt x="4030670" y="1866899"/>
                  </a:lnTo>
                  <a:lnTo>
                    <a:pt x="4024945" y="1860041"/>
                  </a:lnTo>
                  <a:close/>
                </a:path>
                <a:path w="4236085" h="2482215" extrusionOk="0">
                  <a:moveTo>
                    <a:pt x="4065524" y="1866899"/>
                  </a:moveTo>
                  <a:lnTo>
                    <a:pt x="4062921" y="1866899"/>
                  </a:lnTo>
                  <a:lnTo>
                    <a:pt x="4065027" y="1879599"/>
                  </a:lnTo>
                  <a:lnTo>
                    <a:pt x="4065524" y="1866899"/>
                  </a:lnTo>
                  <a:close/>
                </a:path>
                <a:path w="4236085" h="2482215" extrusionOk="0">
                  <a:moveTo>
                    <a:pt x="4023058" y="1854199"/>
                  </a:moveTo>
                  <a:lnTo>
                    <a:pt x="4020070" y="1854199"/>
                  </a:lnTo>
                  <a:lnTo>
                    <a:pt x="4024945" y="1860041"/>
                  </a:lnTo>
                  <a:lnTo>
                    <a:pt x="4023058" y="1854199"/>
                  </a:lnTo>
                  <a:close/>
                </a:path>
                <a:path w="4236085" h="2482215" extrusionOk="0">
                  <a:moveTo>
                    <a:pt x="3566515" y="1841499"/>
                  </a:moveTo>
                  <a:lnTo>
                    <a:pt x="3565385" y="1841499"/>
                  </a:lnTo>
                  <a:lnTo>
                    <a:pt x="3563048" y="1854199"/>
                  </a:lnTo>
                  <a:lnTo>
                    <a:pt x="3564508" y="1854199"/>
                  </a:lnTo>
                  <a:lnTo>
                    <a:pt x="3566515" y="1841499"/>
                  </a:lnTo>
                  <a:close/>
                </a:path>
                <a:path w="4236085" h="2482215" extrusionOk="0">
                  <a:moveTo>
                    <a:pt x="4009245" y="1828799"/>
                  </a:moveTo>
                  <a:lnTo>
                    <a:pt x="4006702" y="1828799"/>
                  </a:lnTo>
                  <a:lnTo>
                    <a:pt x="4012527" y="1841499"/>
                  </a:lnTo>
                  <a:lnTo>
                    <a:pt x="4019486" y="1854199"/>
                  </a:lnTo>
                  <a:lnTo>
                    <a:pt x="4014505" y="1841499"/>
                  </a:lnTo>
                  <a:lnTo>
                    <a:pt x="4009245" y="1828799"/>
                  </a:lnTo>
                  <a:close/>
                </a:path>
                <a:path w="4236085" h="2482215" extrusionOk="0">
                  <a:moveTo>
                    <a:pt x="3569652" y="1828799"/>
                  </a:moveTo>
                  <a:lnTo>
                    <a:pt x="3564178" y="1828799"/>
                  </a:lnTo>
                  <a:lnTo>
                    <a:pt x="3567823" y="1841499"/>
                  </a:lnTo>
                  <a:lnTo>
                    <a:pt x="3573983" y="1841499"/>
                  </a:lnTo>
                  <a:lnTo>
                    <a:pt x="3569652" y="1828799"/>
                  </a:lnTo>
                  <a:close/>
                </a:path>
                <a:path w="4236085" h="2482215" extrusionOk="0">
                  <a:moveTo>
                    <a:pt x="3479974" y="1816099"/>
                  </a:moveTo>
                  <a:lnTo>
                    <a:pt x="3477839" y="1816099"/>
                  </a:lnTo>
                  <a:lnTo>
                    <a:pt x="3482415" y="1828799"/>
                  </a:lnTo>
                  <a:lnTo>
                    <a:pt x="3484599" y="1828799"/>
                  </a:lnTo>
                  <a:lnTo>
                    <a:pt x="3479974" y="1816099"/>
                  </a:lnTo>
                  <a:close/>
                </a:path>
                <a:path w="4236085" h="2482215" extrusionOk="0">
                  <a:moveTo>
                    <a:pt x="3559886" y="1816099"/>
                  </a:moveTo>
                  <a:lnTo>
                    <a:pt x="3557663" y="1816099"/>
                  </a:lnTo>
                  <a:lnTo>
                    <a:pt x="3556673" y="1828799"/>
                  </a:lnTo>
                  <a:lnTo>
                    <a:pt x="3560762" y="1828799"/>
                  </a:lnTo>
                  <a:lnTo>
                    <a:pt x="3559886" y="1816099"/>
                  </a:lnTo>
                  <a:close/>
                </a:path>
                <a:path w="4236085" h="2482215" extrusionOk="0">
                  <a:moveTo>
                    <a:pt x="3997909" y="1816099"/>
                  </a:moveTo>
                  <a:lnTo>
                    <a:pt x="4001875" y="1828799"/>
                  </a:lnTo>
                  <a:lnTo>
                    <a:pt x="4003711" y="1828799"/>
                  </a:lnTo>
                  <a:lnTo>
                    <a:pt x="3997909" y="1816099"/>
                  </a:lnTo>
                  <a:close/>
                </a:path>
                <a:path w="4236085" h="2482215" extrusionOk="0">
                  <a:moveTo>
                    <a:pt x="3425843" y="1810621"/>
                  </a:moveTo>
                  <a:lnTo>
                    <a:pt x="3424681" y="1816099"/>
                  </a:lnTo>
                  <a:lnTo>
                    <a:pt x="3425759" y="1816099"/>
                  </a:lnTo>
                  <a:lnTo>
                    <a:pt x="3425843" y="1810621"/>
                  </a:lnTo>
                  <a:close/>
                </a:path>
                <a:path w="4236085" h="2482215" extrusionOk="0">
                  <a:moveTo>
                    <a:pt x="3468293" y="1803399"/>
                  </a:moveTo>
                  <a:lnTo>
                    <a:pt x="3473237" y="1816099"/>
                  </a:lnTo>
                  <a:lnTo>
                    <a:pt x="3475183" y="1816099"/>
                  </a:lnTo>
                  <a:lnTo>
                    <a:pt x="3468293" y="1803399"/>
                  </a:lnTo>
                  <a:close/>
                </a:path>
                <a:path w="4236085" h="2482215" extrusionOk="0">
                  <a:moveTo>
                    <a:pt x="3811600" y="1676399"/>
                  </a:moveTo>
                  <a:lnTo>
                    <a:pt x="3666940" y="1676399"/>
                  </a:lnTo>
                  <a:lnTo>
                    <a:pt x="3659015" y="1689099"/>
                  </a:lnTo>
                  <a:lnTo>
                    <a:pt x="3451332" y="1689099"/>
                  </a:lnTo>
                  <a:lnTo>
                    <a:pt x="3457131" y="1701799"/>
                  </a:lnTo>
                  <a:lnTo>
                    <a:pt x="3457803" y="1714499"/>
                  </a:lnTo>
                  <a:lnTo>
                    <a:pt x="3450999" y="1739899"/>
                  </a:lnTo>
                  <a:lnTo>
                    <a:pt x="3443801" y="1765299"/>
                  </a:lnTo>
                  <a:lnTo>
                    <a:pt x="3438004" y="1777999"/>
                  </a:lnTo>
                  <a:lnTo>
                    <a:pt x="3435400" y="1803399"/>
                  </a:lnTo>
                  <a:lnTo>
                    <a:pt x="3482406" y="1803399"/>
                  </a:lnTo>
                  <a:lnTo>
                    <a:pt x="3486186" y="1816099"/>
                  </a:lnTo>
                  <a:lnTo>
                    <a:pt x="3501012" y="1816099"/>
                  </a:lnTo>
                  <a:lnTo>
                    <a:pt x="3511697" y="1803399"/>
                  </a:lnTo>
                  <a:lnTo>
                    <a:pt x="3521908" y="1790699"/>
                  </a:lnTo>
                  <a:lnTo>
                    <a:pt x="3531425" y="1790699"/>
                  </a:lnTo>
                  <a:lnTo>
                    <a:pt x="3531400" y="1777999"/>
                  </a:lnTo>
                  <a:lnTo>
                    <a:pt x="3531209" y="1777999"/>
                  </a:lnTo>
                  <a:lnTo>
                    <a:pt x="3531831" y="1765299"/>
                  </a:lnTo>
                  <a:lnTo>
                    <a:pt x="3552494" y="1765299"/>
                  </a:lnTo>
                  <a:lnTo>
                    <a:pt x="3558590" y="1752599"/>
                  </a:lnTo>
                  <a:lnTo>
                    <a:pt x="3564377" y="1752599"/>
                  </a:lnTo>
                  <a:lnTo>
                    <a:pt x="3570023" y="1739899"/>
                  </a:lnTo>
                  <a:lnTo>
                    <a:pt x="3833233" y="1739899"/>
                  </a:lnTo>
                  <a:lnTo>
                    <a:pt x="3827173" y="1727199"/>
                  </a:lnTo>
                  <a:lnTo>
                    <a:pt x="3817840" y="1701799"/>
                  </a:lnTo>
                  <a:lnTo>
                    <a:pt x="3811600" y="1676399"/>
                  </a:lnTo>
                  <a:close/>
                </a:path>
                <a:path w="4236085" h="2482215" extrusionOk="0">
                  <a:moveTo>
                    <a:pt x="3527247" y="1803399"/>
                  </a:moveTo>
                  <a:lnTo>
                    <a:pt x="3516646" y="1803399"/>
                  </a:lnTo>
                  <a:lnTo>
                    <a:pt x="3516058" y="1816099"/>
                  </a:lnTo>
                  <a:lnTo>
                    <a:pt x="3523056" y="1816099"/>
                  </a:lnTo>
                  <a:lnTo>
                    <a:pt x="3527247" y="1803399"/>
                  </a:lnTo>
                  <a:close/>
                </a:path>
                <a:path w="4236085" h="2482215" extrusionOk="0">
                  <a:moveTo>
                    <a:pt x="3574881" y="1803399"/>
                  </a:moveTo>
                  <a:lnTo>
                    <a:pt x="3573265" y="1803399"/>
                  </a:lnTo>
                  <a:lnTo>
                    <a:pt x="3565105" y="1816099"/>
                  </a:lnTo>
                  <a:lnTo>
                    <a:pt x="3566923" y="1816099"/>
                  </a:lnTo>
                  <a:lnTo>
                    <a:pt x="3574881" y="1803399"/>
                  </a:lnTo>
                  <a:close/>
                </a:path>
                <a:path w="4236085" h="2482215" extrusionOk="0">
                  <a:moveTo>
                    <a:pt x="3428758" y="1790699"/>
                  </a:moveTo>
                  <a:lnTo>
                    <a:pt x="3426768" y="1790699"/>
                  </a:lnTo>
                  <a:lnTo>
                    <a:pt x="3425953" y="1803399"/>
                  </a:lnTo>
                  <a:lnTo>
                    <a:pt x="3425843" y="1810621"/>
                  </a:lnTo>
                  <a:lnTo>
                    <a:pt x="3427374" y="1803399"/>
                  </a:lnTo>
                  <a:lnTo>
                    <a:pt x="3427920" y="1803399"/>
                  </a:lnTo>
                  <a:lnTo>
                    <a:pt x="3428758" y="1790699"/>
                  </a:lnTo>
                  <a:close/>
                </a:path>
                <a:path w="4236085" h="2482215" extrusionOk="0">
                  <a:moveTo>
                    <a:pt x="3596295" y="1790699"/>
                  </a:moveTo>
                  <a:lnTo>
                    <a:pt x="3593493" y="1790699"/>
                  </a:lnTo>
                  <a:lnTo>
                    <a:pt x="3595700" y="1803399"/>
                  </a:lnTo>
                  <a:lnTo>
                    <a:pt x="3598646" y="1803399"/>
                  </a:lnTo>
                  <a:lnTo>
                    <a:pt x="3596295" y="1790699"/>
                  </a:lnTo>
                  <a:close/>
                </a:path>
                <a:path w="4236085" h="2482215" extrusionOk="0">
                  <a:moveTo>
                    <a:pt x="3542690" y="1777999"/>
                  </a:moveTo>
                  <a:lnTo>
                    <a:pt x="3539807" y="1777999"/>
                  </a:lnTo>
                  <a:lnTo>
                    <a:pt x="3539159" y="1790699"/>
                  </a:lnTo>
                  <a:lnTo>
                    <a:pt x="3542283" y="1790699"/>
                  </a:lnTo>
                  <a:lnTo>
                    <a:pt x="3542690" y="1777999"/>
                  </a:lnTo>
                  <a:close/>
                </a:path>
                <a:path w="4236085" h="2482215" extrusionOk="0">
                  <a:moveTo>
                    <a:pt x="3585095" y="1765299"/>
                  </a:moveTo>
                  <a:lnTo>
                    <a:pt x="3588017" y="1777999"/>
                  </a:lnTo>
                  <a:lnTo>
                    <a:pt x="3590874" y="1790699"/>
                  </a:lnTo>
                  <a:lnTo>
                    <a:pt x="3593457" y="1790699"/>
                  </a:lnTo>
                  <a:lnTo>
                    <a:pt x="3589825" y="1777999"/>
                  </a:lnTo>
                  <a:lnTo>
                    <a:pt x="3585095" y="1765299"/>
                  </a:lnTo>
                  <a:close/>
                </a:path>
                <a:path w="4236085" h="2482215" extrusionOk="0">
                  <a:moveTo>
                    <a:pt x="3876446" y="1676399"/>
                  </a:moveTo>
                  <a:lnTo>
                    <a:pt x="3875646" y="1676399"/>
                  </a:lnTo>
                  <a:lnTo>
                    <a:pt x="3897922" y="1714499"/>
                  </a:lnTo>
                  <a:lnTo>
                    <a:pt x="3919470" y="1739899"/>
                  </a:lnTo>
                  <a:lnTo>
                    <a:pt x="3941375" y="1765299"/>
                  </a:lnTo>
                  <a:lnTo>
                    <a:pt x="3964724" y="1790699"/>
                  </a:lnTo>
                  <a:lnTo>
                    <a:pt x="3958578" y="1777999"/>
                  </a:lnTo>
                  <a:lnTo>
                    <a:pt x="3951466" y="1765299"/>
                  </a:lnTo>
                  <a:lnTo>
                    <a:pt x="3944062" y="1765299"/>
                  </a:lnTo>
                  <a:lnTo>
                    <a:pt x="3924633" y="1739899"/>
                  </a:lnTo>
                  <a:lnTo>
                    <a:pt x="3912411" y="1727199"/>
                  </a:lnTo>
                  <a:lnTo>
                    <a:pt x="3900224" y="1701799"/>
                  </a:lnTo>
                  <a:lnTo>
                    <a:pt x="3887927" y="1689099"/>
                  </a:lnTo>
                  <a:lnTo>
                    <a:pt x="3876446" y="1676399"/>
                  </a:lnTo>
                  <a:close/>
                </a:path>
                <a:path w="4236085" h="2482215" extrusionOk="0">
                  <a:moveTo>
                    <a:pt x="3557485" y="1765299"/>
                  </a:moveTo>
                  <a:lnTo>
                    <a:pt x="3551758" y="1765299"/>
                  </a:lnTo>
                  <a:lnTo>
                    <a:pt x="3546081" y="1777999"/>
                  </a:lnTo>
                  <a:lnTo>
                    <a:pt x="3553879" y="1777999"/>
                  </a:lnTo>
                  <a:lnTo>
                    <a:pt x="3557485" y="1765299"/>
                  </a:lnTo>
                  <a:close/>
                </a:path>
                <a:path w="4236085" h="2482215" extrusionOk="0">
                  <a:moveTo>
                    <a:pt x="3344062" y="1752599"/>
                  </a:moveTo>
                  <a:lnTo>
                    <a:pt x="3335680" y="1765299"/>
                  </a:lnTo>
                  <a:lnTo>
                    <a:pt x="3349129" y="1765299"/>
                  </a:lnTo>
                  <a:lnTo>
                    <a:pt x="3344062" y="1752599"/>
                  </a:lnTo>
                  <a:close/>
                </a:path>
                <a:path w="4236085" h="2482215" extrusionOk="0">
                  <a:moveTo>
                    <a:pt x="3570960" y="1752599"/>
                  </a:moveTo>
                  <a:lnTo>
                    <a:pt x="3563493" y="1752599"/>
                  </a:lnTo>
                  <a:lnTo>
                    <a:pt x="3560318" y="1765299"/>
                  </a:lnTo>
                  <a:lnTo>
                    <a:pt x="3565245" y="1765299"/>
                  </a:lnTo>
                  <a:lnTo>
                    <a:pt x="3570960" y="1752599"/>
                  </a:lnTo>
                  <a:close/>
                </a:path>
                <a:path w="4236085" h="2482215" extrusionOk="0">
                  <a:moveTo>
                    <a:pt x="3579990" y="1752599"/>
                  </a:moveTo>
                  <a:lnTo>
                    <a:pt x="3579444" y="1752599"/>
                  </a:lnTo>
                  <a:lnTo>
                    <a:pt x="3582073" y="1765299"/>
                  </a:lnTo>
                  <a:lnTo>
                    <a:pt x="3583711" y="1765299"/>
                  </a:lnTo>
                  <a:lnTo>
                    <a:pt x="3579990" y="1752599"/>
                  </a:lnTo>
                  <a:close/>
                </a:path>
                <a:path w="4236085" h="2482215" extrusionOk="0">
                  <a:moveTo>
                    <a:pt x="3383878" y="1727199"/>
                  </a:moveTo>
                  <a:lnTo>
                    <a:pt x="3376999" y="1727199"/>
                  </a:lnTo>
                  <a:lnTo>
                    <a:pt x="3371926" y="1739899"/>
                  </a:lnTo>
                  <a:lnTo>
                    <a:pt x="3378180" y="1739899"/>
                  </a:lnTo>
                  <a:lnTo>
                    <a:pt x="3383878" y="1727199"/>
                  </a:lnTo>
                  <a:close/>
                </a:path>
                <a:path w="4236085" h="2482215" extrusionOk="0">
                  <a:moveTo>
                    <a:pt x="3979019" y="1727199"/>
                  </a:moveTo>
                  <a:lnTo>
                    <a:pt x="3971315" y="1727199"/>
                  </a:lnTo>
                  <a:lnTo>
                    <a:pt x="3973868" y="1739899"/>
                  </a:lnTo>
                  <a:lnTo>
                    <a:pt x="3979019" y="1727199"/>
                  </a:lnTo>
                  <a:close/>
                </a:path>
                <a:path w="4236085" h="2482215" extrusionOk="0">
                  <a:moveTo>
                    <a:pt x="3401110" y="1714499"/>
                  </a:moveTo>
                  <a:lnTo>
                    <a:pt x="3392957" y="1714499"/>
                  </a:lnTo>
                  <a:lnTo>
                    <a:pt x="3395979" y="1727199"/>
                  </a:lnTo>
                  <a:lnTo>
                    <a:pt x="3401110" y="1714499"/>
                  </a:lnTo>
                  <a:close/>
                </a:path>
                <a:path w="4236085" h="2482215" extrusionOk="0">
                  <a:moveTo>
                    <a:pt x="3998660" y="1714499"/>
                  </a:moveTo>
                  <a:lnTo>
                    <a:pt x="3991178" y="1714499"/>
                  </a:lnTo>
                  <a:lnTo>
                    <a:pt x="3983485" y="1727199"/>
                  </a:lnTo>
                  <a:lnTo>
                    <a:pt x="3988244" y="1727199"/>
                  </a:lnTo>
                  <a:lnTo>
                    <a:pt x="3998660" y="1714499"/>
                  </a:lnTo>
                  <a:close/>
                </a:path>
                <a:path w="4236085" h="2482215" extrusionOk="0">
                  <a:moveTo>
                    <a:pt x="3402699" y="1701799"/>
                  </a:moveTo>
                  <a:lnTo>
                    <a:pt x="3387305" y="1701799"/>
                  </a:lnTo>
                  <a:lnTo>
                    <a:pt x="3387090" y="1714499"/>
                  </a:lnTo>
                  <a:lnTo>
                    <a:pt x="3392182" y="1714499"/>
                  </a:lnTo>
                  <a:lnTo>
                    <a:pt x="3402699" y="1701799"/>
                  </a:lnTo>
                  <a:close/>
                </a:path>
                <a:path w="4236085" h="2482215" extrusionOk="0">
                  <a:moveTo>
                    <a:pt x="3419297" y="1701799"/>
                  </a:moveTo>
                  <a:lnTo>
                    <a:pt x="3410258" y="1701799"/>
                  </a:lnTo>
                  <a:lnTo>
                    <a:pt x="3410724" y="1714499"/>
                  </a:lnTo>
                  <a:lnTo>
                    <a:pt x="3415614" y="1714499"/>
                  </a:lnTo>
                  <a:lnTo>
                    <a:pt x="3419297" y="1701799"/>
                  </a:lnTo>
                  <a:close/>
                </a:path>
                <a:path w="4236085" h="2482215" extrusionOk="0">
                  <a:moveTo>
                    <a:pt x="3450844" y="1701799"/>
                  </a:moveTo>
                  <a:lnTo>
                    <a:pt x="3448837" y="1701799"/>
                  </a:lnTo>
                  <a:lnTo>
                    <a:pt x="3447707" y="1714499"/>
                  </a:lnTo>
                  <a:lnTo>
                    <a:pt x="3449713" y="1714499"/>
                  </a:lnTo>
                  <a:lnTo>
                    <a:pt x="3450844" y="1701799"/>
                  </a:lnTo>
                  <a:close/>
                </a:path>
                <a:path w="4236085" h="2482215" extrusionOk="0">
                  <a:moveTo>
                    <a:pt x="4008043" y="1701799"/>
                  </a:moveTo>
                  <a:lnTo>
                    <a:pt x="4005999" y="1701799"/>
                  </a:lnTo>
                  <a:lnTo>
                    <a:pt x="3998823" y="1714499"/>
                  </a:lnTo>
                  <a:lnTo>
                    <a:pt x="4007383" y="1714499"/>
                  </a:lnTo>
                  <a:lnTo>
                    <a:pt x="4008043" y="1701799"/>
                  </a:lnTo>
                  <a:close/>
                </a:path>
                <a:path w="4236085" h="2482215" extrusionOk="0">
                  <a:moveTo>
                    <a:pt x="3624808" y="1219199"/>
                  </a:moveTo>
                  <a:lnTo>
                    <a:pt x="3385997" y="1219199"/>
                  </a:lnTo>
                  <a:lnTo>
                    <a:pt x="3390374" y="1231899"/>
                  </a:lnTo>
                  <a:lnTo>
                    <a:pt x="3396373" y="1244599"/>
                  </a:lnTo>
                  <a:lnTo>
                    <a:pt x="3402639" y="1257299"/>
                  </a:lnTo>
                  <a:lnTo>
                    <a:pt x="3407816" y="1269999"/>
                  </a:lnTo>
                  <a:lnTo>
                    <a:pt x="3405595" y="1282699"/>
                  </a:lnTo>
                  <a:lnTo>
                    <a:pt x="3400390" y="1282699"/>
                  </a:lnTo>
                  <a:lnTo>
                    <a:pt x="3395446" y="1295399"/>
                  </a:lnTo>
                  <a:lnTo>
                    <a:pt x="3394011" y="1295399"/>
                  </a:lnTo>
                  <a:lnTo>
                    <a:pt x="3400686" y="1320799"/>
                  </a:lnTo>
                  <a:lnTo>
                    <a:pt x="3414779" y="1346199"/>
                  </a:lnTo>
                  <a:lnTo>
                    <a:pt x="3431476" y="1371599"/>
                  </a:lnTo>
                  <a:lnTo>
                    <a:pt x="3445967" y="1396999"/>
                  </a:lnTo>
                  <a:lnTo>
                    <a:pt x="3423335" y="1396999"/>
                  </a:lnTo>
                  <a:lnTo>
                    <a:pt x="3422240" y="1409699"/>
                  </a:lnTo>
                  <a:lnTo>
                    <a:pt x="3421428" y="1422399"/>
                  </a:lnTo>
                  <a:lnTo>
                    <a:pt x="3420135" y="1435099"/>
                  </a:lnTo>
                  <a:lnTo>
                    <a:pt x="3404657" y="1435099"/>
                  </a:lnTo>
                  <a:lnTo>
                    <a:pt x="3389236" y="1447799"/>
                  </a:lnTo>
                  <a:lnTo>
                    <a:pt x="3389289" y="1473199"/>
                  </a:lnTo>
                  <a:lnTo>
                    <a:pt x="3376347" y="1485899"/>
                  </a:lnTo>
                  <a:lnTo>
                    <a:pt x="3363553" y="1485899"/>
                  </a:lnTo>
                  <a:lnTo>
                    <a:pt x="3350850" y="1498599"/>
                  </a:lnTo>
                  <a:lnTo>
                    <a:pt x="3338271" y="1498599"/>
                  </a:lnTo>
                  <a:lnTo>
                    <a:pt x="3338466" y="1523999"/>
                  </a:lnTo>
                  <a:lnTo>
                    <a:pt x="3339622" y="1549399"/>
                  </a:lnTo>
                  <a:lnTo>
                    <a:pt x="3339308" y="1562099"/>
                  </a:lnTo>
                  <a:lnTo>
                    <a:pt x="3335096" y="1587499"/>
                  </a:lnTo>
                  <a:lnTo>
                    <a:pt x="3346691" y="1587499"/>
                  </a:lnTo>
                  <a:lnTo>
                    <a:pt x="3351098" y="1600199"/>
                  </a:lnTo>
                  <a:lnTo>
                    <a:pt x="3351271" y="1600199"/>
                  </a:lnTo>
                  <a:lnTo>
                    <a:pt x="3350750" y="1612899"/>
                  </a:lnTo>
                  <a:lnTo>
                    <a:pt x="3349917" y="1625599"/>
                  </a:lnTo>
                  <a:lnTo>
                    <a:pt x="3349155" y="1625599"/>
                  </a:lnTo>
                  <a:lnTo>
                    <a:pt x="3361017" y="1638299"/>
                  </a:lnTo>
                  <a:lnTo>
                    <a:pt x="3373601" y="1638299"/>
                  </a:lnTo>
                  <a:lnTo>
                    <a:pt x="3382343" y="1650999"/>
                  </a:lnTo>
                  <a:lnTo>
                    <a:pt x="3382683" y="1663699"/>
                  </a:lnTo>
                  <a:lnTo>
                    <a:pt x="3380699" y="1676399"/>
                  </a:lnTo>
                  <a:lnTo>
                    <a:pt x="3380981" y="1676399"/>
                  </a:lnTo>
                  <a:lnTo>
                    <a:pt x="3382786" y="1689099"/>
                  </a:lnTo>
                  <a:lnTo>
                    <a:pt x="3385375" y="1701799"/>
                  </a:lnTo>
                  <a:lnTo>
                    <a:pt x="3412759" y="1701799"/>
                  </a:lnTo>
                  <a:lnTo>
                    <a:pt x="3432403" y="1689099"/>
                  </a:lnTo>
                  <a:lnTo>
                    <a:pt x="3531400" y="1689099"/>
                  </a:lnTo>
                  <a:lnTo>
                    <a:pt x="3534945" y="1650999"/>
                  </a:lnTo>
                  <a:lnTo>
                    <a:pt x="3540939" y="1625599"/>
                  </a:lnTo>
                  <a:lnTo>
                    <a:pt x="3547564" y="1600199"/>
                  </a:lnTo>
                  <a:lnTo>
                    <a:pt x="3553002" y="1562099"/>
                  </a:lnTo>
                  <a:lnTo>
                    <a:pt x="3551221" y="1549399"/>
                  </a:lnTo>
                  <a:lnTo>
                    <a:pt x="3548856" y="1523999"/>
                  </a:lnTo>
                  <a:lnTo>
                    <a:pt x="3546834" y="1511299"/>
                  </a:lnTo>
                  <a:lnTo>
                    <a:pt x="3546081" y="1485899"/>
                  </a:lnTo>
                  <a:lnTo>
                    <a:pt x="3549011" y="1473199"/>
                  </a:lnTo>
                  <a:lnTo>
                    <a:pt x="3552898" y="1460499"/>
                  </a:lnTo>
                  <a:lnTo>
                    <a:pt x="3557018" y="1447799"/>
                  </a:lnTo>
                  <a:lnTo>
                    <a:pt x="3560648" y="1435099"/>
                  </a:lnTo>
                  <a:lnTo>
                    <a:pt x="3557059" y="1422399"/>
                  </a:lnTo>
                  <a:lnTo>
                    <a:pt x="3552131" y="1409699"/>
                  </a:lnTo>
                  <a:lnTo>
                    <a:pt x="3546933" y="1409699"/>
                  </a:lnTo>
                  <a:lnTo>
                    <a:pt x="3542538" y="1396999"/>
                  </a:lnTo>
                  <a:lnTo>
                    <a:pt x="3545282" y="1384299"/>
                  </a:lnTo>
                  <a:lnTo>
                    <a:pt x="3549437" y="1371599"/>
                  </a:lnTo>
                  <a:lnTo>
                    <a:pt x="3553167" y="1358899"/>
                  </a:lnTo>
                  <a:lnTo>
                    <a:pt x="3554641" y="1358899"/>
                  </a:lnTo>
                  <a:lnTo>
                    <a:pt x="3553142" y="1346199"/>
                  </a:lnTo>
                  <a:lnTo>
                    <a:pt x="3550110" y="1333499"/>
                  </a:lnTo>
                  <a:lnTo>
                    <a:pt x="3547311" y="1333499"/>
                  </a:lnTo>
                  <a:lnTo>
                    <a:pt x="3546513" y="1320799"/>
                  </a:lnTo>
                  <a:lnTo>
                    <a:pt x="3559568" y="1308099"/>
                  </a:lnTo>
                  <a:lnTo>
                    <a:pt x="3586593" y="1269999"/>
                  </a:lnTo>
                  <a:lnTo>
                    <a:pt x="3599662" y="1257299"/>
                  </a:lnTo>
                  <a:lnTo>
                    <a:pt x="3605034" y="1244599"/>
                  </a:lnTo>
                  <a:lnTo>
                    <a:pt x="3618822" y="1244599"/>
                  </a:lnTo>
                  <a:lnTo>
                    <a:pt x="3625608" y="1231899"/>
                  </a:lnTo>
                  <a:lnTo>
                    <a:pt x="3627615" y="1231899"/>
                  </a:lnTo>
                  <a:lnTo>
                    <a:pt x="3624808" y="1219199"/>
                  </a:lnTo>
                  <a:close/>
                </a:path>
                <a:path w="4236085" h="2482215" extrusionOk="0">
                  <a:moveTo>
                    <a:pt x="3446983" y="1689099"/>
                  </a:moveTo>
                  <a:lnTo>
                    <a:pt x="3435832" y="1689099"/>
                  </a:lnTo>
                  <a:lnTo>
                    <a:pt x="3440569" y="1701799"/>
                  </a:lnTo>
                  <a:lnTo>
                    <a:pt x="3448621" y="1701799"/>
                  </a:lnTo>
                  <a:lnTo>
                    <a:pt x="3446983" y="1689099"/>
                  </a:lnTo>
                  <a:close/>
                </a:path>
                <a:path w="4236085" h="2482215" extrusionOk="0">
                  <a:moveTo>
                    <a:pt x="3985093" y="1689099"/>
                  </a:moveTo>
                  <a:lnTo>
                    <a:pt x="3976797" y="1689099"/>
                  </a:lnTo>
                  <a:lnTo>
                    <a:pt x="3991346" y="1701799"/>
                  </a:lnTo>
                  <a:lnTo>
                    <a:pt x="3997223" y="1701799"/>
                  </a:lnTo>
                  <a:lnTo>
                    <a:pt x="3985093" y="1689099"/>
                  </a:lnTo>
                  <a:close/>
                </a:path>
                <a:path w="4236085" h="2482215" extrusionOk="0">
                  <a:moveTo>
                    <a:pt x="3613451" y="1676399"/>
                  </a:moveTo>
                  <a:lnTo>
                    <a:pt x="3559517" y="1676399"/>
                  </a:lnTo>
                  <a:lnTo>
                    <a:pt x="3552861" y="1689099"/>
                  </a:lnTo>
                  <a:lnTo>
                    <a:pt x="3621709" y="1689099"/>
                  </a:lnTo>
                  <a:lnTo>
                    <a:pt x="3613451" y="1676399"/>
                  </a:lnTo>
                  <a:close/>
                </a:path>
                <a:path w="4236085" h="2482215" extrusionOk="0">
                  <a:moveTo>
                    <a:pt x="3635159" y="1663699"/>
                  </a:moveTo>
                  <a:lnTo>
                    <a:pt x="3625024" y="1663699"/>
                  </a:lnTo>
                  <a:lnTo>
                    <a:pt x="3623500" y="1676399"/>
                  </a:lnTo>
                  <a:lnTo>
                    <a:pt x="3630853" y="1689099"/>
                  </a:lnTo>
                  <a:lnTo>
                    <a:pt x="3646965" y="1689099"/>
                  </a:lnTo>
                  <a:lnTo>
                    <a:pt x="3644080" y="1676399"/>
                  </a:lnTo>
                  <a:lnTo>
                    <a:pt x="3641396" y="1676399"/>
                  </a:lnTo>
                  <a:lnTo>
                    <a:pt x="3635159" y="1663699"/>
                  </a:lnTo>
                  <a:close/>
                </a:path>
                <a:path w="4236085" h="2482215" extrusionOk="0">
                  <a:moveTo>
                    <a:pt x="3961115" y="1676399"/>
                  </a:moveTo>
                  <a:lnTo>
                    <a:pt x="3948442" y="1676399"/>
                  </a:lnTo>
                  <a:lnTo>
                    <a:pt x="3962459" y="1689099"/>
                  </a:lnTo>
                  <a:lnTo>
                    <a:pt x="3973195" y="1689099"/>
                  </a:lnTo>
                  <a:lnTo>
                    <a:pt x="3961115" y="1676399"/>
                  </a:lnTo>
                  <a:close/>
                </a:path>
                <a:path w="4236085" h="2482215" extrusionOk="0">
                  <a:moveTo>
                    <a:pt x="3599607" y="1663699"/>
                  </a:moveTo>
                  <a:lnTo>
                    <a:pt x="3584188" y="1663699"/>
                  </a:lnTo>
                  <a:lnTo>
                    <a:pt x="3575964" y="1676399"/>
                  </a:lnTo>
                  <a:lnTo>
                    <a:pt x="3606307" y="1676399"/>
                  </a:lnTo>
                  <a:lnTo>
                    <a:pt x="3599607" y="1663699"/>
                  </a:lnTo>
                  <a:close/>
                </a:path>
                <a:path w="4236085" h="2482215" extrusionOk="0">
                  <a:moveTo>
                    <a:pt x="3796817" y="1650999"/>
                  </a:moveTo>
                  <a:lnTo>
                    <a:pt x="3677975" y="1650999"/>
                  </a:lnTo>
                  <a:lnTo>
                    <a:pt x="3679850" y="1663699"/>
                  </a:lnTo>
                  <a:lnTo>
                    <a:pt x="3674018" y="1676399"/>
                  </a:lnTo>
                  <a:lnTo>
                    <a:pt x="3810025" y="1676399"/>
                  </a:lnTo>
                  <a:lnTo>
                    <a:pt x="3809809" y="1663699"/>
                  </a:lnTo>
                  <a:lnTo>
                    <a:pt x="3806977" y="1663699"/>
                  </a:lnTo>
                  <a:lnTo>
                    <a:pt x="3796817" y="1650999"/>
                  </a:lnTo>
                  <a:close/>
                </a:path>
                <a:path w="4236085" h="2482215" extrusionOk="0">
                  <a:moveTo>
                    <a:pt x="3832364" y="1650999"/>
                  </a:moveTo>
                  <a:lnTo>
                    <a:pt x="3822270" y="1650999"/>
                  </a:lnTo>
                  <a:lnTo>
                    <a:pt x="3836619" y="1663699"/>
                  </a:lnTo>
                  <a:lnTo>
                    <a:pt x="3846219" y="1663699"/>
                  </a:lnTo>
                  <a:lnTo>
                    <a:pt x="3856175" y="1676399"/>
                  </a:lnTo>
                  <a:lnTo>
                    <a:pt x="3862055" y="1676399"/>
                  </a:lnTo>
                  <a:lnTo>
                    <a:pt x="3846709" y="1663699"/>
                  </a:lnTo>
                  <a:lnTo>
                    <a:pt x="3832364" y="1650999"/>
                  </a:lnTo>
                  <a:close/>
                </a:path>
                <a:path w="4236085" h="2482215" extrusionOk="0">
                  <a:moveTo>
                    <a:pt x="3938949" y="1663699"/>
                  </a:moveTo>
                  <a:lnTo>
                    <a:pt x="3926251" y="1663699"/>
                  </a:lnTo>
                  <a:lnTo>
                    <a:pt x="3947414" y="1676399"/>
                  </a:lnTo>
                  <a:lnTo>
                    <a:pt x="3938949" y="1663699"/>
                  </a:lnTo>
                  <a:close/>
                </a:path>
                <a:path w="4236085" h="2482215" extrusionOk="0">
                  <a:moveTo>
                    <a:pt x="3915328" y="1657088"/>
                  </a:moveTo>
                  <a:lnTo>
                    <a:pt x="3920162" y="1663699"/>
                  </a:lnTo>
                  <a:lnTo>
                    <a:pt x="3926251" y="1663699"/>
                  </a:lnTo>
                  <a:lnTo>
                    <a:pt x="3915328" y="1657088"/>
                  </a:lnTo>
                  <a:close/>
                </a:path>
                <a:path w="4236085" h="2482215" extrusionOk="0">
                  <a:moveTo>
                    <a:pt x="3910876" y="1650999"/>
                  </a:moveTo>
                  <a:lnTo>
                    <a:pt x="3905269" y="1650999"/>
                  </a:lnTo>
                  <a:lnTo>
                    <a:pt x="3915328" y="1657088"/>
                  </a:lnTo>
                  <a:lnTo>
                    <a:pt x="3910876" y="1650999"/>
                  </a:lnTo>
                  <a:close/>
                </a:path>
                <a:path w="4236085" h="2482215" extrusionOk="0">
                  <a:moveTo>
                    <a:pt x="3760952" y="1625599"/>
                  </a:moveTo>
                  <a:lnTo>
                    <a:pt x="3666413" y="1625599"/>
                  </a:lnTo>
                  <a:lnTo>
                    <a:pt x="3668531" y="1638299"/>
                  </a:lnTo>
                  <a:lnTo>
                    <a:pt x="3673294" y="1650999"/>
                  </a:lnTo>
                  <a:lnTo>
                    <a:pt x="3786287" y="1650999"/>
                  </a:lnTo>
                  <a:lnTo>
                    <a:pt x="3775936" y="1638299"/>
                  </a:lnTo>
                  <a:lnTo>
                    <a:pt x="3766312" y="1638299"/>
                  </a:lnTo>
                  <a:lnTo>
                    <a:pt x="3760952" y="1625599"/>
                  </a:lnTo>
                  <a:close/>
                </a:path>
                <a:path w="4236085" h="2482215" extrusionOk="0">
                  <a:moveTo>
                    <a:pt x="3805872" y="1633011"/>
                  </a:moveTo>
                  <a:lnTo>
                    <a:pt x="3809822" y="1638299"/>
                  </a:lnTo>
                  <a:lnTo>
                    <a:pt x="3820451" y="1650999"/>
                  </a:lnTo>
                  <a:lnTo>
                    <a:pt x="3822270" y="1650999"/>
                  </a:lnTo>
                  <a:lnTo>
                    <a:pt x="3810195" y="1638299"/>
                  </a:lnTo>
                  <a:lnTo>
                    <a:pt x="3805872" y="1633011"/>
                  </a:lnTo>
                  <a:close/>
                </a:path>
                <a:path w="4236085" h="2482215" extrusionOk="0">
                  <a:moveTo>
                    <a:pt x="3892027" y="1642855"/>
                  </a:moveTo>
                  <a:lnTo>
                    <a:pt x="3899311" y="1650999"/>
                  </a:lnTo>
                  <a:lnTo>
                    <a:pt x="3905269" y="1650999"/>
                  </a:lnTo>
                  <a:lnTo>
                    <a:pt x="3892027" y="1642855"/>
                  </a:lnTo>
                  <a:close/>
                </a:path>
                <a:path w="4236085" h="2482215" extrusionOk="0">
                  <a:moveTo>
                    <a:pt x="3887952" y="1638299"/>
                  </a:moveTo>
                  <a:lnTo>
                    <a:pt x="3884620" y="1638299"/>
                  </a:lnTo>
                  <a:lnTo>
                    <a:pt x="3892027" y="1642855"/>
                  </a:lnTo>
                  <a:lnTo>
                    <a:pt x="3887952" y="1638299"/>
                  </a:lnTo>
                  <a:close/>
                </a:path>
                <a:path w="4236085" h="2482215" extrusionOk="0">
                  <a:moveTo>
                    <a:pt x="3864457" y="1625599"/>
                  </a:moveTo>
                  <a:lnTo>
                    <a:pt x="3876450" y="1638299"/>
                  </a:lnTo>
                  <a:lnTo>
                    <a:pt x="3884620" y="1638299"/>
                  </a:lnTo>
                  <a:lnTo>
                    <a:pt x="3864457" y="1625599"/>
                  </a:lnTo>
                  <a:close/>
                </a:path>
                <a:path w="4236085" h="2482215" extrusionOk="0">
                  <a:moveTo>
                    <a:pt x="3791851" y="1600199"/>
                  </a:moveTo>
                  <a:lnTo>
                    <a:pt x="3787496" y="1600199"/>
                  </a:lnTo>
                  <a:lnTo>
                    <a:pt x="3790543" y="1612899"/>
                  </a:lnTo>
                  <a:lnTo>
                    <a:pt x="3799812" y="1625599"/>
                  </a:lnTo>
                  <a:lnTo>
                    <a:pt x="3805872" y="1633011"/>
                  </a:lnTo>
                  <a:lnTo>
                    <a:pt x="3800335" y="1625599"/>
                  </a:lnTo>
                  <a:lnTo>
                    <a:pt x="3791851" y="1600199"/>
                  </a:lnTo>
                  <a:close/>
                </a:path>
                <a:path w="4236085" h="2482215" extrusionOk="0">
                  <a:moveTo>
                    <a:pt x="3756837" y="1612899"/>
                  </a:moveTo>
                  <a:lnTo>
                    <a:pt x="3680256" y="1612899"/>
                  </a:lnTo>
                  <a:lnTo>
                    <a:pt x="3672956" y="1625599"/>
                  </a:lnTo>
                  <a:lnTo>
                    <a:pt x="3762197" y="1625599"/>
                  </a:lnTo>
                  <a:lnTo>
                    <a:pt x="3756837" y="1612899"/>
                  </a:lnTo>
                  <a:close/>
                </a:path>
                <a:path w="4236085" h="2482215" extrusionOk="0">
                  <a:moveTo>
                    <a:pt x="3790983" y="1587499"/>
                  </a:moveTo>
                  <a:lnTo>
                    <a:pt x="3787736" y="1587499"/>
                  </a:lnTo>
                  <a:lnTo>
                    <a:pt x="3786416" y="1600199"/>
                  </a:lnTo>
                  <a:lnTo>
                    <a:pt x="3790013" y="1600199"/>
                  </a:lnTo>
                  <a:lnTo>
                    <a:pt x="3790983" y="1587499"/>
                  </a:lnTo>
                  <a:close/>
                </a:path>
                <a:path w="4236085" h="2482215" extrusionOk="0">
                  <a:moveTo>
                    <a:pt x="3648028" y="1206499"/>
                  </a:moveTo>
                  <a:lnTo>
                    <a:pt x="3390366" y="1206499"/>
                  </a:lnTo>
                  <a:lnTo>
                    <a:pt x="3384384" y="1219199"/>
                  </a:lnTo>
                  <a:lnTo>
                    <a:pt x="3639955" y="1219199"/>
                  </a:lnTo>
                  <a:lnTo>
                    <a:pt x="3648028" y="1206499"/>
                  </a:lnTo>
                  <a:close/>
                </a:path>
                <a:path w="4236085" h="2482215" extrusionOk="0">
                  <a:moveTo>
                    <a:pt x="4111872" y="1206499"/>
                  </a:moveTo>
                  <a:lnTo>
                    <a:pt x="4105902" y="1206499"/>
                  </a:lnTo>
                  <a:lnTo>
                    <a:pt x="4122470" y="1219199"/>
                  </a:lnTo>
                  <a:lnTo>
                    <a:pt x="4111872" y="1206499"/>
                  </a:lnTo>
                  <a:close/>
                </a:path>
                <a:path w="4236085" h="2482215" extrusionOk="0">
                  <a:moveTo>
                    <a:pt x="3453323" y="1181099"/>
                  </a:moveTo>
                  <a:lnTo>
                    <a:pt x="3447427" y="1181099"/>
                  </a:lnTo>
                  <a:lnTo>
                    <a:pt x="3441763" y="1193799"/>
                  </a:lnTo>
                  <a:lnTo>
                    <a:pt x="3435654" y="1206499"/>
                  </a:lnTo>
                  <a:lnTo>
                    <a:pt x="3443246" y="1193799"/>
                  </a:lnTo>
                  <a:lnTo>
                    <a:pt x="3448864" y="1193799"/>
                  </a:lnTo>
                  <a:lnTo>
                    <a:pt x="3453323" y="1181099"/>
                  </a:lnTo>
                  <a:close/>
                </a:path>
                <a:path w="4236085" h="2482215" extrusionOk="0">
                  <a:moveTo>
                    <a:pt x="3565636" y="1193799"/>
                  </a:moveTo>
                  <a:lnTo>
                    <a:pt x="3451645" y="1193799"/>
                  </a:lnTo>
                  <a:lnTo>
                    <a:pt x="3446614" y="1206499"/>
                  </a:lnTo>
                  <a:lnTo>
                    <a:pt x="3569839" y="1206499"/>
                  </a:lnTo>
                  <a:lnTo>
                    <a:pt x="3565636" y="1193799"/>
                  </a:lnTo>
                  <a:close/>
                </a:path>
                <a:path w="4236085" h="2482215" extrusionOk="0">
                  <a:moveTo>
                    <a:pt x="3593515" y="1193799"/>
                  </a:moveTo>
                  <a:lnTo>
                    <a:pt x="3575075" y="1193799"/>
                  </a:lnTo>
                  <a:lnTo>
                    <a:pt x="3577120" y="1206499"/>
                  </a:lnTo>
                  <a:lnTo>
                    <a:pt x="3593515" y="1193799"/>
                  </a:lnTo>
                  <a:close/>
                </a:path>
                <a:path w="4236085" h="2482215" extrusionOk="0">
                  <a:moveTo>
                    <a:pt x="4096036" y="1199220"/>
                  </a:moveTo>
                  <a:lnTo>
                    <a:pt x="4101739" y="1206499"/>
                  </a:lnTo>
                  <a:lnTo>
                    <a:pt x="4105902" y="1206499"/>
                  </a:lnTo>
                  <a:lnTo>
                    <a:pt x="4096036" y="1199220"/>
                  </a:lnTo>
                  <a:close/>
                </a:path>
                <a:path w="4236085" h="2482215" extrusionOk="0">
                  <a:moveTo>
                    <a:pt x="4091790" y="1193799"/>
                  </a:moveTo>
                  <a:lnTo>
                    <a:pt x="4088690" y="1193799"/>
                  </a:lnTo>
                  <a:lnTo>
                    <a:pt x="4096036" y="1199220"/>
                  </a:lnTo>
                  <a:lnTo>
                    <a:pt x="4091790" y="1193799"/>
                  </a:lnTo>
                  <a:close/>
                </a:path>
                <a:path w="4236085" h="2482215" extrusionOk="0">
                  <a:moveTo>
                    <a:pt x="3564346" y="1181099"/>
                  </a:moveTo>
                  <a:lnTo>
                    <a:pt x="3459200" y="1181099"/>
                  </a:lnTo>
                  <a:lnTo>
                    <a:pt x="3455662" y="1193799"/>
                  </a:lnTo>
                  <a:lnTo>
                    <a:pt x="3561892" y="1193799"/>
                  </a:lnTo>
                  <a:lnTo>
                    <a:pt x="3564346" y="1181099"/>
                  </a:lnTo>
                  <a:close/>
                </a:path>
                <a:path w="4236085" h="2482215" extrusionOk="0">
                  <a:moveTo>
                    <a:pt x="3671851" y="1181099"/>
                  </a:moveTo>
                  <a:lnTo>
                    <a:pt x="3575329" y="1181099"/>
                  </a:lnTo>
                  <a:lnTo>
                    <a:pt x="3572167" y="1193799"/>
                  </a:lnTo>
                  <a:lnTo>
                    <a:pt x="3664035" y="1193799"/>
                  </a:lnTo>
                  <a:lnTo>
                    <a:pt x="3671851" y="1181099"/>
                  </a:lnTo>
                  <a:close/>
                </a:path>
                <a:path w="4236085" h="2482215" extrusionOk="0">
                  <a:moveTo>
                    <a:pt x="4071137" y="1181099"/>
                  </a:moveTo>
                  <a:lnTo>
                    <a:pt x="4059932" y="1181099"/>
                  </a:lnTo>
                  <a:lnTo>
                    <a:pt x="4067025" y="1193799"/>
                  </a:lnTo>
                  <a:lnTo>
                    <a:pt x="4088690" y="1193799"/>
                  </a:lnTo>
                  <a:lnTo>
                    <a:pt x="4071137" y="1181099"/>
                  </a:lnTo>
                  <a:close/>
                </a:path>
                <a:path w="4236085" h="2482215" extrusionOk="0">
                  <a:moveTo>
                    <a:pt x="3465601" y="1168399"/>
                  </a:moveTo>
                  <a:lnTo>
                    <a:pt x="3458819" y="1168399"/>
                  </a:lnTo>
                  <a:lnTo>
                    <a:pt x="3452996" y="1181099"/>
                  </a:lnTo>
                  <a:lnTo>
                    <a:pt x="3457435" y="1181099"/>
                  </a:lnTo>
                  <a:lnTo>
                    <a:pt x="3465601" y="1168399"/>
                  </a:lnTo>
                  <a:close/>
                </a:path>
                <a:path w="4236085" h="2482215" extrusionOk="0">
                  <a:moveTo>
                    <a:pt x="3551077" y="1142999"/>
                  </a:moveTo>
                  <a:lnTo>
                    <a:pt x="3495949" y="1142999"/>
                  </a:lnTo>
                  <a:lnTo>
                    <a:pt x="3490341" y="1155699"/>
                  </a:lnTo>
                  <a:lnTo>
                    <a:pt x="3490705" y="1155699"/>
                  </a:lnTo>
                  <a:lnTo>
                    <a:pt x="3491322" y="1168399"/>
                  </a:lnTo>
                  <a:lnTo>
                    <a:pt x="3492048" y="1168399"/>
                  </a:lnTo>
                  <a:lnTo>
                    <a:pt x="3492741" y="1181099"/>
                  </a:lnTo>
                  <a:lnTo>
                    <a:pt x="3572235" y="1181099"/>
                  </a:lnTo>
                  <a:lnTo>
                    <a:pt x="3576167" y="1168399"/>
                  </a:lnTo>
                  <a:lnTo>
                    <a:pt x="3565410" y="1155699"/>
                  </a:lnTo>
                  <a:lnTo>
                    <a:pt x="3551077" y="1142999"/>
                  </a:lnTo>
                  <a:close/>
                </a:path>
                <a:path w="4236085" h="2482215" extrusionOk="0">
                  <a:moveTo>
                    <a:pt x="3679025" y="1168399"/>
                  </a:moveTo>
                  <a:lnTo>
                    <a:pt x="3584549" y="1168399"/>
                  </a:lnTo>
                  <a:lnTo>
                    <a:pt x="3580244" y="1181099"/>
                  </a:lnTo>
                  <a:lnTo>
                    <a:pt x="3679748" y="1181099"/>
                  </a:lnTo>
                  <a:lnTo>
                    <a:pt x="3679025" y="1168399"/>
                  </a:lnTo>
                  <a:close/>
                </a:path>
                <a:path w="4236085" h="2482215" extrusionOk="0">
                  <a:moveTo>
                    <a:pt x="3476599" y="1117599"/>
                  </a:moveTo>
                  <a:lnTo>
                    <a:pt x="3470410" y="1117599"/>
                  </a:lnTo>
                  <a:lnTo>
                    <a:pt x="3475037" y="1130299"/>
                  </a:lnTo>
                  <a:lnTo>
                    <a:pt x="3477169" y="1142999"/>
                  </a:lnTo>
                  <a:lnTo>
                    <a:pt x="3478776" y="1155699"/>
                  </a:lnTo>
                  <a:lnTo>
                    <a:pt x="3479961" y="1155699"/>
                  </a:lnTo>
                  <a:lnTo>
                    <a:pt x="3480828" y="1168399"/>
                  </a:lnTo>
                  <a:lnTo>
                    <a:pt x="3482174" y="1168399"/>
                  </a:lnTo>
                  <a:lnTo>
                    <a:pt x="3482068" y="1155699"/>
                  </a:lnTo>
                  <a:lnTo>
                    <a:pt x="3480606" y="1142999"/>
                  </a:lnTo>
                  <a:lnTo>
                    <a:pt x="3478535" y="1130299"/>
                  </a:lnTo>
                  <a:lnTo>
                    <a:pt x="3476599" y="1117599"/>
                  </a:lnTo>
                  <a:close/>
                </a:path>
                <a:path w="4236085" h="2482215" extrusionOk="0">
                  <a:moveTo>
                    <a:pt x="3675550" y="1155699"/>
                  </a:moveTo>
                  <a:lnTo>
                    <a:pt x="3575362" y="1155699"/>
                  </a:lnTo>
                  <a:lnTo>
                    <a:pt x="3580030" y="1168399"/>
                  </a:lnTo>
                  <a:lnTo>
                    <a:pt x="3677438" y="1168399"/>
                  </a:lnTo>
                  <a:lnTo>
                    <a:pt x="3675550" y="1155699"/>
                  </a:lnTo>
                  <a:close/>
                </a:path>
                <a:path w="4236085" h="2482215" extrusionOk="0">
                  <a:moveTo>
                    <a:pt x="4022431" y="1155699"/>
                  </a:moveTo>
                  <a:lnTo>
                    <a:pt x="4019188" y="1155699"/>
                  </a:lnTo>
                  <a:lnTo>
                    <a:pt x="4032465" y="1168399"/>
                  </a:lnTo>
                  <a:lnTo>
                    <a:pt x="4034431" y="1168399"/>
                  </a:lnTo>
                  <a:lnTo>
                    <a:pt x="4022431" y="1155699"/>
                  </a:lnTo>
                  <a:close/>
                </a:path>
                <a:path w="4236085" h="2482215" extrusionOk="0">
                  <a:moveTo>
                    <a:pt x="3672319" y="1142999"/>
                  </a:moveTo>
                  <a:lnTo>
                    <a:pt x="3564508" y="1142999"/>
                  </a:lnTo>
                  <a:lnTo>
                    <a:pt x="3570278" y="1155699"/>
                  </a:lnTo>
                  <a:lnTo>
                    <a:pt x="3673919" y="1155699"/>
                  </a:lnTo>
                  <a:lnTo>
                    <a:pt x="3672319" y="1142999"/>
                  </a:lnTo>
                  <a:close/>
                </a:path>
                <a:path w="4236085" h="2482215" extrusionOk="0">
                  <a:moveTo>
                    <a:pt x="3999471" y="1142999"/>
                  </a:moveTo>
                  <a:lnTo>
                    <a:pt x="3996232" y="1142999"/>
                  </a:lnTo>
                  <a:lnTo>
                    <a:pt x="4006919" y="1155699"/>
                  </a:lnTo>
                  <a:lnTo>
                    <a:pt x="4010629" y="1155699"/>
                  </a:lnTo>
                  <a:lnTo>
                    <a:pt x="3999471" y="1142999"/>
                  </a:lnTo>
                  <a:close/>
                </a:path>
                <a:path w="4236085" h="2482215" extrusionOk="0">
                  <a:moveTo>
                    <a:pt x="3502178" y="1130299"/>
                  </a:moveTo>
                  <a:lnTo>
                    <a:pt x="3485535" y="1130299"/>
                  </a:lnTo>
                  <a:lnTo>
                    <a:pt x="3488080" y="1142999"/>
                  </a:lnTo>
                  <a:lnTo>
                    <a:pt x="3495445" y="1142999"/>
                  </a:lnTo>
                  <a:lnTo>
                    <a:pt x="3502178" y="1130299"/>
                  </a:lnTo>
                  <a:close/>
                </a:path>
                <a:path w="4236085" h="2482215" extrusionOk="0">
                  <a:moveTo>
                    <a:pt x="3515766" y="1130299"/>
                  </a:moveTo>
                  <a:lnTo>
                    <a:pt x="3508757" y="1142999"/>
                  </a:lnTo>
                  <a:lnTo>
                    <a:pt x="3534189" y="1142999"/>
                  </a:lnTo>
                  <a:lnTo>
                    <a:pt x="3515766" y="1130299"/>
                  </a:lnTo>
                  <a:close/>
                </a:path>
                <a:path w="4236085" h="2482215" extrusionOk="0">
                  <a:moveTo>
                    <a:pt x="3725583" y="888999"/>
                  </a:moveTo>
                  <a:lnTo>
                    <a:pt x="3519114" y="888999"/>
                  </a:lnTo>
                  <a:lnTo>
                    <a:pt x="3525824" y="901699"/>
                  </a:lnTo>
                  <a:lnTo>
                    <a:pt x="3520203" y="914399"/>
                  </a:lnTo>
                  <a:lnTo>
                    <a:pt x="3514248" y="914399"/>
                  </a:lnTo>
                  <a:lnTo>
                    <a:pt x="3508579" y="927099"/>
                  </a:lnTo>
                  <a:lnTo>
                    <a:pt x="3503815" y="927099"/>
                  </a:lnTo>
                  <a:lnTo>
                    <a:pt x="3503615" y="939799"/>
                  </a:lnTo>
                  <a:lnTo>
                    <a:pt x="3503749" y="939799"/>
                  </a:lnTo>
                  <a:lnTo>
                    <a:pt x="3503915" y="952499"/>
                  </a:lnTo>
                  <a:lnTo>
                    <a:pt x="3481082" y="952499"/>
                  </a:lnTo>
                  <a:lnTo>
                    <a:pt x="3472891" y="965199"/>
                  </a:lnTo>
                  <a:lnTo>
                    <a:pt x="3465358" y="965199"/>
                  </a:lnTo>
                  <a:lnTo>
                    <a:pt x="3458128" y="977899"/>
                  </a:lnTo>
                  <a:lnTo>
                    <a:pt x="3450844" y="977899"/>
                  </a:lnTo>
                  <a:lnTo>
                    <a:pt x="3456684" y="990599"/>
                  </a:lnTo>
                  <a:lnTo>
                    <a:pt x="3462247" y="990599"/>
                  </a:lnTo>
                  <a:lnTo>
                    <a:pt x="3467455" y="1003299"/>
                  </a:lnTo>
                  <a:lnTo>
                    <a:pt x="3472230" y="1003299"/>
                  </a:lnTo>
                  <a:lnTo>
                    <a:pt x="3463390" y="1015999"/>
                  </a:lnTo>
                  <a:lnTo>
                    <a:pt x="3443920" y="1015999"/>
                  </a:lnTo>
                  <a:lnTo>
                    <a:pt x="3434994" y="1028699"/>
                  </a:lnTo>
                  <a:lnTo>
                    <a:pt x="3439277" y="1066799"/>
                  </a:lnTo>
                  <a:lnTo>
                    <a:pt x="3452863" y="1092199"/>
                  </a:lnTo>
                  <a:lnTo>
                    <a:pt x="3462104" y="1092199"/>
                  </a:lnTo>
                  <a:lnTo>
                    <a:pt x="3471680" y="1104899"/>
                  </a:lnTo>
                  <a:lnTo>
                    <a:pt x="3480790" y="1117599"/>
                  </a:lnTo>
                  <a:lnTo>
                    <a:pt x="3483413" y="1130299"/>
                  </a:lnTo>
                  <a:lnTo>
                    <a:pt x="3541831" y="1130299"/>
                  </a:lnTo>
                  <a:lnTo>
                    <a:pt x="3553824" y="1142999"/>
                  </a:lnTo>
                  <a:lnTo>
                    <a:pt x="3682809" y="1142999"/>
                  </a:lnTo>
                  <a:lnTo>
                    <a:pt x="3695294" y="1130299"/>
                  </a:lnTo>
                  <a:lnTo>
                    <a:pt x="3707976" y="1117599"/>
                  </a:lnTo>
                  <a:lnTo>
                    <a:pt x="3720898" y="1117599"/>
                  </a:lnTo>
                  <a:lnTo>
                    <a:pt x="3734104" y="1104899"/>
                  </a:lnTo>
                  <a:lnTo>
                    <a:pt x="3772646" y="1104899"/>
                  </a:lnTo>
                  <a:lnTo>
                    <a:pt x="3775265" y="1092199"/>
                  </a:lnTo>
                  <a:lnTo>
                    <a:pt x="3781827" y="1079499"/>
                  </a:lnTo>
                  <a:lnTo>
                    <a:pt x="3792651" y="1054099"/>
                  </a:lnTo>
                  <a:lnTo>
                    <a:pt x="3796748" y="1054099"/>
                  </a:lnTo>
                  <a:lnTo>
                    <a:pt x="3801040" y="1041399"/>
                  </a:lnTo>
                  <a:lnTo>
                    <a:pt x="3774813" y="1041399"/>
                  </a:lnTo>
                  <a:lnTo>
                    <a:pt x="3767150" y="1028699"/>
                  </a:lnTo>
                  <a:lnTo>
                    <a:pt x="3761316" y="1015999"/>
                  </a:lnTo>
                  <a:lnTo>
                    <a:pt x="3756253" y="990599"/>
                  </a:lnTo>
                  <a:lnTo>
                    <a:pt x="3747993" y="965199"/>
                  </a:lnTo>
                  <a:lnTo>
                    <a:pt x="3740003" y="939799"/>
                  </a:lnTo>
                  <a:lnTo>
                    <a:pt x="3732472" y="914399"/>
                  </a:lnTo>
                  <a:lnTo>
                    <a:pt x="3725583" y="888999"/>
                  </a:lnTo>
                  <a:close/>
                </a:path>
                <a:path w="4236085" h="2482215" extrusionOk="0">
                  <a:moveTo>
                    <a:pt x="3772646" y="1104899"/>
                  </a:moveTo>
                  <a:lnTo>
                    <a:pt x="3748824" y="1104899"/>
                  </a:lnTo>
                  <a:lnTo>
                    <a:pt x="3751084" y="1117599"/>
                  </a:lnTo>
                  <a:lnTo>
                    <a:pt x="3750382" y="1117599"/>
                  </a:lnTo>
                  <a:lnTo>
                    <a:pt x="3748933" y="1130299"/>
                  </a:lnTo>
                  <a:lnTo>
                    <a:pt x="3748468" y="1130299"/>
                  </a:lnTo>
                  <a:lnTo>
                    <a:pt x="3750716" y="1142999"/>
                  </a:lnTo>
                  <a:lnTo>
                    <a:pt x="3761282" y="1142999"/>
                  </a:lnTo>
                  <a:lnTo>
                    <a:pt x="3763175" y="1130299"/>
                  </a:lnTo>
                  <a:lnTo>
                    <a:pt x="3770027" y="1117599"/>
                  </a:lnTo>
                  <a:lnTo>
                    <a:pt x="3772646" y="1104899"/>
                  </a:lnTo>
                  <a:close/>
                </a:path>
                <a:path w="4236085" h="2482215" extrusionOk="0">
                  <a:moveTo>
                    <a:pt x="3440414" y="1079499"/>
                  </a:moveTo>
                  <a:lnTo>
                    <a:pt x="3436994" y="1079499"/>
                  </a:lnTo>
                  <a:lnTo>
                    <a:pt x="3442772" y="1092199"/>
                  </a:lnTo>
                  <a:lnTo>
                    <a:pt x="3450145" y="1104899"/>
                  </a:lnTo>
                  <a:lnTo>
                    <a:pt x="3457108" y="1104899"/>
                  </a:lnTo>
                  <a:lnTo>
                    <a:pt x="3464148" y="1117599"/>
                  </a:lnTo>
                  <a:lnTo>
                    <a:pt x="3468901" y="1117599"/>
                  </a:lnTo>
                  <a:lnTo>
                    <a:pt x="3452746" y="1092199"/>
                  </a:lnTo>
                  <a:lnTo>
                    <a:pt x="3445090" y="1092199"/>
                  </a:lnTo>
                  <a:lnTo>
                    <a:pt x="3440414" y="1079499"/>
                  </a:lnTo>
                  <a:close/>
                </a:path>
                <a:path w="4236085" h="2482215" extrusionOk="0">
                  <a:moveTo>
                    <a:pt x="3434531" y="1072551"/>
                  </a:moveTo>
                  <a:lnTo>
                    <a:pt x="3436524" y="1079499"/>
                  </a:lnTo>
                  <a:lnTo>
                    <a:pt x="3436994" y="1079499"/>
                  </a:lnTo>
                  <a:lnTo>
                    <a:pt x="3434531" y="1072551"/>
                  </a:lnTo>
                  <a:close/>
                </a:path>
                <a:path w="4236085" h="2482215" extrusionOk="0">
                  <a:moveTo>
                    <a:pt x="3432882" y="1066799"/>
                  </a:moveTo>
                  <a:lnTo>
                    <a:pt x="3432493" y="1066799"/>
                  </a:lnTo>
                  <a:lnTo>
                    <a:pt x="3434531" y="1072551"/>
                  </a:lnTo>
                  <a:lnTo>
                    <a:pt x="3432882" y="1066799"/>
                  </a:lnTo>
                  <a:close/>
                </a:path>
                <a:path w="4236085" h="2482215" extrusionOk="0">
                  <a:moveTo>
                    <a:pt x="4105135" y="914399"/>
                  </a:moveTo>
                  <a:lnTo>
                    <a:pt x="4104589" y="914399"/>
                  </a:lnTo>
                  <a:lnTo>
                    <a:pt x="4097461" y="927099"/>
                  </a:lnTo>
                  <a:lnTo>
                    <a:pt x="4096194" y="952499"/>
                  </a:lnTo>
                  <a:lnTo>
                    <a:pt x="4099470" y="965199"/>
                  </a:lnTo>
                  <a:lnTo>
                    <a:pt x="4105973" y="977899"/>
                  </a:lnTo>
                  <a:lnTo>
                    <a:pt x="4103950" y="965199"/>
                  </a:lnTo>
                  <a:lnTo>
                    <a:pt x="4101417" y="965199"/>
                  </a:lnTo>
                  <a:lnTo>
                    <a:pt x="4098994" y="952499"/>
                  </a:lnTo>
                  <a:lnTo>
                    <a:pt x="4097299" y="939799"/>
                  </a:lnTo>
                  <a:lnTo>
                    <a:pt x="4098847" y="939799"/>
                  </a:lnTo>
                  <a:lnTo>
                    <a:pt x="4103523" y="927099"/>
                  </a:lnTo>
                  <a:lnTo>
                    <a:pt x="4105135" y="914399"/>
                  </a:lnTo>
                  <a:close/>
                </a:path>
                <a:path w="4236085" h="2482215" extrusionOk="0">
                  <a:moveTo>
                    <a:pt x="3934739" y="825499"/>
                  </a:moveTo>
                  <a:lnTo>
                    <a:pt x="3945833" y="850899"/>
                  </a:lnTo>
                  <a:lnTo>
                    <a:pt x="3957870" y="863599"/>
                  </a:lnTo>
                  <a:lnTo>
                    <a:pt x="3970620" y="888999"/>
                  </a:lnTo>
                  <a:lnTo>
                    <a:pt x="3983850" y="901699"/>
                  </a:lnTo>
                  <a:lnTo>
                    <a:pt x="3970958" y="876299"/>
                  </a:lnTo>
                  <a:lnTo>
                    <a:pt x="3959199" y="863599"/>
                  </a:lnTo>
                  <a:lnTo>
                    <a:pt x="3947488" y="838199"/>
                  </a:lnTo>
                  <a:lnTo>
                    <a:pt x="3934739" y="825499"/>
                  </a:lnTo>
                  <a:close/>
                </a:path>
                <a:path w="4236085" h="2482215" extrusionOk="0">
                  <a:moveTo>
                    <a:pt x="3770972" y="812799"/>
                  </a:moveTo>
                  <a:lnTo>
                    <a:pt x="3482898" y="812799"/>
                  </a:lnTo>
                  <a:lnTo>
                    <a:pt x="3480828" y="825499"/>
                  </a:lnTo>
                  <a:lnTo>
                    <a:pt x="3480968" y="825499"/>
                  </a:lnTo>
                  <a:lnTo>
                    <a:pt x="3485705" y="838199"/>
                  </a:lnTo>
                  <a:lnTo>
                    <a:pt x="3496449" y="838199"/>
                  </a:lnTo>
                  <a:lnTo>
                    <a:pt x="3496761" y="850899"/>
                  </a:lnTo>
                  <a:lnTo>
                    <a:pt x="3496094" y="850899"/>
                  </a:lnTo>
                  <a:lnTo>
                    <a:pt x="3495588" y="863599"/>
                  </a:lnTo>
                  <a:lnTo>
                    <a:pt x="3496386" y="863599"/>
                  </a:lnTo>
                  <a:lnTo>
                    <a:pt x="3511734" y="888999"/>
                  </a:lnTo>
                  <a:lnTo>
                    <a:pt x="3722484" y="888999"/>
                  </a:lnTo>
                  <a:lnTo>
                    <a:pt x="3727475" y="876299"/>
                  </a:lnTo>
                  <a:lnTo>
                    <a:pt x="3740790" y="863599"/>
                  </a:lnTo>
                  <a:lnTo>
                    <a:pt x="3750119" y="850899"/>
                  </a:lnTo>
                  <a:lnTo>
                    <a:pt x="3760029" y="825499"/>
                  </a:lnTo>
                  <a:lnTo>
                    <a:pt x="3770972" y="812799"/>
                  </a:lnTo>
                  <a:close/>
                </a:path>
                <a:path w="4236085" h="2482215" extrusionOk="0">
                  <a:moveTo>
                    <a:pt x="3488486" y="838199"/>
                  </a:moveTo>
                  <a:lnTo>
                    <a:pt x="3487166" y="838199"/>
                  </a:lnTo>
                  <a:lnTo>
                    <a:pt x="3487764" y="863599"/>
                  </a:lnTo>
                  <a:lnTo>
                    <a:pt x="3488025" y="863599"/>
                  </a:lnTo>
                  <a:lnTo>
                    <a:pt x="3488258" y="876299"/>
                  </a:lnTo>
                  <a:lnTo>
                    <a:pt x="3491983" y="876299"/>
                  </a:lnTo>
                  <a:lnTo>
                    <a:pt x="3489153" y="863599"/>
                  </a:lnTo>
                  <a:lnTo>
                    <a:pt x="3488218" y="850899"/>
                  </a:lnTo>
                  <a:lnTo>
                    <a:pt x="3488486" y="838199"/>
                  </a:lnTo>
                  <a:close/>
                </a:path>
                <a:path w="4236085" h="2482215" extrusionOk="0">
                  <a:moveTo>
                    <a:pt x="3510406" y="749299"/>
                  </a:moveTo>
                  <a:lnTo>
                    <a:pt x="3506724" y="761999"/>
                  </a:lnTo>
                  <a:lnTo>
                    <a:pt x="3498650" y="774699"/>
                  </a:lnTo>
                  <a:lnTo>
                    <a:pt x="3489483" y="774699"/>
                  </a:lnTo>
                  <a:lnTo>
                    <a:pt x="3479859" y="787399"/>
                  </a:lnTo>
                  <a:lnTo>
                    <a:pt x="3470414" y="787399"/>
                  </a:lnTo>
                  <a:lnTo>
                    <a:pt x="3472164" y="800099"/>
                  </a:lnTo>
                  <a:lnTo>
                    <a:pt x="3481751" y="800099"/>
                  </a:lnTo>
                  <a:lnTo>
                    <a:pt x="3483673" y="812799"/>
                  </a:lnTo>
                  <a:lnTo>
                    <a:pt x="3770972" y="812799"/>
                  </a:lnTo>
                  <a:lnTo>
                    <a:pt x="3780338" y="825499"/>
                  </a:lnTo>
                  <a:lnTo>
                    <a:pt x="3788489" y="825499"/>
                  </a:lnTo>
                  <a:lnTo>
                    <a:pt x="3796426" y="838199"/>
                  </a:lnTo>
                  <a:lnTo>
                    <a:pt x="3805148" y="850899"/>
                  </a:lnTo>
                  <a:lnTo>
                    <a:pt x="3827843" y="850899"/>
                  </a:lnTo>
                  <a:lnTo>
                    <a:pt x="3824597" y="825499"/>
                  </a:lnTo>
                  <a:lnTo>
                    <a:pt x="3821014" y="812799"/>
                  </a:lnTo>
                  <a:lnTo>
                    <a:pt x="3816663" y="800099"/>
                  </a:lnTo>
                  <a:lnTo>
                    <a:pt x="3811117" y="774699"/>
                  </a:lnTo>
                  <a:lnTo>
                    <a:pt x="3798952" y="761999"/>
                  </a:lnTo>
                  <a:lnTo>
                    <a:pt x="3518065" y="761999"/>
                  </a:lnTo>
                  <a:lnTo>
                    <a:pt x="3510406" y="749299"/>
                  </a:lnTo>
                  <a:close/>
                </a:path>
                <a:path w="4236085" h="2482215" extrusionOk="0">
                  <a:moveTo>
                    <a:pt x="3473538" y="825499"/>
                  </a:moveTo>
                  <a:lnTo>
                    <a:pt x="3469724" y="825499"/>
                  </a:lnTo>
                  <a:lnTo>
                    <a:pt x="3473100" y="838199"/>
                  </a:lnTo>
                  <a:lnTo>
                    <a:pt x="3478415" y="838199"/>
                  </a:lnTo>
                  <a:lnTo>
                    <a:pt x="3473538" y="825499"/>
                  </a:lnTo>
                  <a:close/>
                </a:path>
                <a:path w="4236085" h="2482215" extrusionOk="0">
                  <a:moveTo>
                    <a:pt x="3874808" y="774699"/>
                  </a:moveTo>
                  <a:lnTo>
                    <a:pt x="3874723" y="787399"/>
                  </a:lnTo>
                  <a:lnTo>
                    <a:pt x="3874568" y="800099"/>
                  </a:lnTo>
                  <a:lnTo>
                    <a:pt x="3875806" y="825499"/>
                  </a:lnTo>
                  <a:lnTo>
                    <a:pt x="3879900" y="838199"/>
                  </a:lnTo>
                  <a:lnTo>
                    <a:pt x="3877524" y="825499"/>
                  </a:lnTo>
                  <a:lnTo>
                    <a:pt x="3877248" y="787399"/>
                  </a:lnTo>
                  <a:lnTo>
                    <a:pt x="3874808" y="774699"/>
                  </a:lnTo>
                  <a:close/>
                </a:path>
                <a:path w="4236085" h="2482215" extrusionOk="0">
                  <a:moveTo>
                    <a:pt x="3930537" y="812799"/>
                  </a:moveTo>
                  <a:lnTo>
                    <a:pt x="3928430" y="812799"/>
                  </a:lnTo>
                  <a:lnTo>
                    <a:pt x="3934332" y="825499"/>
                  </a:lnTo>
                  <a:lnTo>
                    <a:pt x="3930537" y="812799"/>
                  </a:lnTo>
                  <a:close/>
                </a:path>
                <a:path w="4236085" h="2482215" extrusionOk="0">
                  <a:moveTo>
                    <a:pt x="3917175" y="787399"/>
                  </a:moveTo>
                  <a:lnTo>
                    <a:pt x="3912984" y="787399"/>
                  </a:lnTo>
                  <a:lnTo>
                    <a:pt x="3917707" y="800099"/>
                  </a:lnTo>
                  <a:lnTo>
                    <a:pt x="3922872" y="812799"/>
                  </a:lnTo>
                  <a:lnTo>
                    <a:pt x="3925430" y="812799"/>
                  </a:lnTo>
                  <a:lnTo>
                    <a:pt x="3920484" y="800099"/>
                  </a:lnTo>
                  <a:lnTo>
                    <a:pt x="3917175" y="787399"/>
                  </a:lnTo>
                  <a:close/>
                </a:path>
                <a:path w="4236085" h="2482215" extrusionOk="0">
                  <a:moveTo>
                    <a:pt x="3923711" y="777079"/>
                  </a:moveTo>
                  <a:lnTo>
                    <a:pt x="3918925" y="787399"/>
                  </a:lnTo>
                  <a:lnTo>
                    <a:pt x="3920468" y="787399"/>
                  </a:lnTo>
                  <a:lnTo>
                    <a:pt x="3923711" y="777079"/>
                  </a:lnTo>
                  <a:close/>
                </a:path>
                <a:path w="4236085" h="2482215" extrusionOk="0">
                  <a:moveTo>
                    <a:pt x="3924814" y="774699"/>
                  </a:moveTo>
                  <a:lnTo>
                    <a:pt x="3924458" y="774699"/>
                  </a:lnTo>
                  <a:lnTo>
                    <a:pt x="3923711" y="777079"/>
                  </a:lnTo>
                  <a:lnTo>
                    <a:pt x="3924814" y="774699"/>
                  </a:lnTo>
                  <a:close/>
                </a:path>
                <a:path w="4236085" h="2482215" extrusionOk="0">
                  <a:moveTo>
                    <a:pt x="3935491" y="749299"/>
                  </a:moveTo>
                  <a:lnTo>
                    <a:pt x="3932631" y="749299"/>
                  </a:lnTo>
                  <a:lnTo>
                    <a:pt x="3935691" y="761999"/>
                  </a:lnTo>
                  <a:lnTo>
                    <a:pt x="3930465" y="774699"/>
                  </a:lnTo>
                  <a:lnTo>
                    <a:pt x="3932694" y="774699"/>
                  </a:lnTo>
                  <a:lnTo>
                    <a:pt x="3936169" y="761999"/>
                  </a:lnTo>
                  <a:lnTo>
                    <a:pt x="3935491" y="749299"/>
                  </a:lnTo>
                  <a:close/>
                </a:path>
                <a:path w="4236085" h="2482215" extrusionOk="0">
                  <a:moveTo>
                    <a:pt x="3760444" y="736599"/>
                  </a:moveTo>
                  <a:lnTo>
                    <a:pt x="3529182" y="736599"/>
                  </a:lnTo>
                  <a:lnTo>
                    <a:pt x="3526736" y="749299"/>
                  </a:lnTo>
                  <a:lnTo>
                    <a:pt x="3523957" y="749299"/>
                  </a:lnTo>
                  <a:lnTo>
                    <a:pt x="3518065" y="761999"/>
                  </a:lnTo>
                  <a:lnTo>
                    <a:pt x="3786943" y="761999"/>
                  </a:lnTo>
                  <a:lnTo>
                    <a:pt x="3774352" y="749299"/>
                  </a:lnTo>
                  <a:lnTo>
                    <a:pt x="3760444" y="736599"/>
                  </a:lnTo>
                  <a:close/>
                </a:path>
                <a:path w="4236085" h="2482215" extrusionOk="0">
                  <a:moveTo>
                    <a:pt x="3927525" y="736599"/>
                  </a:moveTo>
                  <a:lnTo>
                    <a:pt x="3929786" y="749299"/>
                  </a:lnTo>
                  <a:lnTo>
                    <a:pt x="3932123" y="749299"/>
                  </a:lnTo>
                  <a:lnTo>
                    <a:pt x="3927525" y="736599"/>
                  </a:lnTo>
                  <a:close/>
                </a:path>
                <a:path w="4236085" h="2482215" extrusionOk="0">
                  <a:moveTo>
                    <a:pt x="3535981" y="698499"/>
                  </a:moveTo>
                  <a:lnTo>
                    <a:pt x="3525088" y="698499"/>
                  </a:lnTo>
                  <a:lnTo>
                    <a:pt x="3527348" y="711199"/>
                  </a:lnTo>
                  <a:lnTo>
                    <a:pt x="3531400" y="711199"/>
                  </a:lnTo>
                  <a:lnTo>
                    <a:pt x="3532263" y="723899"/>
                  </a:lnTo>
                  <a:lnTo>
                    <a:pt x="3531092" y="736599"/>
                  </a:lnTo>
                  <a:lnTo>
                    <a:pt x="3736365" y="736599"/>
                  </a:lnTo>
                  <a:lnTo>
                    <a:pt x="3733098" y="723899"/>
                  </a:lnTo>
                  <a:lnTo>
                    <a:pt x="3553657" y="723899"/>
                  </a:lnTo>
                  <a:lnTo>
                    <a:pt x="3544930" y="711199"/>
                  </a:lnTo>
                  <a:lnTo>
                    <a:pt x="3535981" y="698499"/>
                  </a:lnTo>
                  <a:close/>
                </a:path>
                <a:path w="4236085" h="2482215" extrusionOk="0">
                  <a:moveTo>
                    <a:pt x="3722484" y="698499"/>
                  </a:moveTo>
                  <a:lnTo>
                    <a:pt x="3608660" y="698499"/>
                  </a:lnTo>
                  <a:lnTo>
                    <a:pt x="3594277" y="711199"/>
                  </a:lnTo>
                  <a:lnTo>
                    <a:pt x="3579238" y="711199"/>
                  </a:lnTo>
                  <a:lnTo>
                    <a:pt x="3563886" y="723899"/>
                  </a:lnTo>
                  <a:lnTo>
                    <a:pt x="3729741" y="723899"/>
                  </a:lnTo>
                  <a:lnTo>
                    <a:pt x="3726053" y="711199"/>
                  </a:lnTo>
                  <a:lnTo>
                    <a:pt x="3722484" y="698499"/>
                  </a:lnTo>
                  <a:close/>
                </a:path>
                <a:path w="4236085" h="2482215" extrusionOk="0">
                  <a:moveTo>
                    <a:pt x="3620109" y="685799"/>
                  </a:moveTo>
                  <a:lnTo>
                    <a:pt x="3507536" y="685799"/>
                  </a:lnTo>
                  <a:lnTo>
                    <a:pt x="3512883" y="698499"/>
                  </a:lnTo>
                  <a:lnTo>
                    <a:pt x="3541817" y="698499"/>
                  </a:lnTo>
                  <a:lnTo>
                    <a:pt x="3548684" y="711199"/>
                  </a:lnTo>
                  <a:lnTo>
                    <a:pt x="3593268" y="711199"/>
                  </a:lnTo>
                  <a:lnTo>
                    <a:pt x="3607140" y="698499"/>
                  </a:lnTo>
                  <a:lnTo>
                    <a:pt x="3620109" y="685799"/>
                  </a:lnTo>
                  <a:close/>
                </a:path>
                <a:path w="4236085" h="2482215" extrusionOk="0">
                  <a:moveTo>
                    <a:pt x="3799254" y="677263"/>
                  </a:moveTo>
                  <a:lnTo>
                    <a:pt x="3794198" y="685799"/>
                  </a:lnTo>
                  <a:lnTo>
                    <a:pt x="3787738" y="698499"/>
                  </a:lnTo>
                  <a:lnTo>
                    <a:pt x="3782404" y="711199"/>
                  </a:lnTo>
                  <a:lnTo>
                    <a:pt x="3784418" y="711199"/>
                  </a:lnTo>
                  <a:lnTo>
                    <a:pt x="3789684" y="698499"/>
                  </a:lnTo>
                  <a:lnTo>
                    <a:pt x="3795005" y="685799"/>
                  </a:lnTo>
                  <a:lnTo>
                    <a:pt x="3799254" y="677263"/>
                  </a:lnTo>
                  <a:close/>
                </a:path>
                <a:path w="4236085" h="2482215" extrusionOk="0">
                  <a:moveTo>
                    <a:pt x="3695963" y="685799"/>
                  </a:moveTo>
                  <a:lnTo>
                    <a:pt x="3631493" y="685799"/>
                  </a:lnTo>
                  <a:lnTo>
                    <a:pt x="3622040" y="698499"/>
                  </a:lnTo>
                  <a:lnTo>
                    <a:pt x="3700705" y="698499"/>
                  </a:lnTo>
                  <a:lnTo>
                    <a:pt x="3695963" y="685799"/>
                  </a:lnTo>
                  <a:close/>
                </a:path>
                <a:path w="4236085" h="2482215" extrusionOk="0">
                  <a:moveTo>
                    <a:pt x="3442699" y="673099"/>
                  </a:moveTo>
                  <a:lnTo>
                    <a:pt x="3439477" y="673099"/>
                  </a:lnTo>
                  <a:lnTo>
                    <a:pt x="3444938" y="685799"/>
                  </a:lnTo>
                  <a:lnTo>
                    <a:pt x="3447415" y="685799"/>
                  </a:lnTo>
                  <a:lnTo>
                    <a:pt x="3442699" y="673099"/>
                  </a:lnTo>
                  <a:close/>
                </a:path>
                <a:path w="4236085" h="2482215" extrusionOk="0">
                  <a:moveTo>
                    <a:pt x="3727259" y="558799"/>
                  </a:moveTo>
                  <a:lnTo>
                    <a:pt x="3469424" y="558799"/>
                  </a:lnTo>
                  <a:lnTo>
                    <a:pt x="3470516" y="571499"/>
                  </a:lnTo>
                  <a:lnTo>
                    <a:pt x="3466007" y="571499"/>
                  </a:lnTo>
                  <a:lnTo>
                    <a:pt x="3461407" y="584199"/>
                  </a:lnTo>
                  <a:lnTo>
                    <a:pt x="3457736" y="584199"/>
                  </a:lnTo>
                  <a:lnTo>
                    <a:pt x="3456012" y="596899"/>
                  </a:lnTo>
                  <a:lnTo>
                    <a:pt x="3453982" y="609599"/>
                  </a:lnTo>
                  <a:lnTo>
                    <a:pt x="3449437" y="609599"/>
                  </a:lnTo>
                  <a:lnTo>
                    <a:pt x="3443982" y="622299"/>
                  </a:lnTo>
                  <a:lnTo>
                    <a:pt x="3439223" y="622299"/>
                  </a:lnTo>
                  <a:lnTo>
                    <a:pt x="3437324" y="634999"/>
                  </a:lnTo>
                  <a:lnTo>
                    <a:pt x="3437936" y="647699"/>
                  </a:lnTo>
                  <a:lnTo>
                    <a:pt x="3441750" y="660399"/>
                  </a:lnTo>
                  <a:lnTo>
                    <a:pt x="3449459" y="673099"/>
                  </a:lnTo>
                  <a:lnTo>
                    <a:pt x="3459964" y="685799"/>
                  </a:lnTo>
                  <a:lnTo>
                    <a:pt x="3648993" y="685799"/>
                  </a:lnTo>
                  <a:lnTo>
                    <a:pt x="3658438" y="673099"/>
                  </a:lnTo>
                  <a:lnTo>
                    <a:pt x="3662827" y="673099"/>
                  </a:lnTo>
                  <a:lnTo>
                    <a:pt x="3664542" y="660399"/>
                  </a:lnTo>
                  <a:lnTo>
                    <a:pt x="3665087" y="660399"/>
                  </a:lnTo>
                  <a:lnTo>
                    <a:pt x="3665969" y="647699"/>
                  </a:lnTo>
                  <a:lnTo>
                    <a:pt x="3668821" y="634999"/>
                  </a:lnTo>
                  <a:lnTo>
                    <a:pt x="3675262" y="634999"/>
                  </a:lnTo>
                  <a:lnTo>
                    <a:pt x="3683689" y="622299"/>
                  </a:lnTo>
                  <a:lnTo>
                    <a:pt x="3692499" y="609599"/>
                  </a:lnTo>
                  <a:lnTo>
                    <a:pt x="3701196" y="596899"/>
                  </a:lnTo>
                  <a:lnTo>
                    <a:pt x="3708941" y="596899"/>
                  </a:lnTo>
                  <a:lnTo>
                    <a:pt x="3716079" y="584199"/>
                  </a:lnTo>
                  <a:lnTo>
                    <a:pt x="3722954" y="571499"/>
                  </a:lnTo>
                  <a:lnTo>
                    <a:pt x="3727259" y="558799"/>
                  </a:lnTo>
                  <a:close/>
                </a:path>
                <a:path w="4236085" h="2482215" extrusionOk="0">
                  <a:moveTo>
                    <a:pt x="3685400" y="673099"/>
                  </a:moveTo>
                  <a:lnTo>
                    <a:pt x="3667871" y="673099"/>
                  </a:lnTo>
                  <a:lnTo>
                    <a:pt x="3662514" y="685799"/>
                  </a:lnTo>
                  <a:lnTo>
                    <a:pt x="3691140" y="685799"/>
                  </a:lnTo>
                  <a:lnTo>
                    <a:pt x="3685400" y="673099"/>
                  </a:lnTo>
                  <a:close/>
                </a:path>
                <a:path w="4236085" h="2482215" extrusionOk="0">
                  <a:moveTo>
                    <a:pt x="3801719" y="673099"/>
                  </a:moveTo>
                  <a:lnTo>
                    <a:pt x="3801325" y="673099"/>
                  </a:lnTo>
                  <a:lnTo>
                    <a:pt x="3799254" y="677263"/>
                  </a:lnTo>
                  <a:lnTo>
                    <a:pt x="3801719" y="673099"/>
                  </a:lnTo>
                  <a:close/>
                </a:path>
                <a:path w="4236085" h="2482215" extrusionOk="0">
                  <a:moveTo>
                    <a:pt x="3434398" y="671691"/>
                  </a:moveTo>
                  <a:lnTo>
                    <a:pt x="3434788" y="673099"/>
                  </a:lnTo>
                  <a:lnTo>
                    <a:pt x="3434956" y="673099"/>
                  </a:lnTo>
                  <a:lnTo>
                    <a:pt x="3434398" y="671691"/>
                  </a:lnTo>
                  <a:close/>
                </a:path>
                <a:path w="4236085" h="2482215" extrusionOk="0">
                  <a:moveTo>
                    <a:pt x="3450945" y="584199"/>
                  </a:moveTo>
                  <a:lnTo>
                    <a:pt x="3449383" y="584199"/>
                  </a:lnTo>
                  <a:lnTo>
                    <a:pt x="3447432" y="596899"/>
                  </a:lnTo>
                  <a:lnTo>
                    <a:pt x="3442712" y="609599"/>
                  </a:lnTo>
                  <a:lnTo>
                    <a:pt x="3436692" y="609599"/>
                  </a:lnTo>
                  <a:lnTo>
                    <a:pt x="3430841" y="622299"/>
                  </a:lnTo>
                  <a:lnTo>
                    <a:pt x="3429428" y="634999"/>
                  </a:lnTo>
                  <a:lnTo>
                    <a:pt x="3429293" y="647699"/>
                  </a:lnTo>
                  <a:lnTo>
                    <a:pt x="3429703" y="660399"/>
                  </a:lnTo>
                  <a:lnTo>
                    <a:pt x="3429927" y="660399"/>
                  </a:lnTo>
                  <a:lnTo>
                    <a:pt x="3434398" y="671691"/>
                  </a:lnTo>
                  <a:lnTo>
                    <a:pt x="3431273" y="660399"/>
                  </a:lnTo>
                  <a:lnTo>
                    <a:pt x="3430033" y="647699"/>
                  </a:lnTo>
                  <a:lnTo>
                    <a:pt x="3429792" y="634999"/>
                  </a:lnTo>
                  <a:lnTo>
                    <a:pt x="3431996" y="622299"/>
                  </a:lnTo>
                  <a:lnTo>
                    <a:pt x="3438093" y="622299"/>
                  </a:lnTo>
                  <a:lnTo>
                    <a:pt x="3443767" y="609599"/>
                  </a:lnTo>
                  <a:lnTo>
                    <a:pt x="3448200" y="596899"/>
                  </a:lnTo>
                  <a:lnTo>
                    <a:pt x="3450793" y="596899"/>
                  </a:lnTo>
                  <a:lnTo>
                    <a:pt x="3450945" y="584199"/>
                  </a:lnTo>
                  <a:close/>
                </a:path>
                <a:path w="4236085" h="2482215" extrusionOk="0">
                  <a:moveTo>
                    <a:pt x="3812730" y="241299"/>
                  </a:moveTo>
                  <a:lnTo>
                    <a:pt x="3805732" y="253999"/>
                  </a:lnTo>
                  <a:lnTo>
                    <a:pt x="3513909" y="253999"/>
                  </a:lnTo>
                  <a:lnTo>
                    <a:pt x="3507244" y="266699"/>
                  </a:lnTo>
                  <a:lnTo>
                    <a:pt x="3495587" y="292099"/>
                  </a:lnTo>
                  <a:lnTo>
                    <a:pt x="3484360" y="304799"/>
                  </a:lnTo>
                  <a:lnTo>
                    <a:pt x="3473517" y="330199"/>
                  </a:lnTo>
                  <a:lnTo>
                    <a:pt x="3463010" y="342899"/>
                  </a:lnTo>
                  <a:lnTo>
                    <a:pt x="3467163" y="355599"/>
                  </a:lnTo>
                  <a:lnTo>
                    <a:pt x="3477221" y="355599"/>
                  </a:lnTo>
                  <a:lnTo>
                    <a:pt x="3488309" y="368299"/>
                  </a:lnTo>
                  <a:lnTo>
                    <a:pt x="3522433" y="368299"/>
                  </a:lnTo>
                  <a:lnTo>
                    <a:pt x="3524768" y="380999"/>
                  </a:lnTo>
                  <a:lnTo>
                    <a:pt x="3524883" y="393699"/>
                  </a:lnTo>
                  <a:lnTo>
                    <a:pt x="3523100" y="406399"/>
                  </a:lnTo>
                  <a:lnTo>
                    <a:pt x="3519741" y="419099"/>
                  </a:lnTo>
                  <a:lnTo>
                    <a:pt x="3455758" y="419099"/>
                  </a:lnTo>
                  <a:lnTo>
                    <a:pt x="3454109" y="431799"/>
                  </a:lnTo>
                  <a:lnTo>
                    <a:pt x="3452294" y="431799"/>
                  </a:lnTo>
                  <a:lnTo>
                    <a:pt x="3449847" y="444499"/>
                  </a:lnTo>
                  <a:lnTo>
                    <a:pt x="3446297" y="444499"/>
                  </a:lnTo>
                  <a:lnTo>
                    <a:pt x="3434229" y="469899"/>
                  </a:lnTo>
                  <a:lnTo>
                    <a:pt x="3421980" y="482599"/>
                  </a:lnTo>
                  <a:lnTo>
                    <a:pt x="3410392" y="507999"/>
                  </a:lnTo>
                  <a:lnTo>
                    <a:pt x="3400310" y="520699"/>
                  </a:lnTo>
                  <a:lnTo>
                    <a:pt x="3413612" y="533399"/>
                  </a:lnTo>
                  <a:lnTo>
                    <a:pt x="3804704" y="533399"/>
                  </a:lnTo>
                  <a:lnTo>
                    <a:pt x="3813190" y="546099"/>
                  </a:lnTo>
                  <a:lnTo>
                    <a:pt x="3818231" y="558799"/>
                  </a:lnTo>
                  <a:lnTo>
                    <a:pt x="3823417" y="571499"/>
                  </a:lnTo>
                  <a:lnTo>
                    <a:pt x="3840489" y="571499"/>
                  </a:lnTo>
                  <a:lnTo>
                    <a:pt x="3846242" y="558799"/>
                  </a:lnTo>
                  <a:lnTo>
                    <a:pt x="3888320" y="558799"/>
                  </a:lnTo>
                  <a:lnTo>
                    <a:pt x="3892155" y="546099"/>
                  </a:lnTo>
                  <a:lnTo>
                    <a:pt x="3894612" y="520699"/>
                  </a:lnTo>
                  <a:lnTo>
                    <a:pt x="3897295" y="507999"/>
                  </a:lnTo>
                  <a:lnTo>
                    <a:pt x="3901808" y="495299"/>
                  </a:lnTo>
                  <a:lnTo>
                    <a:pt x="3905051" y="482599"/>
                  </a:lnTo>
                  <a:lnTo>
                    <a:pt x="3907208" y="482599"/>
                  </a:lnTo>
                  <a:lnTo>
                    <a:pt x="3908294" y="469899"/>
                  </a:lnTo>
                  <a:lnTo>
                    <a:pt x="3908323" y="457199"/>
                  </a:lnTo>
                  <a:lnTo>
                    <a:pt x="3945915" y="457199"/>
                  </a:lnTo>
                  <a:lnTo>
                    <a:pt x="3943379" y="431799"/>
                  </a:lnTo>
                  <a:lnTo>
                    <a:pt x="3937974" y="406399"/>
                  </a:lnTo>
                  <a:lnTo>
                    <a:pt x="3932288" y="393699"/>
                  </a:lnTo>
                  <a:lnTo>
                    <a:pt x="3928910" y="368299"/>
                  </a:lnTo>
                  <a:lnTo>
                    <a:pt x="3938096" y="355599"/>
                  </a:lnTo>
                  <a:lnTo>
                    <a:pt x="3947682" y="342899"/>
                  </a:lnTo>
                  <a:lnTo>
                    <a:pt x="3811485" y="342899"/>
                  </a:lnTo>
                  <a:lnTo>
                    <a:pt x="3806202" y="330199"/>
                  </a:lnTo>
                  <a:lnTo>
                    <a:pt x="3810281" y="317499"/>
                  </a:lnTo>
                  <a:lnTo>
                    <a:pt x="3815743" y="317499"/>
                  </a:lnTo>
                  <a:lnTo>
                    <a:pt x="3821772" y="304799"/>
                  </a:lnTo>
                  <a:lnTo>
                    <a:pt x="3827551" y="292099"/>
                  </a:lnTo>
                  <a:lnTo>
                    <a:pt x="3824746" y="279399"/>
                  </a:lnTo>
                  <a:lnTo>
                    <a:pt x="3822125" y="279399"/>
                  </a:lnTo>
                  <a:lnTo>
                    <a:pt x="3819203" y="266699"/>
                  </a:lnTo>
                  <a:lnTo>
                    <a:pt x="3815499" y="253999"/>
                  </a:lnTo>
                  <a:lnTo>
                    <a:pt x="3812730" y="241299"/>
                  </a:lnTo>
                  <a:close/>
                </a:path>
                <a:path w="4236085" h="2482215" extrusionOk="0">
                  <a:moveTo>
                    <a:pt x="3752392" y="546099"/>
                  </a:moveTo>
                  <a:lnTo>
                    <a:pt x="3454273" y="546099"/>
                  </a:lnTo>
                  <a:lnTo>
                    <a:pt x="3460102" y="558799"/>
                  </a:lnTo>
                  <a:lnTo>
                    <a:pt x="3749560" y="558799"/>
                  </a:lnTo>
                  <a:lnTo>
                    <a:pt x="3752392" y="546099"/>
                  </a:lnTo>
                  <a:close/>
                </a:path>
                <a:path w="4236085" h="2482215" extrusionOk="0">
                  <a:moveTo>
                    <a:pt x="3793235" y="533399"/>
                  </a:moveTo>
                  <a:lnTo>
                    <a:pt x="3427601" y="533399"/>
                  </a:lnTo>
                  <a:lnTo>
                    <a:pt x="3441435" y="546099"/>
                  </a:lnTo>
                  <a:lnTo>
                    <a:pt x="3784617" y="546099"/>
                  </a:lnTo>
                  <a:lnTo>
                    <a:pt x="3793235" y="533399"/>
                  </a:lnTo>
                  <a:close/>
                </a:path>
                <a:path w="4236085" h="2482215" extrusionOk="0">
                  <a:moveTo>
                    <a:pt x="3957336" y="330199"/>
                  </a:moveTo>
                  <a:lnTo>
                    <a:pt x="3821582" y="330199"/>
                  </a:lnTo>
                  <a:lnTo>
                    <a:pt x="3811485" y="342899"/>
                  </a:lnTo>
                  <a:lnTo>
                    <a:pt x="3947682" y="342899"/>
                  </a:lnTo>
                  <a:lnTo>
                    <a:pt x="3957336" y="330199"/>
                  </a:lnTo>
                  <a:close/>
                </a:path>
                <a:path w="4236085" h="2482215" extrusionOk="0">
                  <a:moveTo>
                    <a:pt x="3961333" y="317499"/>
                  </a:moveTo>
                  <a:lnTo>
                    <a:pt x="3859849" y="317499"/>
                  </a:lnTo>
                  <a:lnTo>
                    <a:pt x="3850300" y="330199"/>
                  </a:lnTo>
                  <a:lnTo>
                    <a:pt x="3966730" y="330199"/>
                  </a:lnTo>
                  <a:lnTo>
                    <a:pt x="3961333" y="317499"/>
                  </a:lnTo>
                  <a:close/>
                </a:path>
                <a:path w="4236085" h="2482215" extrusionOk="0">
                  <a:moveTo>
                    <a:pt x="3800894" y="241299"/>
                  </a:moveTo>
                  <a:lnTo>
                    <a:pt x="3529726" y="241299"/>
                  </a:lnTo>
                  <a:lnTo>
                    <a:pt x="3521532" y="253999"/>
                  </a:lnTo>
                  <a:lnTo>
                    <a:pt x="3805732" y="253999"/>
                  </a:lnTo>
                  <a:lnTo>
                    <a:pt x="3800894" y="241299"/>
                  </a:lnTo>
                  <a:close/>
                </a:path>
                <a:path w="4236085" h="2482215" extrusionOk="0">
                  <a:moveTo>
                    <a:pt x="3871536" y="114299"/>
                  </a:moveTo>
                  <a:lnTo>
                    <a:pt x="3704270" y="114299"/>
                  </a:lnTo>
                  <a:lnTo>
                    <a:pt x="3693083" y="126999"/>
                  </a:lnTo>
                  <a:lnTo>
                    <a:pt x="3613361" y="177799"/>
                  </a:lnTo>
                  <a:lnTo>
                    <a:pt x="3574902" y="203199"/>
                  </a:lnTo>
                  <a:lnTo>
                    <a:pt x="3538105" y="241299"/>
                  </a:lnTo>
                  <a:lnTo>
                    <a:pt x="3758336" y="241299"/>
                  </a:lnTo>
                  <a:lnTo>
                    <a:pt x="3754958" y="228599"/>
                  </a:lnTo>
                  <a:lnTo>
                    <a:pt x="3752886" y="215899"/>
                  </a:lnTo>
                  <a:lnTo>
                    <a:pt x="3752726" y="203199"/>
                  </a:lnTo>
                  <a:lnTo>
                    <a:pt x="3800373" y="203199"/>
                  </a:lnTo>
                  <a:lnTo>
                    <a:pt x="3803628" y="190499"/>
                  </a:lnTo>
                  <a:lnTo>
                    <a:pt x="3805286" y="177799"/>
                  </a:lnTo>
                  <a:lnTo>
                    <a:pt x="3806875" y="177799"/>
                  </a:lnTo>
                  <a:lnTo>
                    <a:pt x="3809923" y="165099"/>
                  </a:lnTo>
                  <a:lnTo>
                    <a:pt x="3814569" y="165099"/>
                  </a:lnTo>
                  <a:lnTo>
                    <a:pt x="3819810" y="152399"/>
                  </a:lnTo>
                  <a:lnTo>
                    <a:pt x="3825461" y="152399"/>
                  </a:lnTo>
                  <a:lnTo>
                    <a:pt x="3831335" y="139699"/>
                  </a:lnTo>
                  <a:lnTo>
                    <a:pt x="3856850" y="139699"/>
                  </a:lnTo>
                  <a:lnTo>
                    <a:pt x="3864284" y="126999"/>
                  </a:lnTo>
                  <a:lnTo>
                    <a:pt x="3871536" y="114299"/>
                  </a:lnTo>
                  <a:close/>
                </a:path>
                <a:path w="4236085" h="2482215" extrusionOk="0">
                  <a:moveTo>
                    <a:pt x="3716324" y="101599"/>
                  </a:moveTo>
                  <a:lnTo>
                    <a:pt x="3710094" y="114299"/>
                  </a:lnTo>
                  <a:lnTo>
                    <a:pt x="3727134" y="114299"/>
                  </a:lnTo>
                  <a:lnTo>
                    <a:pt x="3716324" y="101599"/>
                  </a:lnTo>
                  <a:close/>
                </a:path>
                <a:path w="4236085" h="2482215" extrusionOk="0">
                  <a:moveTo>
                    <a:pt x="3891203" y="101599"/>
                  </a:moveTo>
                  <a:lnTo>
                    <a:pt x="3778183" y="101599"/>
                  </a:lnTo>
                  <a:lnTo>
                    <a:pt x="3768836" y="114299"/>
                  </a:lnTo>
                  <a:lnTo>
                    <a:pt x="3880033" y="114299"/>
                  </a:lnTo>
                  <a:lnTo>
                    <a:pt x="3891203" y="101599"/>
                  </a:lnTo>
                  <a:close/>
                </a:path>
                <a:path w="4236085" h="2482215" extrusionOk="0">
                  <a:moveTo>
                    <a:pt x="3902900" y="76199"/>
                  </a:moveTo>
                  <a:lnTo>
                    <a:pt x="3756707" y="76199"/>
                  </a:lnTo>
                  <a:lnTo>
                    <a:pt x="3768624" y="88899"/>
                  </a:lnTo>
                  <a:lnTo>
                    <a:pt x="3792067" y="88899"/>
                  </a:lnTo>
                  <a:lnTo>
                    <a:pt x="3786239" y="101599"/>
                  </a:lnTo>
                  <a:lnTo>
                    <a:pt x="3903962" y="101599"/>
                  </a:lnTo>
                  <a:lnTo>
                    <a:pt x="3905589" y="88899"/>
                  </a:lnTo>
                  <a:lnTo>
                    <a:pt x="3902900" y="76199"/>
                  </a:lnTo>
                  <a:close/>
                </a:path>
                <a:path w="4236085" h="2482215" extrusionOk="0">
                  <a:moveTo>
                    <a:pt x="3833418" y="12699"/>
                  </a:moveTo>
                  <a:lnTo>
                    <a:pt x="3792383" y="12699"/>
                  </a:lnTo>
                  <a:lnTo>
                    <a:pt x="3774401" y="25399"/>
                  </a:lnTo>
                  <a:lnTo>
                    <a:pt x="3764513" y="38099"/>
                  </a:lnTo>
                  <a:lnTo>
                    <a:pt x="3758901" y="50799"/>
                  </a:lnTo>
                  <a:lnTo>
                    <a:pt x="3753870" y="63499"/>
                  </a:lnTo>
                  <a:lnTo>
                    <a:pt x="3745725" y="76199"/>
                  </a:lnTo>
                  <a:lnTo>
                    <a:pt x="3849184" y="76199"/>
                  </a:lnTo>
                  <a:lnTo>
                    <a:pt x="3831488" y="63499"/>
                  </a:lnTo>
                  <a:lnTo>
                    <a:pt x="3823944" y="63499"/>
                  </a:lnTo>
                  <a:lnTo>
                    <a:pt x="3825367" y="50799"/>
                  </a:lnTo>
                  <a:lnTo>
                    <a:pt x="3827200" y="38099"/>
                  </a:lnTo>
                  <a:lnTo>
                    <a:pt x="3831628" y="25399"/>
                  </a:lnTo>
                  <a:lnTo>
                    <a:pt x="3833418" y="12699"/>
                  </a:lnTo>
                  <a:close/>
                </a:path>
                <a:path w="4236085" h="2482215" extrusionOk="0">
                  <a:moveTo>
                    <a:pt x="3817370" y="0"/>
                  </a:moveTo>
                  <a:lnTo>
                    <a:pt x="3811193" y="0"/>
                  </a:lnTo>
                  <a:lnTo>
                    <a:pt x="3801599" y="12699"/>
                  </a:lnTo>
                  <a:lnTo>
                    <a:pt x="3822896" y="12699"/>
                  </a:lnTo>
                  <a:lnTo>
                    <a:pt x="3817370" y="0"/>
                  </a:lnTo>
                  <a:close/>
                </a:path>
                <a:path w="4236085" h="2482215" extrusionOk="0">
                  <a:moveTo>
                    <a:pt x="3137674" y="1896554"/>
                  </a:moveTo>
                  <a:lnTo>
                    <a:pt x="3140159" y="1905516"/>
                  </a:lnTo>
                  <a:lnTo>
                    <a:pt x="3143799" y="1914045"/>
                  </a:lnTo>
                  <a:lnTo>
                    <a:pt x="3148272" y="1922207"/>
                  </a:lnTo>
                  <a:lnTo>
                    <a:pt x="3153257" y="1930069"/>
                  </a:lnTo>
                  <a:lnTo>
                    <a:pt x="3150311" y="1935060"/>
                  </a:lnTo>
                  <a:lnTo>
                    <a:pt x="3144558" y="1945119"/>
                  </a:lnTo>
                  <a:lnTo>
                    <a:pt x="3152740" y="1953525"/>
                  </a:lnTo>
                  <a:lnTo>
                    <a:pt x="3161096" y="1961775"/>
                  </a:lnTo>
                  <a:lnTo>
                    <a:pt x="3169343" y="1970129"/>
                  </a:lnTo>
                  <a:lnTo>
                    <a:pt x="3177197" y="1978850"/>
                  </a:lnTo>
                  <a:lnTo>
                    <a:pt x="3170784" y="1987389"/>
                  </a:lnTo>
                  <a:lnTo>
                    <a:pt x="3163066" y="1994939"/>
                  </a:lnTo>
                  <a:lnTo>
                    <a:pt x="3155574" y="2002687"/>
                  </a:lnTo>
                  <a:lnTo>
                    <a:pt x="3138538" y="2045233"/>
                  </a:lnTo>
                  <a:lnTo>
                    <a:pt x="3144001" y="2050467"/>
                  </a:lnTo>
                  <a:lnTo>
                    <a:pt x="3150165" y="2054844"/>
                  </a:lnTo>
                  <a:lnTo>
                    <a:pt x="3156690" y="2058749"/>
                  </a:lnTo>
                  <a:lnTo>
                    <a:pt x="3163239" y="2062568"/>
                  </a:lnTo>
                  <a:lnTo>
                    <a:pt x="3159069" y="2057206"/>
                  </a:lnTo>
                  <a:lnTo>
                    <a:pt x="3153729" y="2053185"/>
                  </a:lnTo>
                  <a:lnTo>
                    <a:pt x="3147743" y="2050004"/>
                  </a:lnTo>
                  <a:lnTo>
                    <a:pt x="3141637" y="2047163"/>
                  </a:lnTo>
                  <a:lnTo>
                    <a:pt x="3142619" y="2036454"/>
                  </a:lnTo>
                  <a:lnTo>
                    <a:pt x="3161459" y="1998954"/>
                  </a:lnTo>
                  <a:lnTo>
                    <a:pt x="3168673" y="1991739"/>
                  </a:lnTo>
                  <a:lnTo>
                    <a:pt x="3175524" y="1984293"/>
                  </a:lnTo>
                  <a:lnTo>
                    <a:pt x="3180727" y="1975650"/>
                  </a:lnTo>
                  <a:lnTo>
                    <a:pt x="3172895" y="1969197"/>
                  </a:lnTo>
                  <a:lnTo>
                    <a:pt x="3165095" y="1962673"/>
                  </a:lnTo>
                  <a:lnTo>
                    <a:pt x="3157417" y="1955787"/>
                  </a:lnTo>
                  <a:lnTo>
                    <a:pt x="3150387" y="1948687"/>
                  </a:lnTo>
                  <a:lnTo>
                    <a:pt x="3148781" y="1943492"/>
                  </a:lnTo>
                  <a:lnTo>
                    <a:pt x="3150666" y="1938689"/>
                  </a:lnTo>
                  <a:lnTo>
                    <a:pt x="3154123" y="1934139"/>
                  </a:lnTo>
                  <a:lnTo>
                    <a:pt x="3157232" y="1929701"/>
                  </a:lnTo>
                  <a:lnTo>
                    <a:pt x="3151447" y="1921930"/>
                  </a:lnTo>
                  <a:lnTo>
                    <a:pt x="3146510" y="1913675"/>
                  </a:lnTo>
                  <a:lnTo>
                    <a:pt x="3142045" y="1905146"/>
                  </a:lnTo>
                  <a:lnTo>
                    <a:pt x="3137674" y="1896554"/>
                  </a:lnTo>
                  <a:close/>
                </a:path>
                <a:path w="4236085" h="2482215" extrusionOk="0">
                  <a:moveTo>
                    <a:pt x="3173590" y="1955495"/>
                  </a:moveTo>
                  <a:lnTo>
                    <a:pt x="3170758" y="1961032"/>
                  </a:lnTo>
                  <a:lnTo>
                    <a:pt x="3180080" y="1968068"/>
                  </a:lnTo>
                  <a:lnTo>
                    <a:pt x="3185033" y="1964423"/>
                  </a:lnTo>
                  <a:lnTo>
                    <a:pt x="3182480" y="1960016"/>
                  </a:lnTo>
                  <a:lnTo>
                    <a:pt x="3178987" y="1955787"/>
                  </a:lnTo>
                  <a:lnTo>
                    <a:pt x="3173590" y="1955495"/>
                  </a:lnTo>
                  <a:close/>
                </a:path>
                <a:path w="4236085" h="2482215" extrusionOk="0">
                  <a:moveTo>
                    <a:pt x="3151847" y="1903069"/>
                  </a:moveTo>
                  <a:lnTo>
                    <a:pt x="3154519" y="1909629"/>
                  </a:lnTo>
                  <a:lnTo>
                    <a:pt x="3158755" y="1915217"/>
                  </a:lnTo>
                  <a:lnTo>
                    <a:pt x="3163658" y="1920452"/>
                  </a:lnTo>
                  <a:lnTo>
                    <a:pt x="3168205" y="1925802"/>
                  </a:lnTo>
                  <a:lnTo>
                    <a:pt x="3166884" y="1932622"/>
                  </a:lnTo>
                  <a:lnTo>
                    <a:pt x="3162668" y="1938337"/>
                  </a:lnTo>
                  <a:lnTo>
                    <a:pt x="3160115" y="1944712"/>
                  </a:lnTo>
                  <a:lnTo>
                    <a:pt x="3161245" y="1949703"/>
                  </a:lnTo>
                  <a:lnTo>
                    <a:pt x="3166275" y="1952586"/>
                  </a:lnTo>
                  <a:lnTo>
                    <a:pt x="3170605" y="1954656"/>
                  </a:lnTo>
                  <a:lnTo>
                    <a:pt x="3167951" y="1951520"/>
                  </a:lnTo>
                  <a:lnTo>
                    <a:pt x="3165360" y="1948395"/>
                  </a:lnTo>
                  <a:lnTo>
                    <a:pt x="3162884" y="1945220"/>
                  </a:lnTo>
                  <a:lnTo>
                    <a:pt x="3166262" y="1938689"/>
                  </a:lnTo>
                  <a:lnTo>
                    <a:pt x="3169361" y="1932330"/>
                  </a:lnTo>
                  <a:lnTo>
                    <a:pt x="3172206" y="1925662"/>
                  </a:lnTo>
                  <a:lnTo>
                    <a:pt x="3166598" y="1920414"/>
                  </a:lnTo>
                  <a:lnTo>
                    <a:pt x="3161412" y="1914913"/>
                  </a:lnTo>
                  <a:lnTo>
                    <a:pt x="3156498" y="1909101"/>
                  </a:lnTo>
                  <a:lnTo>
                    <a:pt x="3151847" y="1903069"/>
                  </a:lnTo>
                  <a:close/>
                </a:path>
                <a:path w="4236085" h="2482215" extrusionOk="0">
                  <a:moveTo>
                    <a:pt x="3232721" y="1943912"/>
                  </a:moveTo>
                  <a:lnTo>
                    <a:pt x="3222555" y="1948451"/>
                  </a:lnTo>
                  <a:lnTo>
                    <a:pt x="3213065" y="1954222"/>
                  </a:lnTo>
                  <a:lnTo>
                    <a:pt x="3203875" y="1960511"/>
                  </a:lnTo>
                  <a:lnTo>
                    <a:pt x="3194608" y="1966607"/>
                  </a:lnTo>
                  <a:lnTo>
                    <a:pt x="3204750" y="1962138"/>
                  </a:lnTo>
                  <a:lnTo>
                    <a:pt x="3214417" y="1956617"/>
                  </a:lnTo>
                  <a:lnTo>
                    <a:pt x="3223708" y="1950418"/>
                  </a:lnTo>
                  <a:lnTo>
                    <a:pt x="3232721" y="1943912"/>
                  </a:lnTo>
                  <a:close/>
                </a:path>
                <a:path w="4236085" h="2482215" extrusionOk="0">
                  <a:moveTo>
                    <a:pt x="3316830" y="1937448"/>
                  </a:moveTo>
                  <a:lnTo>
                    <a:pt x="3304722" y="1937900"/>
                  </a:lnTo>
                  <a:lnTo>
                    <a:pt x="3292821" y="1939965"/>
                  </a:lnTo>
                  <a:lnTo>
                    <a:pt x="3281324" y="1943836"/>
                  </a:lnTo>
                  <a:lnTo>
                    <a:pt x="3287001" y="1944306"/>
                  </a:lnTo>
                  <a:lnTo>
                    <a:pt x="3292513" y="1942236"/>
                  </a:lnTo>
                  <a:lnTo>
                    <a:pt x="3297974" y="1940636"/>
                  </a:lnTo>
                  <a:lnTo>
                    <a:pt x="3306603" y="1938655"/>
                  </a:lnTo>
                  <a:lnTo>
                    <a:pt x="3329640" y="1938655"/>
                  </a:lnTo>
                  <a:lnTo>
                    <a:pt x="3328949" y="1938413"/>
                  </a:lnTo>
                  <a:lnTo>
                    <a:pt x="3316830" y="1937448"/>
                  </a:lnTo>
                  <a:close/>
                </a:path>
                <a:path w="4236085" h="2482215" extrusionOk="0">
                  <a:moveTo>
                    <a:pt x="3329640" y="1938655"/>
                  </a:moveTo>
                  <a:lnTo>
                    <a:pt x="3306603" y="1938655"/>
                  </a:lnTo>
                  <a:lnTo>
                    <a:pt x="3315463" y="1938715"/>
                  </a:lnTo>
                  <a:lnTo>
                    <a:pt x="3324411" y="1939561"/>
                  </a:lnTo>
                  <a:lnTo>
                    <a:pt x="3333305" y="1939937"/>
                  </a:lnTo>
                  <a:lnTo>
                    <a:pt x="3329640" y="1938655"/>
                  </a:lnTo>
                  <a:close/>
                </a:path>
                <a:path w="4236085" h="2482215" extrusionOk="0">
                  <a:moveTo>
                    <a:pt x="0" y="1878990"/>
                  </a:moveTo>
                  <a:lnTo>
                    <a:pt x="1828" y="1883613"/>
                  </a:lnTo>
                  <a:lnTo>
                    <a:pt x="3759" y="1888210"/>
                  </a:lnTo>
                  <a:lnTo>
                    <a:pt x="5803" y="1892757"/>
                  </a:lnTo>
                  <a:lnTo>
                    <a:pt x="8382" y="1889950"/>
                  </a:lnTo>
                  <a:lnTo>
                    <a:pt x="11442" y="1889848"/>
                  </a:lnTo>
                  <a:lnTo>
                    <a:pt x="15995" y="1889848"/>
                  </a:lnTo>
                  <a:lnTo>
                    <a:pt x="12725" y="1887258"/>
                  </a:lnTo>
                  <a:lnTo>
                    <a:pt x="6413" y="1883028"/>
                  </a:lnTo>
                  <a:lnTo>
                    <a:pt x="0" y="1878990"/>
                  </a:lnTo>
                  <a:close/>
                </a:path>
                <a:path w="4236085" h="2482215" extrusionOk="0">
                  <a:moveTo>
                    <a:pt x="15995" y="1889848"/>
                  </a:moveTo>
                  <a:lnTo>
                    <a:pt x="11442" y="1889848"/>
                  </a:lnTo>
                  <a:lnTo>
                    <a:pt x="14947" y="1892401"/>
                  </a:lnTo>
                  <a:lnTo>
                    <a:pt x="18656" y="1891957"/>
                  </a:lnTo>
                  <a:lnTo>
                    <a:pt x="15995" y="1889848"/>
                  </a:lnTo>
                  <a:close/>
                </a:path>
                <a:path w="4236085" h="2482215" extrusionOk="0">
                  <a:moveTo>
                    <a:pt x="3140405" y="1860194"/>
                  </a:moveTo>
                  <a:lnTo>
                    <a:pt x="3138652" y="1860448"/>
                  </a:lnTo>
                  <a:lnTo>
                    <a:pt x="3136353" y="1865807"/>
                  </a:lnTo>
                  <a:lnTo>
                    <a:pt x="3139313" y="1877529"/>
                  </a:lnTo>
                  <a:lnTo>
                    <a:pt x="3145942" y="1877529"/>
                  </a:lnTo>
                  <a:lnTo>
                    <a:pt x="3146856" y="1871154"/>
                  </a:lnTo>
                  <a:lnTo>
                    <a:pt x="3144850" y="1864779"/>
                  </a:lnTo>
                  <a:lnTo>
                    <a:pt x="3140405" y="1860194"/>
                  </a:lnTo>
                  <a:close/>
                </a:path>
                <a:path w="4236085" h="2482215" extrusionOk="0">
                  <a:moveTo>
                    <a:pt x="3101784" y="1855851"/>
                  </a:moveTo>
                  <a:lnTo>
                    <a:pt x="3104692" y="1862924"/>
                  </a:lnTo>
                  <a:lnTo>
                    <a:pt x="3110090" y="1868500"/>
                  </a:lnTo>
                  <a:lnTo>
                    <a:pt x="3114713" y="1874507"/>
                  </a:lnTo>
                  <a:lnTo>
                    <a:pt x="3119910" y="1871560"/>
                  </a:lnTo>
                  <a:lnTo>
                    <a:pt x="3118078" y="1871560"/>
                  </a:lnTo>
                  <a:lnTo>
                    <a:pt x="3107245" y="1860994"/>
                  </a:lnTo>
                  <a:lnTo>
                    <a:pt x="3101784" y="1855851"/>
                  </a:lnTo>
                  <a:close/>
                </a:path>
                <a:path w="4236085" h="2482215" extrusionOk="0">
                  <a:moveTo>
                    <a:pt x="3133813" y="1861134"/>
                  </a:moveTo>
                  <a:lnTo>
                    <a:pt x="3127286" y="1862378"/>
                  </a:lnTo>
                  <a:lnTo>
                    <a:pt x="3122879" y="1867547"/>
                  </a:lnTo>
                  <a:lnTo>
                    <a:pt x="3118078" y="1871560"/>
                  </a:lnTo>
                  <a:lnTo>
                    <a:pt x="3119910" y="1871560"/>
                  </a:lnTo>
                  <a:lnTo>
                    <a:pt x="3121456" y="1870684"/>
                  </a:lnTo>
                  <a:lnTo>
                    <a:pt x="3127908" y="1866277"/>
                  </a:lnTo>
                  <a:lnTo>
                    <a:pt x="3133813" y="1861134"/>
                  </a:lnTo>
                  <a:close/>
                </a:path>
                <a:path w="4236085" h="2482215" extrusionOk="0">
                  <a:moveTo>
                    <a:pt x="3027324" y="1827949"/>
                  </a:moveTo>
                  <a:lnTo>
                    <a:pt x="3034826" y="1833791"/>
                  </a:lnTo>
                  <a:lnTo>
                    <a:pt x="3042791" y="1838996"/>
                  </a:lnTo>
                  <a:lnTo>
                    <a:pt x="3050954" y="1843942"/>
                  </a:lnTo>
                  <a:lnTo>
                    <a:pt x="3059049" y="1849005"/>
                  </a:lnTo>
                  <a:lnTo>
                    <a:pt x="3058620" y="1855342"/>
                  </a:lnTo>
                  <a:lnTo>
                    <a:pt x="3058442" y="1858264"/>
                  </a:lnTo>
                  <a:lnTo>
                    <a:pt x="3058210" y="1863318"/>
                  </a:lnTo>
                  <a:lnTo>
                    <a:pt x="3069940" y="1874023"/>
                  </a:lnTo>
                  <a:lnTo>
                    <a:pt x="3076522" y="1877164"/>
                  </a:lnTo>
                  <a:lnTo>
                    <a:pt x="3083204" y="1874583"/>
                  </a:lnTo>
                  <a:lnTo>
                    <a:pt x="3075038" y="1874583"/>
                  </a:lnTo>
                  <a:lnTo>
                    <a:pt x="3068624" y="1869452"/>
                  </a:lnTo>
                  <a:lnTo>
                    <a:pt x="3062249" y="1865185"/>
                  </a:lnTo>
                  <a:lnTo>
                    <a:pt x="3061309" y="1858264"/>
                  </a:lnTo>
                  <a:lnTo>
                    <a:pt x="3062770" y="1849412"/>
                  </a:lnTo>
                  <a:lnTo>
                    <a:pt x="3056420" y="1844674"/>
                  </a:lnTo>
                  <a:lnTo>
                    <a:pt x="3049491" y="1839882"/>
                  </a:lnTo>
                  <a:lnTo>
                    <a:pt x="3042377" y="1835369"/>
                  </a:lnTo>
                  <a:lnTo>
                    <a:pt x="3035010" y="1831326"/>
                  </a:lnTo>
                  <a:lnTo>
                    <a:pt x="3027324" y="1827949"/>
                  </a:lnTo>
                  <a:close/>
                </a:path>
                <a:path w="4236085" h="2482215" extrusionOk="0">
                  <a:moveTo>
                    <a:pt x="3063278" y="1835010"/>
                  </a:moveTo>
                  <a:lnTo>
                    <a:pt x="3064954" y="1836953"/>
                  </a:lnTo>
                  <a:lnTo>
                    <a:pt x="3070047" y="1842744"/>
                  </a:lnTo>
                  <a:lnTo>
                    <a:pt x="3070085" y="1855342"/>
                  </a:lnTo>
                  <a:lnTo>
                    <a:pt x="3071114" y="1861578"/>
                  </a:lnTo>
                  <a:lnTo>
                    <a:pt x="3077909" y="1861958"/>
                  </a:lnTo>
                  <a:lnTo>
                    <a:pt x="3080038" y="1860879"/>
                  </a:lnTo>
                  <a:lnTo>
                    <a:pt x="3075622" y="1859864"/>
                  </a:lnTo>
                  <a:lnTo>
                    <a:pt x="3070864" y="1853882"/>
                  </a:lnTo>
                  <a:lnTo>
                    <a:pt x="3070793" y="1853742"/>
                  </a:lnTo>
                  <a:lnTo>
                    <a:pt x="3072866" y="1845690"/>
                  </a:lnTo>
                  <a:lnTo>
                    <a:pt x="3072269" y="1838591"/>
                  </a:lnTo>
                  <a:lnTo>
                    <a:pt x="3063278" y="1835010"/>
                  </a:lnTo>
                  <a:close/>
                </a:path>
                <a:path w="4236085" h="2482215" extrusionOk="0">
                  <a:moveTo>
                    <a:pt x="3082120" y="1859824"/>
                  </a:moveTo>
                  <a:lnTo>
                    <a:pt x="3080038" y="1860879"/>
                  </a:lnTo>
                  <a:lnTo>
                    <a:pt x="3081642" y="1861248"/>
                  </a:lnTo>
                  <a:lnTo>
                    <a:pt x="3082120" y="1859824"/>
                  </a:lnTo>
                  <a:close/>
                </a:path>
                <a:path w="4236085" h="2482215" extrusionOk="0">
                  <a:moveTo>
                    <a:pt x="3095663" y="1850326"/>
                  </a:moveTo>
                  <a:lnTo>
                    <a:pt x="3093770" y="1850428"/>
                  </a:lnTo>
                  <a:lnTo>
                    <a:pt x="3088157" y="1850859"/>
                  </a:lnTo>
                  <a:lnTo>
                    <a:pt x="3084118" y="1853882"/>
                  </a:lnTo>
                  <a:lnTo>
                    <a:pt x="3082120" y="1859824"/>
                  </a:lnTo>
                  <a:lnTo>
                    <a:pt x="3084212" y="1858765"/>
                  </a:lnTo>
                  <a:lnTo>
                    <a:pt x="3090361" y="1854363"/>
                  </a:lnTo>
                  <a:lnTo>
                    <a:pt x="3096691" y="1851113"/>
                  </a:lnTo>
                  <a:lnTo>
                    <a:pt x="3095663" y="1850326"/>
                  </a:lnTo>
                  <a:close/>
                </a:path>
                <a:path w="4236085" h="2482215" extrusionOk="0">
                  <a:moveTo>
                    <a:pt x="3058210" y="1813852"/>
                  </a:moveTo>
                  <a:lnTo>
                    <a:pt x="3052229" y="1816559"/>
                  </a:lnTo>
                  <a:lnTo>
                    <a:pt x="3048082" y="1821059"/>
                  </a:lnTo>
                  <a:lnTo>
                    <a:pt x="3047459" y="1826264"/>
                  </a:lnTo>
                  <a:lnTo>
                    <a:pt x="3052051" y="1831085"/>
                  </a:lnTo>
                  <a:lnTo>
                    <a:pt x="3049066" y="1824126"/>
                  </a:lnTo>
                  <a:lnTo>
                    <a:pt x="3054134" y="1818843"/>
                  </a:lnTo>
                  <a:lnTo>
                    <a:pt x="3058210" y="1813852"/>
                  </a:lnTo>
                  <a:close/>
                </a:path>
                <a:path w="4236085" h="2482215" extrusionOk="0">
                  <a:moveTo>
                    <a:pt x="3071215" y="1804784"/>
                  </a:moveTo>
                  <a:lnTo>
                    <a:pt x="3085394" y="1808149"/>
                  </a:lnTo>
                  <a:lnTo>
                    <a:pt x="3099919" y="1810183"/>
                  </a:lnTo>
                  <a:lnTo>
                    <a:pt x="3114494" y="1810161"/>
                  </a:lnTo>
                  <a:lnTo>
                    <a:pt x="3125317" y="1808047"/>
                  </a:lnTo>
                  <a:lnTo>
                    <a:pt x="3114340" y="1808047"/>
                  </a:lnTo>
                  <a:lnTo>
                    <a:pt x="3099938" y="1807440"/>
                  </a:lnTo>
                  <a:lnTo>
                    <a:pt x="3071215" y="1804784"/>
                  </a:lnTo>
                  <a:close/>
                </a:path>
                <a:path w="4236085" h="2482215" extrusionOk="0">
                  <a:moveTo>
                    <a:pt x="3128822" y="1807362"/>
                  </a:moveTo>
                  <a:lnTo>
                    <a:pt x="3114340" y="1808047"/>
                  </a:lnTo>
                  <a:lnTo>
                    <a:pt x="3125317" y="1808047"/>
                  </a:lnTo>
                  <a:lnTo>
                    <a:pt x="3128822" y="1807362"/>
                  </a:lnTo>
                  <a:close/>
                </a:path>
                <a:path w="4236085" h="2482215" extrusionOk="0">
                  <a:moveTo>
                    <a:pt x="3272980" y="1789620"/>
                  </a:moveTo>
                  <a:lnTo>
                    <a:pt x="3263290" y="1794471"/>
                  </a:lnTo>
                  <a:lnTo>
                    <a:pt x="3266249" y="1800034"/>
                  </a:lnTo>
                  <a:lnTo>
                    <a:pt x="3270834" y="1800669"/>
                  </a:lnTo>
                  <a:lnTo>
                    <a:pt x="3276765" y="1793849"/>
                  </a:lnTo>
                  <a:lnTo>
                    <a:pt x="3272980" y="1789620"/>
                  </a:lnTo>
                  <a:close/>
                </a:path>
                <a:path w="4236085" h="2482215" extrusionOk="0">
                  <a:moveTo>
                    <a:pt x="3310624" y="1770444"/>
                  </a:moveTo>
                  <a:lnTo>
                    <a:pt x="3304324" y="1771972"/>
                  </a:lnTo>
                  <a:lnTo>
                    <a:pt x="3299300" y="1775612"/>
                  </a:lnTo>
                  <a:lnTo>
                    <a:pt x="3297529" y="1780768"/>
                  </a:lnTo>
                  <a:lnTo>
                    <a:pt x="3304463" y="1779346"/>
                  </a:lnTo>
                  <a:lnTo>
                    <a:pt x="3310839" y="1776247"/>
                  </a:lnTo>
                  <a:lnTo>
                    <a:pt x="3316224" y="1771624"/>
                  </a:lnTo>
                  <a:lnTo>
                    <a:pt x="3310624" y="1770444"/>
                  </a:lnTo>
                  <a:close/>
                </a:path>
                <a:path w="4236085" h="2482215" extrusionOk="0">
                  <a:moveTo>
                    <a:pt x="4182262" y="1237272"/>
                  </a:moveTo>
                  <a:lnTo>
                    <a:pt x="4187521" y="1241532"/>
                  </a:lnTo>
                  <a:lnTo>
                    <a:pt x="4193366" y="1244923"/>
                  </a:lnTo>
                  <a:lnTo>
                    <a:pt x="4205643" y="1250822"/>
                  </a:lnTo>
                  <a:lnTo>
                    <a:pt x="4220343" y="1258127"/>
                  </a:lnTo>
                  <a:lnTo>
                    <a:pt x="4227938" y="1261151"/>
                  </a:lnTo>
                  <a:lnTo>
                    <a:pt x="4235996" y="1262811"/>
                  </a:lnTo>
                  <a:lnTo>
                    <a:pt x="4209467" y="1249232"/>
                  </a:lnTo>
                  <a:lnTo>
                    <a:pt x="4196060" y="1242802"/>
                  </a:lnTo>
                  <a:lnTo>
                    <a:pt x="4182262" y="1237272"/>
                  </a:lnTo>
                  <a:close/>
                </a:path>
                <a:path w="4236085" h="2482215" extrusionOk="0">
                  <a:moveTo>
                    <a:pt x="4145648" y="990218"/>
                  </a:moveTo>
                  <a:lnTo>
                    <a:pt x="4150919" y="994152"/>
                  </a:lnTo>
                  <a:lnTo>
                    <a:pt x="4155055" y="999234"/>
                  </a:lnTo>
                  <a:lnTo>
                    <a:pt x="4157510" y="1005219"/>
                  </a:lnTo>
                  <a:lnTo>
                    <a:pt x="4157738" y="1011859"/>
                  </a:lnTo>
                  <a:lnTo>
                    <a:pt x="4153352" y="1017907"/>
                  </a:lnTo>
                  <a:lnTo>
                    <a:pt x="4148610" y="1023839"/>
                  </a:lnTo>
                  <a:lnTo>
                    <a:pt x="4144826" y="1030194"/>
                  </a:lnTo>
                  <a:lnTo>
                    <a:pt x="4143311" y="1037513"/>
                  </a:lnTo>
                  <a:lnTo>
                    <a:pt x="4142768" y="1048554"/>
                  </a:lnTo>
                  <a:lnTo>
                    <a:pt x="4142766" y="1059881"/>
                  </a:lnTo>
                  <a:lnTo>
                    <a:pt x="4145434" y="1070260"/>
                  </a:lnTo>
                  <a:lnTo>
                    <a:pt x="4152900" y="1078458"/>
                  </a:lnTo>
                  <a:lnTo>
                    <a:pt x="4162993" y="1086156"/>
                  </a:lnTo>
                  <a:lnTo>
                    <a:pt x="4174336" y="1093177"/>
                  </a:lnTo>
                  <a:lnTo>
                    <a:pt x="4183437" y="1101647"/>
                  </a:lnTo>
                  <a:lnTo>
                    <a:pt x="4186808" y="1113688"/>
                  </a:lnTo>
                  <a:lnTo>
                    <a:pt x="4186855" y="1148217"/>
                  </a:lnTo>
                  <a:lnTo>
                    <a:pt x="4187253" y="1159738"/>
                  </a:lnTo>
                  <a:lnTo>
                    <a:pt x="4194434" y="1167524"/>
                  </a:lnTo>
                  <a:lnTo>
                    <a:pt x="4201201" y="1175686"/>
                  </a:lnTo>
                  <a:lnTo>
                    <a:pt x="4207934" y="1183891"/>
                  </a:lnTo>
                  <a:lnTo>
                    <a:pt x="4215015" y="1191806"/>
                  </a:lnTo>
                  <a:lnTo>
                    <a:pt x="4209494" y="1181684"/>
                  </a:lnTo>
                  <a:lnTo>
                    <a:pt x="4201975" y="1172859"/>
                  </a:lnTo>
                  <a:lnTo>
                    <a:pt x="4194280" y="1164179"/>
                  </a:lnTo>
                  <a:lnTo>
                    <a:pt x="4188231" y="1154493"/>
                  </a:lnTo>
                  <a:lnTo>
                    <a:pt x="4188205" y="1141245"/>
                  </a:lnTo>
                  <a:lnTo>
                    <a:pt x="4188791" y="1127950"/>
                  </a:lnTo>
                  <a:lnTo>
                    <a:pt x="4188790" y="1114702"/>
                  </a:lnTo>
                  <a:lnTo>
                    <a:pt x="4186999" y="1101597"/>
                  </a:lnTo>
                  <a:lnTo>
                    <a:pt x="4177109" y="1092423"/>
                  </a:lnTo>
                  <a:lnTo>
                    <a:pt x="4165828" y="1084760"/>
                  </a:lnTo>
                  <a:lnTo>
                    <a:pt x="4154824" y="1076827"/>
                  </a:lnTo>
                  <a:lnTo>
                    <a:pt x="4145762" y="1066838"/>
                  </a:lnTo>
                  <a:lnTo>
                    <a:pt x="4144061" y="1055259"/>
                  </a:lnTo>
                  <a:lnTo>
                    <a:pt x="4143914" y="1043370"/>
                  </a:lnTo>
                  <a:lnTo>
                    <a:pt x="4146501" y="1032092"/>
                  </a:lnTo>
                  <a:lnTo>
                    <a:pt x="4153001" y="1022349"/>
                  </a:lnTo>
                  <a:lnTo>
                    <a:pt x="4158160" y="1013798"/>
                  </a:lnTo>
                  <a:lnTo>
                    <a:pt x="4158764" y="1003393"/>
                  </a:lnTo>
                  <a:lnTo>
                    <a:pt x="4154648" y="994434"/>
                  </a:lnTo>
                  <a:lnTo>
                    <a:pt x="4145648" y="990218"/>
                  </a:lnTo>
                  <a:close/>
                </a:path>
                <a:path w="4236085" h="2482215" extrusionOk="0">
                  <a:moveTo>
                    <a:pt x="2245296" y="612673"/>
                  </a:moveTo>
                  <a:lnTo>
                    <a:pt x="2240089" y="617156"/>
                  </a:lnTo>
                  <a:lnTo>
                    <a:pt x="2234692" y="622109"/>
                  </a:lnTo>
                  <a:lnTo>
                    <a:pt x="2233561" y="629246"/>
                  </a:lnTo>
                  <a:lnTo>
                    <a:pt x="2230365" y="645421"/>
                  </a:lnTo>
                  <a:lnTo>
                    <a:pt x="2228073" y="661749"/>
                  </a:lnTo>
                  <a:lnTo>
                    <a:pt x="2226169" y="678138"/>
                  </a:lnTo>
                  <a:lnTo>
                    <a:pt x="2224138" y="694499"/>
                  </a:lnTo>
                  <a:lnTo>
                    <a:pt x="2237489" y="689716"/>
                  </a:lnTo>
                  <a:lnTo>
                    <a:pt x="2250508" y="684083"/>
                  </a:lnTo>
                  <a:lnTo>
                    <a:pt x="2276221" y="672058"/>
                  </a:lnTo>
                  <a:lnTo>
                    <a:pt x="2281072" y="669251"/>
                  </a:lnTo>
                  <a:lnTo>
                    <a:pt x="2287231" y="667753"/>
                  </a:lnTo>
                  <a:lnTo>
                    <a:pt x="2290470" y="662838"/>
                  </a:lnTo>
                  <a:lnTo>
                    <a:pt x="2287524" y="653845"/>
                  </a:lnTo>
                  <a:lnTo>
                    <a:pt x="2284047" y="645002"/>
                  </a:lnTo>
                  <a:lnTo>
                    <a:pt x="2279794" y="636544"/>
                  </a:lnTo>
                  <a:lnTo>
                    <a:pt x="2274519" y="628700"/>
                  </a:lnTo>
                  <a:lnTo>
                    <a:pt x="2269490" y="627570"/>
                  </a:lnTo>
                  <a:lnTo>
                    <a:pt x="2264359" y="627278"/>
                  </a:lnTo>
                  <a:lnTo>
                    <a:pt x="2259355" y="626224"/>
                  </a:lnTo>
                  <a:lnTo>
                    <a:pt x="2254478" y="621893"/>
                  </a:lnTo>
                  <a:lnTo>
                    <a:pt x="2250109" y="617042"/>
                  </a:lnTo>
                  <a:lnTo>
                    <a:pt x="2245296" y="612673"/>
                  </a:lnTo>
                  <a:close/>
                </a:path>
                <a:path w="4236085" h="2482215" extrusionOk="0">
                  <a:moveTo>
                    <a:pt x="2184544" y="571652"/>
                  </a:moveTo>
                  <a:lnTo>
                    <a:pt x="2146058" y="585317"/>
                  </a:lnTo>
                  <a:lnTo>
                    <a:pt x="2144152" y="597703"/>
                  </a:lnTo>
                  <a:lnTo>
                    <a:pt x="2144737" y="610241"/>
                  </a:lnTo>
                  <a:lnTo>
                    <a:pt x="2168883" y="640165"/>
                  </a:lnTo>
                  <a:lnTo>
                    <a:pt x="2177492" y="642037"/>
                  </a:lnTo>
                  <a:lnTo>
                    <a:pt x="2185949" y="644156"/>
                  </a:lnTo>
                  <a:lnTo>
                    <a:pt x="2192226" y="645561"/>
                  </a:lnTo>
                  <a:lnTo>
                    <a:pt x="2198811" y="646663"/>
                  </a:lnTo>
                  <a:lnTo>
                    <a:pt x="2204876" y="645819"/>
                  </a:lnTo>
                  <a:lnTo>
                    <a:pt x="2209596" y="641388"/>
                  </a:lnTo>
                  <a:lnTo>
                    <a:pt x="2210502" y="630199"/>
                  </a:lnTo>
                  <a:lnTo>
                    <a:pt x="2210615" y="618964"/>
                  </a:lnTo>
                  <a:lnTo>
                    <a:pt x="2210371" y="607717"/>
                  </a:lnTo>
                  <a:lnTo>
                    <a:pt x="2210206" y="596493"/>
                  </a:lnTo>
                  <a:lnTo>
                    <a:pt x="2209774" y="590118"/>
                  </a:lnTo>
                  <a:lnTo>
                    <a:pt x="2210727" y="582256"/>
                  </a:lnTo>
                  <a:lnTo>
                    <a:pt x="2204707" y="578065"/>
                  </a:lnTo>
                  <a:lnTo>
                    <a:pt x="2195186" y="573148"/>
                  </a:lnTo>
                  <a:lnTo>
                    <a:pt x="2184544" y="571652"/>
                  </a:lnTo>
                  <a:close/>
                </a:path>
                <a:path w="4236085" h="2482215" extrusionOk="0">
                  <a:moveTo>
                    <a:pt x="2824918" y="587805"/>
                  </a:moveTo>
                  <a:lnTo>
                    <a:pt x="2813729" y="587810"/>
                  </a:lnTo>
                  <a:lnTo>
                    <a:pt x="2802559" y="588670"/>
                  </a:lnTo>
                  <a:lnTo>
                    <a:pt x="2803443" y="601160"/>
                  </a:lnTo>
                  <a:lnTo>
                    <a:pt x="2822269" y="642117"/>
                  </a:lnTo>
                  <a:lnTo>
                    <a:pt x="2843348" y="646949"/>
                  </a:lnTo>
                  <a:lnTo>
                    <a:pt x="2853893" y="645096"/>
                  </a:lnTo>
                  <a:lnTo>
                    <a:pt x="2866015" y="634625"/>
                  </a:lnTo>
                  <a:lnTo>
                    <a:pt x="2876594" y="622538"/>
                  </a:lnTo>
                  <a:lnTo>
                    <a:pt x="2886297" y="609617"/>
                  </a:lnTo>
                  <a:lnTo>
                    <a:pt x="2895790" y="596645"/>
                  </a:lnTo>
                  <a:lnTo>
                    <a:pt x="2887981" y="592950"/>
                  </a:lnTo>
                  <a:lnTo>
                    <a:pt x="2880113" y="589370"/>
                  </a:lnTo>
                  <a:lnTo>
                    <a:pt x="2879328" y="588987"/>
                  </a:lnTo>
                  <a:lnTo>
                    <a:pt x="2847276" y="588987"/>
                  </a:lnTo>
                  <a:lnTo>
                    <a:pt x="2836106" y="588311"/>
                  </a:lnTo>
                  <a:lnTo>
                    <a:pt x="2824918" y="587805"/>
                  </a:lnTo>
                  <a:close/>
                </a:path>
                <a:path w="4236085" h="2482215" extrusionOk="0">
                  <a:moveTo>
                    <a:pt x="2846654" y="560069"/>
                  </a:moveTo>
                  <a:lnTo>
                    <a:pt x="2846785" y="568348"/>
                  </a:lnTo>
                  <a:lnTo>
                    <a:pt x="2847276" y="588987"/>
                  </a:lnTo>
                  <a:lnTo>
                    <a:pt x="2879328" y="588987"/>
                  </a:lnTo>
                  <a:lnTo>
                    <a:pt x="2872353" y="585592"/>
                  </a:lnTo>
                  <a:lnTo>
                    <a:pt x="2864866" y="581304"/>
                  </a:lnTo>
                  <a:lnTo>
                    <a:pt x="2860136" y="575645"/>
                  </a:lnTo>
                  <a:lnTo>
                    <a:pt x="2857317" y="568348"/>
                  </a:lnTo>
                  <a:lnTo>
                    <a:pt x="2853719" y="562221"/>
                  </a:lnTo>
                  <a:lnTo>
                    <a:pt x="2846654" y="560069"/>
                  </a:lnTo>
                  <a:close/>
                </a:path>
                <a:path w="4236085" h="2482215" extrusionOk="0">
                  <a:moveTo>
                    <a:pt x="3307766" y="539748"/>
                  </a:moveTo>
                  <a:lnTo>
                    <a:pt x="3292836" y="544601"/>
                  </a:lnTo>
                  <a:lnTo>
                    <a:pt x="3278507" y="552331"/>
                  </a:lnTo>
                  <a:lnTo>
                    <a:pt x="3264382" y="559739"/>
                  </a:lnTo>
                  <a:lnTo>
                    <a:pt x="3255689" y="577659"/>
                  </a:lnTo>
                  <a:lnTo>
                    <a:pt x="3246421" y="595329"/>
                  </a:lnTo>
                  <a:lnTo>
                    <a:pt x="3237454" y="613112"/>
                  </a:lnTo>
                  <a:lnTo>
                    <a:pt x="3229660" y="631367"/>
                  </a:lnTo>
                  <a:lnTo>
                    <a:pt x="3239980" y="614636"/>
                  </a:lnTo>
                  <a:lnTo>
                    <a:pt x="3248861" y="597057"/>
                  </a:lnTo>
                  <a:lnTo>
                    <a:pt x="3257216" y="579170"/>
                  </a:lnTo>
                  <a:lnTo>
                    <a:pt x="3265957" y="561517"/>
                  </a:lnTo>
                  <a:lnTo>
                    <a:pt x="3279880" y="554711"/>
                  </a:lnTo>
                  <a:lnTo>
                    <a:pt x="3293781" y="547638"/>
                  </a:lnTo>
                  <a:lnTo>
                    <a:pt x="3308203" y="542367"/>
                  </a:lnTo>
                  <a:lnTo>
                    <a:pt x="3323691" y="540969"/>
                  </a:lnTo>
                  <a:lnTo>
                    <a:pt x="3307766" y="539748"/>
                  </a:lnTo>
                  <a:close/>
                </a:path>
                <a:path w="4236085" h="2482215" extrusionOk="0">
                  <a:moveTo>
                    <a:pt x="2987243" y="502030"/>
                  </a:moveTo>
                  <a:lnTo>
                    <a:pt x="2975072" y="504598"/>
                  </a:lnTo>
                  <a:lnTo>
                    <a:pt x="2963616" y="509409"/>
                  </a:lnTo>
                  <a:lnTo>
                    <a:pt x="2952515" y="515239"/>
                  </a:lnTo>
                  <a:lnTo>
                    <a:pt x="2941408" y="520865"/>
                  </a:lnTo>
                  <a:lnTo>
                    <a:pt x="2935833" y="524649"/>
                  </a:lnTo>
                  <a:lnTo>
                    <a:pt x="2926689" y="526618"/>
                  </a:lnTo>
                  <a:lnTo>
                    <a:pt x="2926257" y="534631"/>
                  </a:lnTo>
                  <a:lnTo>
                    <a:pt x="2925965" y="543890"/>
                  </a:lnTo>
                  <a:lnTo>
                    <a:pt x="2937586" y="543737"/>
                  </a:lnTo>
                  <a:lnTo>
                    <a:pt x="2944114" y="542328"/>
                  </a:lnTo>
                  <a:lnTo>
                    <a:pt x="2954476" y="540454"/>
                  </a:lnTo>
                  <a:lnTo>
                    <a:pt x="2986420" y="516364"/>
                  </a:lnTo>
                  <a:lnTo>
                    <a:pt x="2987243" y="502030"/>
                  </a:lnTo>
                  <a:close/>
                </a:path>
                <a:path w="4236085" h="2482215" extrusionOk="0">
                  <a:moveTo>
                    <a:pt x="2146528" y="492086"/>
                  </a:moveTo>
                  <a:lnTo>
                    <a:pt x="2135755" y="503813"/>
                  </a:lnTo>
                  <a:lnTo>
                    <a:pt x="2128266" y="517891"/>
                  </a:lnTo>
                  <a:lnTo>
                    <a:pt x="2123843" y="533329"/>
                  </a:lnTo>
                  <a:lnTo>
                    <a:pt x="2122271" y="549135"/>
                  </a:lnTo>
                  <a:lnTo>
                    <a:pt x="2126411" y="555672"/>
                  </a:lnTo>
                  <a:lnTo>
                    <a:pt x="2131712" y="561773"/>
                  </a:lnTo>
                  <a:lnTo>
                    <a:pt x="2138211" y="565599"/>
                  </a:lnTo>
                  <a:lnTo>
                    <a:pt x="2145944" y="565315"/>
                  </a:lnTo>
                  <a:lnTo>
                    <a:pt x="2170979" y="537462"/>
                  </a:lnTo>
                  <a:lnTo>
                    <a:pt x="2166259" y="520901"/>
                  </a:lnTo>
                  <a:lnTo>
                    <a:pt x="2157474" y="505624"/>
                  </a:lnTo>
                  <a:lnTo>
                    <a:pt x="2146528" y="492086"/>
                  </a:lnTo>
                  <a:close/>
                </a:path>
              </a:pathLst>
            </a:custGeom>
            <a:solidFill>
              <a:srgbClr val="ECECE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23120" y="2584174"/>
              <a:ext cx="2825750" cy="1929130"/>
            </a:xfrm>
            <a:custGeom>
              <a:avLst/>
              <a:gdLst/>
              <a:ahLst/>
              <a:cxnLst/>
              <a:rect l="l" t="t" r="r" b="b"/>
              <a:pathLst>
                <a:path w="2825750" h="1929129" extrusionOk="0">
                  <a:moveTo>
                    <a:pt x="995400" y="1853057"/>
                  </a:moveTo>
                  <a:lnTo>
                    <a:pt x="1003856" y="1855889"/>
                  </a:lnTo>
                  <a:lnTo>
                    <a:pt x="1012418" y="1858610"/>
                  </a:lnTo>
                  <a:lnTo>
                    <a:pt x="1020714" y="1861897"/>
                  </a:lnTo>
                  <a:lnTo>
                    <a:pt x="1028369" y="1866430"/>
                  </a:lnTo>
                  <a:lnTo>
                    <a:pt x="1025369" y="1875061"/>
                  </a:lnTo>
                  <a:lnTo>
                    <a:pt x="1020713" y="1882938"/>
                  </a:lnTo>
                  <a:lnTo>
                    <a:pt x="1009865" y="1897837"/>
                  </a:lnTo>
                  <a:lnTo>
                    <a:pt x="1009709" y="1901050"/>
                  </a:lnTo>
                  <a:lnTo>
                    <a:pt x="1009611" y="1913127"/>
                  </a:lnTo>
                  <a:lnTo>
                    <a:pt x="1008113" y="1920646"/>
                  </a:lnTo>
                  <a:lnTo>
                    <a:pt x="1003998" y="1925269"/>
                  </a:lnTo>
                  <a:lnTo>
                    <a:pt x="997292" y="1926437"/>
                  </a:lnTo>
                  <a:lnTo>
                    <a:pt x="991933" y="1929091"/>
                  </a:lnTo>
                  <a:lnTo>
                    <a:pt x="997115" y="1928114"/>
                  </a:lnTo>
                  <a:lnTo>
                    <a:pt x="1002499" y="1927352"/>
                  </a:lnTo>
                  <a:lnTo>
                    <a:pt x="1007490" y="1925383"/>
                  </a:lnTo>
                  <a:lnTo>
                    <a:pt x="1009270" y="1917353"/>
                  </a:lnTo>
                  <a:lnTo>
                    <a:pt x="1010250" y="1909090"/>
                  </a:lnTo>
                  <a:lnTo>
                    <a:pt x="1011862" y="1901050"/>
                  </a:lnTo>
                  <a:lnTo>
                    <a:pt x="1015542" y="1893684"/>
                  </a:lnTo>
                  <a:lnTo>
                    <a:pt x="1020181" y="1886668"/>
                  </a:lnTo>
                  <a:lnTo>
                    <a:pt x="1025231" y="1879800"/>
                  </a:lnTo>
                  <a:lnTo>
                    <a:pt x="1029535" y="1872603"/>
                  </a:lnTo>
                  <a:lnTo>
                    <a:pt x="1031938" y="1864601"/>
                  </a:lnTo>
                  <a:lnTo>
                    <a:pt x="1023457" y="1859963"/>
                  </a:lnTo>
                  <a:lnTo>
                    <a:pt x="1014364" y="1856757"/>
                  </a:lnTo>
                  <a:lnTo>
                    <a:pt x="1004924" y="1854587"/>
                  </a:lnTo>
                  <a:lnTo>
                    <a:pt x="995400" y="1853057"/>
                  </a:lnTo>
                  <a:close/>
                </a:path>
                <a:path w="2825750" h="1929129" extrusionOk="0">
                  <a:moveTo>
                    <a:pt x="996784" y="1811350"/>
                  </a:moveTo>
                  <a:lnTo>
                    <a:pt x="989478" y="1819065"/>
                  </a:lnTo>
                  <a:lnTo>
                    <a:pt x="987193" y="1829257"/>
                  </a:lnTo>
                  <a:lnTo>
                    <a:pt x="987602" y="1851126"/>
                  </a:lnTo>
                  <a:lnTo>
                    <a:pt x="988771" y="1851456"/>
                  </a:lnTo>
                  <a:lnTo>
                    <a:pt x="991133" y="1852040"/>
                  </a:lnTo>
                  <a:lnTo>
                    <a:pt x="992339" y="1852371"/>
                  </a:lnTo>
                  <a:lnTo>
                    <a:pt x="988446" y="1842089"/>
                  </a:lnTo>
                  <a:lnTo>
                    <a:pt x="988471" y="1831403"/>
                  </a:lnTo>
                  <a:lnTo>
                    <a:pt x="991541" y="1820945"/>
                  </a:lnTo>
                  <a:lnTo>
                    <a:pt x="996784" y="1811350"/>
                  </a:lnTo>
                  <a:close/>
                </a:path>
                <a:path w="2825750" h="1929129" extrusionOk="0">
                  <a:moveTo>
                    <a:pt x="1008018" y="1782512"/>
                  </a:moveTo>
                  <a:lnTo>
                    <a:pt x="1011618" y="1787334"/>
                  </a:lnTo>
                  <a:lnTo>
                    <a:pt x="1012266" y="1789963"/>
                  </a:lnTo>
                  <a:lnTo>
                    <a:pt x="1013612" y="1795233"/>
                  </a:lnTo>
                  <a:lnTo>
                    <a:pt x="1014272" y="1797900"/>
                  </a:lnTo>
                  <a:lnTo>
                    <a:pt x="1009319" y="1801583"/>
                  </a:lnTo>
                  <a:lnTo>
                    <a:pt x="999629" y="1809191"/>
                  </a:lnTo>
                  <a:lnTo>
                    <a:pt x="1005890" y="1805952"/>
                  </a:lnTo>
                  <a:lnTo>
                    <a:pt x="1011974" y="1802422"/>
                  </a:lnTo>
                  <a:lnTo>
                    <a:pt x="1017879" y="1798548"/>
                  </a:lnTo>
                  <a:lnTo>
                    <a:pt x="1011466" y="1783029"/>
                  </a:lnTo>
                  <a:lnTo>
                    <a:pt x="1008018" y="1782512"/>
                  </a:lnTo>
                  <a:close/>
                </a:path>
                <a:path w="2825750" h="1929129" extrusionOk="0">
                  <a:moveTo>
                    <a:pt x="989685" y="1779498"/>
                  </a:moveTo>
                  <a:lnTo>
                    <a:pt x="990485" y="1780120"/>
                  </a:lnTo>
                  <a:lnTo>
                    <a:pt x="992771" y="1782013"/>
                  </a:lnTo>
                  <a:lnTo>
                    <a:pt x="998867" y="1783803"/>
                  </a:lnTo>
                  <a:lnTo>
                    <a:pt x="1005403" y="1782120"/>
                  </a:lnTo>
                  <a:lnTo>
                    <a:pt x="1004176" y="1781937"/>
                  </a:lnTo>
                  <a:lnTo>
                    <a:pt x="989685" y="1779498"/>
                  </a:lnTo>
                  <a:close/>
                </a:path>
                <a:path w="2825750" h="1929129" extrusionOk="0">
                  <a:moveTo>
                    <a:pt x="1007351" y="1781619"/>
                  </a:moveTo>
                  <a:lnTo>
                    <a:pt x="1005403" y="1782120"/>
                  </a:lnTo>
                  <a:lnTo>
                    <a:pt x="1008018" y="1782512"/>
                  </a:lnTo>
                  <a:lnTo>
                    <a:pt x="1007351" y="1781619"/>
                  </a:lnTo>
                  <a:close/>
                </a:path>
                <a:path w="2825750" h="1929129" extrusionOk="0">
                  <a:moveTo>
                    <a:pt x="502183" y="1684921"/>
                  </a:moveTo>
                  <a:lnTo>
                    <a:pt x="506693" y="1693821"/>
                  </a:lnTo>
                  <a:lnTo>
                    <a:pt x="516490" y="1711230"/>
                  </a:lnTo>
                  <a:lnTo>
                    <a:pt x="520979" y="1720151"/>
                  </a:lnTo>
                  <a:lnTo>
                    <a:pt x="523831" y="1725982"/>
                  </a:lnTo>
                  <a:lnTo>
                    <a:pt x="526626" y="1731891"/>
                  </a:lnTo>
                  <a:lnTo>
                    <a:pt x="529803" y="1737559"/>
                  </a:lnTo>
                  <a:lnTo>
                    <a:pt x="567715" y="1757057"/>
                  </a:lnTo>
                  <a:lnTo>
                    <a:pt x="558688" y="1752338"/>
                  </a:lnTo>
                  <a:lnTo>
                    <a:pt x="548874" y="1748810"/>
                  </a:lnTo>
                  <a:lnTo>
                    <a:pt x="539776" y="1744390"/>
                  </a:lnTo>
                  <a:lnTo>
                    <a:pt x="532891" y="1736991"/>
                  </a:lnTo>
                  <a:lnTo>
                    <a:pt x="525963" y="1723533"/>
                  </a:lnTo>
                  <a:lnTo>
                    <a:pt x="518656" y="1710270"/>
                  </a:lnTo>
                  <a:lnTo>
                    <a:pt x="510791" y="1697351"/>
                  </a:lnTo>
                  <a:lnTo>
                    <a:pt x="502183" y="1684921"/>
                  </a:lnTo>
                  <a:close/>
                </a:path>
                <a:path w="2825750" h="1929129" extrusionOk="0">
                  <a:moveTo>
                    <a:pt x="486117" y="1667865"/>
                  </a:moveTo>
                  <a:lnTo>
                    <a:pt x="487895" y="1675155"/>
                  </a:lnTo>
                  <a:lnTo>
                    <a:pt x="493585" y="1681022"/>
                  </a:lnTo>
                  <a:lnTo>
                    <a:pt x="501053" y="1682584"/>
                  </a:lnTo>
                  <a:lnTo>
                    <a:pt x="499846" y="1675053"/>
                  </a:lnTo>
                  <a:lnTo>
                    <a:pt x="493979" y="1668411"/>
                  </a:lnTo>
                  <a:lnTo>
                    <a:pt x="486117" y="1667865"/>
                  </a:lnTo>
                  <a:close/>
                </a:path>
                <a:path w="2825750" h="1929129" extrusionOk="0">
                  <a:moveTo>
                    <a:pt x="1497469" y="1513395"/>
                  </a:moveTo>
                  <a:lnTo>
                    <a:pt x="1497837" y="1516138"/>
                  </a:lnTo>
                  <a:lnTo>
                    <a:pt x="1502460" y="1521155"/>
                  </a:lnTo>
                  <a:lnTo>
                    <a:pt x="1507718" y="1525676"/>
                  </a:lnTo>
                  <a:lnTo>
                    <a:pt x="1511833" y="1531251"/>
                  </a:lnTo>
                  <a:lnTo>
                    <a:pt x="1503629" y="1578940"/>
                  </a:lnTo>
                  <a:lnTo>
                    <a:pt x="1488688" y="1599892"/>
                  </a:lnTo>
                  <a:lnTo>
                    <a:pt x="1483588" y="1606816"/>
                  </a:lnTo>
                  <a:lnTo>
                    <a:pt x="1482318" y="1612455"/>
                  </a:lnTo>
                  <a:lnTo>
                    <a:pt x="1487366" y="1605276"/>
                  </a:lnTo>
                  <a:lnTo>
                    <a:pt x="1492811" y="1598398"/>
                  </a:lnTo>
                  <a:lnTo>
                    <a:pt x="1510349" y="1558526"/>
                  </a:lnTo>
                  <a:lnTo>
                    <a:pt x="1513281" y="1522514"/>
                  </a:lnTo>
                  <a:lnTo>
                    <a:pt x="1503083" y="1518754"/>
                  </a:lnTo>
                  <a:lnTo>
                    <a:pt x="1497469" y="1513395"/>
                  </a:lnTo>
                  <a:close/>
                </a:path>
                <a:path w="2825750" h="1929129" extrusionOk="0">
                  <a:moveTo>
                    <a:pt x="2767425" y="1446949"/>
                  </a:moveTo>
                  <a:lnTo>
                    <a:pt x="2764409" y="1446949"/>
                  </a:lnTo>
                  <a:lnTo>
                    <a:pt x="2780191" y="1462171"/>
                  </a:lnTo>
                  <a:lnTo>
                    <a:pt x="2795746" y="1477638"/>
                  </a:lnTo>
                  <a:lnTo>
                    <a:pt x="2810843" y="1493544"/>
                  </a:lnTo>
                  <a:lnTo>
                    <a:pt x="2825254" y="1510080"/>
                  </a:lnTo>
                  <a:lnTo>
                    <a:pt x="2815840" y="1494478"/>
                  </a:lnTo>
                  <a:lnTo>
                    <a:pt x="2803769" y="1480929"/>
                  </a:lnTo>
                  <a:lnTo>
                    <a:pt x="2777121" y="1455978"/>
                  </a:lnTo>
                  <a:lnTo>
                    <a:pt x="2768242" y="1447765"/>
                  </a:lnTo>
                  <a:lnTo>
                    <a:pt x="2767425" y="1446949"/>
                  </a:lnTo>
                  <a:close/>
                </a:path>
                <a:path w="2825750" h="1929129" extrusionOk="0">
                  <a:moveTo>
                    <a:pt x="2736646" y="1418056"/>
                  </a:moveTo>
                  <a:lnTo>
                    <a:pt x="2729064" y="1426324"/>
                  </a:lnTo>
                  <a:lnTo>
                    <a:pt x="2732278" y="1431747"/>
                  </a:lnTo>
                  <a:lnTo>
                    <a:pt x="2738621" y="1435462"/>
                  </a:lnTo>
                  <a:lnTo>
                    <a:pt x="2745257" y="1438665"/>
                  </a:lnTo>
                  <a:lnTo>
                    <a:pt x="2751798" y="1442016"/>
                  </a:lnTo>
                  <a:lnTo>
                    <a:pt x="2757855" y="1446174"/>
                  </a:lnTo>
                  <a:lnTo>
                    <a:pt x="2760840" y="1451241"/>
                  </a:lnTo>
                  <a:lnTo>
                    <a:pt x="2761932" y="1457223"/>
                  </a:lnTo>
                  <a:lnTo>
                    <a:pt x="2763570" y="1462900"/>
                  </a:lnTo>
                  <a:lnTo>
                    <a:pt x="2764204" y="1451241"/>
                  </a:lnTo>
                  <a:lnTo>
                    <a:pt x="2764409" y="1446949"/>
                  </a:lnTo>
                  <a:lnTo>
                    <a:pt x="2767425" y="1446949"/>
                  </a:lnTo>
                  <a:lnTo>
                    <a:pt x="2759675" y="1439203"/>
                  </a:lnTo>
                  <a:lnTo>
                    <a:pt x="2750979" y="1430806"/>
                  </a:lnTo>
                  <a:lnTo>
                    <a:pt x="2741714" y="1423085"/>
                  </a:lnTo>
                  <a:lnTo>
                    <a:pt x="2736646" y="1418056"/>
                  </a:lnTo>
                  <a:close/>
                </a:path>
                <a:path w="2825750" h="1929129" extrusionOk="0">
                  <a:moveTo>
                    <a:pt x="0" y="1142809"/>
                  </a:moveTo>
                  <a:lnTo>
                    <a:pt x="9598" y="1152493"/>
                  </a:lnTo>
                  <a:lnTo>
                    <a:pt x="14476" y="1157250"/>
                  </a:lnTo>
                  <a:lnTo>
                    <a:pt x="19557" y="1161795"/>
                  </a:lnTo>
                  <a:lnTo>
                    <a:pt x="16571" y="1155350"/>
                  </a:lnTo>
                  <a:lnTo>
                    <a:pt x="12117" y="1149892"/>
                  </a:lnTo>
                  <a:lnTo>
                    <a:pt x="6493" y="1145640"/>
                  </a:lnTo>
                  <a:lnTo>
                    <a:pt x="0" y="1142809"/>
                  </a:lnTo>
                  <a:close/>
                </a:path>
                <a:path w="2825750" h="1929129" extrusionOk="0">
                  <a:moveTo>
                    <a:pt x="1863725" y="445414"/>
                  </a:moveTo>
                  <a:lnTo>
                    <a:pt x="1856713" y="446006"/>
                  </a:lnTo>
                  <a:lnTo>
                    <a:pt x="1850093" y="448067"/>
                  </a:lnTo>
                  <a:lnTo>
                    <a:pt x="1844113" y="451534"/>
                  </a:lnTo>
                  <a:lnTo>
                    <a:pt x="1839023" y="456349"/>
                  </a:lnTo>
                  <a:lnTo>
                    <a:pt x="1844288" y="465860"/>
                  </a:lnTo>
                  <a:lnTo>
                    <a:pt x="1852279" y="472984"/>
                  </a:lnTo>
                  <a:lnTo>
                    <a:pt x="1861951" y="478067"/>
                  </a:lnTo>
                  <a:lnTo>
                    <a:pt x="1872259" y="481456"/>
                  </a:lnTo>
                  <a:lnTo>
                    <a:pt x="1871902" y="472019"/>
                  </a:lnTo>
                  <a:lnTo>
                    <a:pt x="1871340" y="462221"/>
                  </a:lnTo>
                  <a:lnTo>
                    <a:pt x="1869103" y="453030"/>
                  </a:lnTo>
                  <a:lnTo>
                    <a:pt x="1863725" y="445414"/>
                  </a:lnTo>
                  <a:close/>
                </a:path>
                <a:path w="2825750" h="1929129" extrusionOk="0">
                  <a:moveTo>
                    <a:pt x="2443657" y="0"/>
                  </a:moveTo>
                  <a:lnTo>
                    <a:pt x="2433660" y="4721"/>
                  </a:lnTo>
                  <a:lnTo>
                    <a:pt x="2423098" y="9555"/>
                  </a:lnTo>
                  <a:lnTo>
                    <a:pt x="2415138" y="16425"/>
                  </a:lnTo>
                  <a:lnTo>
                    <a:pt x="2412949" y="27254"/>
                  </a:lnTo>
                  <a:lnTo>
                    <a:pt x="2414154" y="38473"/>
                  </a:lnTo>
                  <a:lnTo>
                    <a:pt x="2419254" y="48077"/>
                  </a:lnTo>
                  <a:lnTo>
                    <a:pt x="2426793" y="56359"/>
                  </a:lnTo>
                  <a:lnTo>
                    <a:pt x="2435313" y="63614"/>
                  </a:lnTo>
                  <a:lnTo>
                    <a:pt x="2440957" y="48431"/>
                  </a:lnTo>
                  <a:lnTo>
                    <a:pt x="2443791" y="32473"/>
                  </a:lnTo>
                  <a:lnTo>
                    <a:pt x="2444472" y="16183"/>
                  </a:lnTo>
                  <a:lnTo>
                    <a:pt x="2443657" y="0"/>
                  </a:ln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29490" y="2938896"/>
              <a:ext cx="4303395" cy="2024380"/>
            </a:xfrm>
            <a:custGeom>
              <a:avLst/>
              <a:gdLst/>
              <a:ahLst/>
              <a:cxnLst/>
              <a:rect l="l" t="t" r="r" b="b"/>
              <a:pathLst>
                <a:path w="4303395" h="2024379" extrusionOk="0">
                  <a:moveTo>
                    <a:pt x="2075660" y="2011311"/>
                  </a:moveTo>
                  <a:lnTo>
                    <a:pt x="2036572" y="2011311"/>
                  </a:lnTo>
                  <a:lnTo>
                    <a:pt x="2041093" y="2024011"/>
                  </a:lnTo>
                  <a:lnTo>
                    <a:pt x="2070163" y="2024011"/>
                  </a:lnTo>
                  <a:lnTo>
                    <a:pt x="2075660" y="2011311"/>
                  </a:lnTo>
                  <a:close/>
                </a:path>
                <a:path w="4303395" h="2024379" extrusionOk="0">
                  <a:moveTo>
                    <a:pt x="2103289" y="1998611"/>
                  </a:moveTo>
                  <a:lnTo>
                    <a:pt x="2028079" y="1998611"/>
                  </a:lnTo>
                  <a:lnTo>
                    <a:pt x="2032200" y="2011311"/>
                  </a:lnTo>
                  <a:lnTo>
                    <a:pt x="2092374" y="2011311"/>
                  </a:lnTo>
                  <a:lnTo>
                    <a:pt x="2103289" y="1998611"/>
                  </a:lnTo>
                  <a:close/>
                </a:path>
                <a:path w="4303395" h="2024379" extrusionOk="0">
                  <a:moveTo>
                    <a:pt x="2105202" y="1909711"/>
                  </a:moveTo>
                  <a:lnTo>
                    <a:pt x="1946986" y="1909711"/>
                  </a:lnTo>
                  <a:lnTo>
                    <a:pt x="1950732" y="1922411"/>
                  </a:lnTo>
                  <a:lnTo>
                    <a:pt x="1949272" y="1922411"/>
                  </a:lnTo>
                  <a:lnTo>
                    <a:pt x="1947570" y="1935111"/>
                  </a:lnTo>
                  <a:lnTo>
                    <a:pt x="1945233" y="1935111"/>
                  </a:lnTo>
                  <a:lnTo>
                    <a:pt x="1941220" y="1947811"/>
                  </a:lnTo>
                  <a:lnTo>
                    <a:pt x="1929752" y="1947811"/>
                  </a:lnTo>
                  <a:lnTo>
                    <a:pt x="1937875" y="1960511"/>
                  </a:lnTo>
                  <a:lnTo>
                    <a:pt x="1946884" y="1973211"/>
                  </a:lnTo>
                  <a:lnTo>
                    <a:pt x="1965921" y="1998611"/>
                  </a:lnTo>
                  <a:lnTo>
                    <a:pt x="2125205" y="1998611"/>
                  </a:lnTo>
                  <a:lnTo>
                    <a:pt x="2128830" y="1985911"/>
                  </a:lnTo>
                  <a:lnTo>
                    <a:pt x="2122421" y="1985911"/>
                  </a:lnTo>
                  <a:lnTo>
                    <a:pt x="2117852" y="1973211"/>
                  </a:lnTo>
                  <a:lnTo>
                    <a:pt x="2117674" y="1973211"/>
                  </a:lnTo>
                  <a:lnTo>
                    <a:pt x="2121674" y="1960511"/>
                  </a:lnTo>
                  <a:lnTo>
                    <a:pt x="2129612" y="1960511"/>
                  </a:lnTo>
                  <a:lnTo>
                    <a:pt x="2122908" y="1947811"/>
                  </a:lnTo>
                  <a:lnTo>
                    <a:pt x="2116826" y="1935111"/>
                  </a:lnTo>
                  <a:lnTo>
                    <a:pt x="2111034" y="1922411"/>
                  </a:lnTo>
                  <a:lnTo>
                    <a:pt x="2105202" y="1909711"/>
                  </a:lnTo>
                  <a:close/>
                </a:path>
                <a:path w="4303395" h="2024379" extrusionOk="0">
                  <a:moveTo>
                    <a:pt x="2439589" y="1884311"/>
                  </a:moveTo>
                  <a:lnTo>
                    <a:pt x="2149287" y="1884311"/>
                  </a:lnTo>
                  <a:lnTo>
                    <a:pt x="2141054" y="1897011"/>
                  </a:lnTo>
                  <a:lnTo>
                    <a:pt x="2115299" y="1897011"/>
                  </a:lnTo>
                  <a:lnTo>
                    <a:pt x="2119575" y="1909711"/>
                  </a:lnTo>
                  <a:lnTo>
                    <a:pt x="2125332" y="1922411"/>
                  </a:lnTo>
                  <a:lnTo>
                    <a:pt x="2132365" y="1935111"/>
                  </a:lnTo>
                  <a:lnTo>
                    <a:pt x="2140470" y="1947811"/>
                  </a:lnTo>
                  <a:lnTo>
                    <a:pt x="2140470" y="1960511"/>
                  </a:lnTo>
                  <a:lnTo>
                    <a:pt x="2137410" y="1973211"/>
                  </a:lnTo>
                  <a:lnTo>
                    <a:pt x="2154124" y="1973211"/>
                  </a:lnTo>
                  <a:lnTo>
                    <a:pt x="2164674" y="1960511"/>
                  </a:lnTo>
                  <a:lnTo>
                    <a:pt x="2190218" y="1947811"/>
                  </a:lnTo>
                  <a:lnTo>
                    <a:pt x="2204977" y="1947811"/>
                  </a:lnTo>
                  <a:lnTo>
                    <a:pt x="2220064" y="1935111"/>
                  </a:lnTo>
                  <a:lnTo>
                    <a:pt x="2444459" y="1935111"/>
                  </a:lnTo>
                  <a:lnTo>
                    <a:pt x="2439860" y="1922411"/>
                  </a:lnTo>
                  <a:lnTo>
                    <a:pt x="2434844" y="1909711"/>
                  </a:lnTo>
                  <a:lnTo>
                    <a:pt x="2434628" y="1909711"/>
                  </a:lnTo>
                  <a:lnTo>
                    <a:pt x="2434374" y="1897011"/>
                  </a:lnTo>
                  <a:lnTo>
                    <a:pt x="2439589" y="1884311"/>
                  </a:lnTo>
                  <a:close/>
                </a:path>
                <a:path w="4303395" h="2024379" extrusionOk="0">
                  <a:moveTo>
                    <a:pt x="2447637" y="1960511"/>
                  </a:moveTo>
                  <a:lnTo>
                    <a:pt x="2329954" y="1960511"/>
                  </a:lnTo>
                  <a:lnTo>
                    <a:pt x="2328799" y="1973211"/>
                  </a:lnTo>
                  <a:lnTo>
                    <a:pt x="2440363" y="1973211"/>
                  </a:lnTo>
                  <a:lnTo>
                    <a:pt x="2447637" y="1960511"/>
                  </a:lnTo>
                  <a:close/>
                </a:path>
                <a:path w="4303395" h="2024379" extrusionOk="0">
                  <a:moveTo>
                    <a:pt x="2444459" y="1935111"/>
                  </a:moveTo>
                  <a:lnTo>
                    <a:pt x="2295362" y="1935111"/>
                  </a:lnTo>
                  <a:lnTo>
                    <a:pt x="2312619" y="1947811"/>
                  </a:lnTo>
                  <a:lnTo>
                    <a:pt x="2323769" y="1947811"/>
                  </a:lnTo>
                  <a:lnTo>
                    <a:pt x="2325662" y="1960511"/>
                  </a:lnTo>
                  <a:lnTo>
                    <a:pt x="2453360" y="1960511"/>
                  </a:lnTo>
                  <a:lnTo>
                    <a:pt x="2448879" y="1947811"/>
                  </a:lnTo>
                  <a:lnTo>
                    <a:pt x="2444459" y="1935111"/>
                  </a:lnTo>
                  <a:close/>
                </a:path>
                <a:path w="4303395" h="2024379" extrusionOk="0">
                  <a:moveTo>
                    <a:pt x="2689134" y="1909711"/>
                  </a:moveTo>
                  <a:lnTo>
                    <a:pt x="2644914" y="1909711"/>
                  </a:lnTo>
                  <a:lnTo>
                    <a:pt x="2652867" y="1922411"/>
                  </a:lnTo>
                  <a:lnTo>
                    <a:pt x="2677045" y="1922411"/>
                  </a:lnTo>
                  <a:lnTo>
                    <a:pt x="2689134" y="1909711"/>
                  </a:lnTo>
                  <a:close/>
                </a:path>
                <a:path w="4303395" h="2024379" extrusionOk="0">
                  <a:moveTo>
                    <a:pt x="2915963" y="1909711"/>
                  </a:moveTo>
                  <a:lnTo>
                    <a:pt x="2852762" y="1909711"/>
                  </a:lnTo>
                  <a:lnTo>
                    <a:pt x="2856115" y="1922411"/>
                  </a:lnTo>
                  <a:lnTo>
                    <a:pt x="2896963" y="1922411"/>
                  </a:lnTo>
                  <a:lnTo>
                    <a:pt x="2915963" y="1909711"/>
                  </a:lnTo>
                  <a:close/>
                </a:path>
                <a:path w="4303395" h="2024379" extrusionOk="0">
                  <a:moveTo>
                    <a:pt x="2065062" y="1871611"/>
                  </a:moveTo>
                  <a:lnTo>
                    <a:pt x="1994958" y="1871611"/>
                  </a:lnTo>
                  <a:lnTo>
                    <a:pt x="1989641" y="1884311"/>
                  </a:lnTo>
                  <a:lnTo>
                    <a:pt x="1984222" y="1884311"/>
                  </a:lnTo>
                  <a:lnTo>
                    <a:pt x="1975127" y="1897011"/>
                  </a:lnTo>
                  <a:lnTo>
                    <a:pt x="1964040" y="1897011"/>
                  </a:lnTo>
                  <a:lnTo>
                    <a:pt x="1952141" y="1909711"/>
                  </a:lnTo>
                  <a:lnTo>
                    <a:pt x="2064981" y="1909711"/>
                  </a:lnTo>
                  <a:lnTo>
                    <a:pt x="2064697" y="1897011"/>
                  </a:lnTo>
                  <a:lnTo>
                    <a:pt x="2064716" y="1884311"/>
                  </a:lnTo>
                  <a:lnTo>
                    <a:pt x="2065062" y="1871611"/>
                  </a:lnTo>
                  <a:close/>
                </a:path>
                <a:path w="4303395" h="2024379" extrusionOk="0">
                  <a:moveTo>
                    <a:pt x="2658686" y="1858911"/>
                  </a:moveTo>
                  <a:lnTo>
                    <a:pt x="2607424" y="1858911"/>
                  </a:lnTo>
                  <a:lnTo>
                    <a:pt x="2610617" y="1871611"/>
                  </a:lnTo>
                  <a:lnTo>
                    <a:pt x="2614025" y="1884311"/>
                  </a:lnTo>
                  <a:lnTo>
                    <a:pt x="2617675" y="1897011"/>
                  </a:lnTo>
                  <a:lnTo>
                    <a:pt x="2621597" y="1909711"/>
                  </a:lnTo>
                  <a:lnTo>
                    <a:pt x="2700178" y="1909711"/>
                  </a:lnTo>
                  <a:lnTo>
                    <a:pt x="2711032" y="1897011"/>
                  </a:lnTo>
                  <a:lnTo>
                    <a:pt x="2729970" y="1897011"/>
                  </a:lnTo>
                  <a:lnTo>
                    <a:pt x="2737643" y="1884311"/>
                  </a:lnTo>
                  <a:lnTo>
                    <a:pt x="2825373" y="1884311"/>
                  </a:lnTo>
                  <a:lnTo>
                    <a:pt x="2831137" y="1871611"/>
                  </a:lnTo>
                  <a:lnTo>
                    <a:pt x="2664333" y="1871611"/>
                  </a:lnTo>
                  <a:lnTo>
                    <a:pt x="2658686" y="1858911"/>
                  </a:lnTo>
                  <a:close/>
                </a:path>
                <a:path w="4303395" h="2024379" extrusionOk="0">
                  <a:moveTo>
                    <a:pt x="3054057" y="1808111"/>
                  </a:moveTo>
                  <a:lnTo>
                    <a:pt x="2842716" y="1808111"/>
                  </a:lnTo>
                  <a:lnTo>
                    <a:pt x="2841621" y="1820811"/>
                  </a:lnTo>
                  <a:lnTo>
                    <a:pt x="2843218" y="1820811"/>
                  </a:lnTo>
                  <a:lnTo>
                    <a:pt x="2845727" y="1833511"/>
                  </a:lnTo>
                  <a:lnTo>
                    <a:pt x="2842310" y="1833511"/>
                  </a:lnTo>
                  <a:lnTo>
                    <a:pt x="2835351" y="1846211"/>
                  </a:lnTo>
                  <a:lnTo>
                    <a:pt x="2840266" y="1858911"/>
                  </a:lnTo>
                  <a:lnTo>
                    <a:pt x="2855315" y="1858911"/>
                  </a:lnTo>
                  <a:lnTo>
                    <a:pt x="2848860" y="1871611"/>
                  </a:lnTo>
                  <a:lnTo>
                    <a:pt x="2841528" y="1884311"/>
                  </a:lnTo>
                  <a:lnTo>
                    <a:pt x="2835050" y="1884311"/>
                  </a:lnTo>
                  <a:lnTo>
                    <a:pt x="2831160" y="1897011"/>
                  </a:lnTo>
                  <a:lnTo>
                    <a:pt x="2831566" y="1897011"/>
                  </a:lnTo>
                  <a:lnTo>
                    <a:pt x="2836837" y="1909711"/>
                  </a:lnTo>
                  <a:lnTo>
                    <a:pt x="2963303" y="1909711"/>
                  </a:lnTo>
                  <a:lnTo>
                    <a:pt x="2976194" y="1897011"/>
                  </a:lnTo>
                  <a:lnTo>
                    <a:pt x="3001558" y="1871611"/>
                  </a:lnTo>
                  <a:lnTo>
                    <a:pt x="3014078" y="1871611"/>
                  </a:lnTo>
                  <a:lnTo>
                    <a:pt x="3025033" y="1858911"/>
                  </a:lnTo>
                  <a:lnTo>
                    <a:pt x="3033798" y="1846211"/>
                  </a:lnTo>
                  <a:lnTo>
                    <a:pt x="3041796" y="1833511"/>
                  </a:lnTo>
                  <a:lnTo>
                    <a:pt x="3050451" y="1820811"/>
                  </a:lnTo>
                  <a:lnTo>
                    <a:pt x="3054057" y="1808111"/>
                  </a:lnTo>
                  <a:close/>
                </a:path>
                <a:path w="4303395" h="2024379" extrusionOk="0">
                  <a:moveTo>
                    <a:pt x="2174862" y="1693811"/>
                  </a:moveTo>
                  <a:lnTo>
                    <a:pt x="2113292" y="1693811"/>
                  </a:lnTo>
                  <a:lnTo>
                    <a:pt x="2110968" y="1706511"/>
                  </a:lnTo>
                  <a:lnTo>
                    <a:pt x="2108784" y="1706511"/>
                  </a:lnTo>
                  <a:lnTo>
                    <a:pt x="2106447" y="1719211"/>
                  </a:lnTo>
                  <a:lnTo>
                    <a:pt x="2125167" y="1719211"/>
                  </a:lnTo>
                  <a:lnTo>
                    <a:pt x="2123887" y="1731911"/>
                  </a:lnTo>
                  <a:lnTo>
                    <a:pt x="2123190" y="1731911"/>
                  </a:lnTo>
                  <a:lnTo>
                    <a:pt x="2124358" y="1744611"/>
                  </a:lnTo>
                  <a:lnTo>
                    <a:pt x="2128672" y="1757311"/>
                  </a:lnTo>
                  <a:lnTo>
                    <a:pt x="2125155" y="1757311"/>
                  </a:lnTo>
                  <a:lnTo>
                    <a:pt x="2114346" y="1782711"/>
                  </a:lnTo>
                  <a:lnTo>
                    <a:pt x="2117679" y="1795411"/>
                  </a:lnTo>
                  <a:lnTo>
                    <a:pt x="2120064" y="1808111"/>
                  </a:lnTo>
                  <a:lnTo>
                    <a:pt x="2121569" y="1820811"/>
                  </a:lnTo>
                  <a:lnTo>
                    <a:pt x="2122258" y="1833511"/>
                  </a:lnTo>
                  <a:lnTo>
                    <a:pt x="2110508" y="1846211"/>
                  </a:lnTo>
                  <a:lnTo>
                    <a:pt x="2099017" y="1846211"/>
                  </a:lnTo>
                  <a:lnTo>
                    <a:pt x="2087936" y="1858911"/>
                  </a:lnTo>
                  <a:lnTo>
                    <a:pt x="2077415" y="1871611"/>
                  </a:lnTo>
                  <a:lnTo>
                    <a:pt x="2077161" y="1884311"/>
                  </a:lnTo>
                  <a:lnTo>
                    <a:pt x="2075154" y="1897011"/>
                  </a:lnTo>
                  <a:lnTo>
                    <a:pt x="2091651" y="1897011"/>
                  </a:lnTo>
                  <a:lnTo>
                    <a:pt x="2095919" y="1884311"/>
                  </a:lnTo>
                  <a:lnTo>
                    <a:pt x="2138476" y="1884311"/>
                  </a:lnTo>
                  <a:lnTo>
                    <a:pt x="2141308" y="1871611"/>
                  </a:lnTo>
                  <a:lnTo>
                    <a:pt x="2143721" y="1871611"/>
                  </a:lnTo>
                  <a:lnTo>
                    <a:pt x="2147544" y="1858911"/>
                  </a:lnTo>
                  <a:lnTo>
                    <a:pt x="2158282" y="1846211"/>
                  </a:lnTo>
                  <a:lnTo>
                    <a:pt x="2171144" y="1833511"/>
                  </a:lnTo>
                  <a:lnTo>
                    <a:pt x="2183334" y="1820811"/>
                  </a:lnTo>
                  <a:lnTo>
                    <a:pt x="2192058" y="1808111"/>
                  </a:lnTo>
                  <a:lnTo>
                    <a:pt x="2195903" y="1808111"/>
                  </a:lnTo>
                  <a:lnTo>
                    <a:pt x="2200844" y="1795411"/>
                  </a:lnTo>
                  <a:lnTo>
                    <a:pt x="2206422" y="1782711"/>
                  </a:lnTo>
                  <a:lnTo>
                    <a:pt x="2212174" y="1782711"/>
                  </a:lnTo>
                  <a:lnTo>
                    <a:pt x="2202737" y="1757311"/>
                  </a:lnTo>
                  <a:lnTo>
                    <a:pt x="2192070" y="1731911"/>
                  </a:lnTo>
                  <a:lnTo>
                    <a:pt x="2182128" y="1706511"/>
                  </a:lnTo>
                  <a:lnTo>
                    <a:pt x="2174862" y="1693811"/>
                  </a:lnTo>
                  <a:close/>
                </a:path>
                <a:path w="4303395" h="2024379" extrusionOk="0">
                  <a:moveTo>
                    <a:pt x="2820988" y="1884311"/>
                  </a:moveTo>
                  <a:lnTo>
                    <a:pt x="2770979" y="1884311"/>
                  </a:lnTo>
                  <a:lnTo>
                    <a:pt x="2779839" y="1897011"/>
                  </a:lnTo>
                  <a:lnTo>
                    <a:pt x="2818841" y="1897011"/>
                  </a:lnTo>
                  <a:lnTo>
                    <a:pt x="2820988" y="1884311"/>
                  </a:lnTo>
                  <a:close/>
                </a:path>
                <a:path w="4303395" h="2024379" extrusionOk="0">
                  <a:moveTo>
                    <a:pt x="2161679" y="1858911"/>
                  </a:moveTo>
                  <a:lnTo>
                    <a:pt x="2156097" y="1871611"/>
                  </a:lnTo>
                  <a:lnTo>
                    <a:pt x="2153134" y="1884311"/>
                  </a:lnTo>
                  <a:lnTo>
                    <a:pt x="2217674" y="1884311"/>
                  </a:lnTo>
                  <a:lnTo>
                    <a:pt x="2203500" y="1871611"/>
                  </a:lnTo>
                  <a:lnTo>
                    <a:pt x="2168044" y="1871611"/>
                  </a:lnTo>
                  <a:lnTo>
                    <a:pt x="2161679" y="1858911"/>
                  </a:lnTo>
                  <a:close/>
                </a:path>
                <a:path w="4303395" h="2024379" extrusionOk="0">
                  <a:moveTo>
                    <a:pt x="2449909" y="1871611"/>
                  </a:moveTo>
                  <a:lnTo>
                    <a:pt x="2231847" y="1871611"/>
                  </a:lnTo>
                  <a:lnTo>
                    <a:pt x="2217674" y="1884311"/>
                  </a:lnTo>
                  <a:lnTo>
                    <a:pt x="2444776" y="1884311"/>
                  </a:lnTo>
                  <a:lnTo>
                    <a:pt x="2449909" y="1871611"/>
                  </a:lnTo>
                  <a:close/>
                </a:path>
                <a:path w="4303395" h="2024379" extrusionOk="0">
                  <a:moveTo>
                    <a:pt x="2012556" y="1858911"/>
                  </a:moveTo>
                  <a:lnTo>
                    <a:pt x="2009724" y="1858911"/>
                  </a:lnTo>
                  <a:lnTo>
                    <a:pt x="2001283" y="1871611"/>
                  </a:lnTo>
                  <a:lnTo>
                    <a:pt x="2018792" y="1871611"/>
                  </a:lnTo>
                  <a:lnTo>
                    <a:pt x="2012556" y="1858911"/>
                  </a:lnTo>
                  <a:close/>
                </a:path>
                <a:path w="4303395" h="2024379" extrusionOk="0">
                  <a:moveTo>
                    <a:pt x="2059228" y="1833511"/>
                  </a:moveTo>
                  <a:lnTo>
                    <a:pt x="2037918" y="1833511"/>
                  </a:lnTo>
                  <a:lnTo>
                    <a:pt x="2035167" y="1846211"/>
                  </a:lnTo>
                  <a:lnTo>
                    <a:pt x="2033869" y="1858911"/>
                  </a:lnTo>
                  <a:lnTo>
                    <a:pt x="2032711" y="1871611"/>
                  </a:lnTo>
                  <a:lnTo>
                    <a:pt x="2065756" y="1871611"/>
                  </a:lnTo>
                  <a:lnTo>
                    <a:pt x="2068118" y="1858911"/>
                  </a:lnTo>
                  <a:lnTo>
                    <a:pt x="2079815" y="1858911"/>
                  </a:lnTo>
                  <a:lnTo>
                    <a:pt x="2080729" y="1846211"/>
                  </a:lnTo>
                  <a:lnTo>
                    <a:pt x="2069925" y="1846211"/>
                  </a:lnTo>
                  <a:lnTo>
                    <a:pt x="2059228" y="1833511"/>
                  </a:lnTo>
                  <a:close/>
                </a:path>
                <a:path w="4303395" h="2024379" extrusionOk="0">
                  <a:moveTo>
                    <a:pt x="2251570" y="1858911"/>
                  </a:moveTo>
                  <a:lnTo>
                    <a:pt x="2187967" y="1858911"/>
                  </a:lnTo>
                  <a:lnTo>
                    <a:pt x="2195134" y="1871611"/>
                  </a:lnTo>
                  <a:lnTo>
                    <a:pt x="2235792" y="1871611"/>
                  </a:lnTo>
                  <a:lnTo>
                    <a:pt x="2251570" y="1858911"/>
                  </a:lnTo>
                  <a:close/>
                </a:path>
                <a:path w="4303395" h="2024379" extrusionOk="0">
                  <a:moveTo>
                    <a:pt x="2466416" y="1782711"/>
                  </a:moveTo>
                  <a:lnTo>
                    <a:pt x="2338161" y="1782711"/>
                  </a:lnTo>
                  <a:lnTo>
                    <a:pt x="2322449" y="1795411"/>
                  </a:lnTo>
                  <a:lnTo>
                    <a:pt x="2319456" y="1808111"/>
                  </a:lnTo>
                  <a:lnTo>
                    <a:pt x="2312827" y="1808111"/>
                  </a:lnTo>
                  <a:lnTo>
                    <a:pt x="2304852" y="1820811"/>
                  </a:lnTo>
                  <a:lnTo>
                    <a:pt x="2297823" y="1833511"/>
                  </a:lnTo>
                  <a:lnTo>
                    <a:pt x="2288220" y="1846211"/>
                  </a:lnTo>
                  <a:lnTo>
                    <a:pt x="2276660" y="1858911"/>
                  </a:lnTo>
                  <a:lnTo>
                    <a:pt x="2262703" y="1871611"/>
                  </a:lnTo>
                  <a:lnTo>
                    <a:pt x="2454960" y="1871611"/>
                  </a:lnTo>
                  <a:lnTo>
                    <a:pt x="2459527" y="1858911"/>
                  </a:lnTo>
                  <a:lnTo>
                    <a:pt x="2463730" y="1858911"/>
                  </a:lnTo>
                  <a:lnTo>
                    <a:pt x="2466608" y="1846211"/>
                  </a:lnTo>
                  <a:lnTo>
                    <a:pt x="2467203" y="1846211"/>
                  </a:lnTo>
                  <a:lnTo>
                    <a:pt x="2460254" y="1833511"/>
                  </a:lnTo>
                  <a:lnTo>
                    <a:pt x="2459782" y="1808111"/>
                  </a:lnTo>
                  <a:lnTo>
                    <a:pt x="2464769" y="1795411"/>
                  </a:lnTo>
                  <a:lnTo>
                    <a:pt x="2474201" y="1795411"/>
                  </a:lnTo>
                  <a:lnTo>
                    <a:pt x="2466416" y="1782711"/>
                  </a:lnTo>
                  <a:close/>
                </a:path>
                <a:path w="4303395" h="2024379" extrusionOk="0">
                  <a:moveTo>
                    <a:pt x="2827439" y="1858911"/>
                  </a:moveTo>
                  <a:lnTo>
                    <a:pt x="2682849" y="1858911"/>
                  </a:lnTo>
                  <a:lnTo>
                    <a:pt x="2676906" y="1871611"/>
                  </a:lnTo>
                  <a:lnTo>
                    <a:pt x="2837421" y="1871611"/>
                  </a:lnTo>
                  <a:lnTo>
                    <a:pt x="2827439" y="1858911"/>
                  </a:lnTo>
                  <a:close/>
                </a:path>
                <a:path w="4303395" h="2024379" extrusionOk="0">
                  <a:moveTo>
                    <a:pt x="2308840" y="1795411"/>
                  </a:moveTo>
                  <a:lnTo>
                    <a:pt x="2212543" y="1795411"/>
                  </a:lnTo>
                  <a:lnTo>
                    <a:pt x="2206124" y="1808111"/>
                  </a:lnTo>
                  <a:lnTo>
                    <a:pt x="2200004" y="1820811"/>
                  </a:lnTo>
                  <a:lnTo>
                    <a:pt x="2193442" y="1833511"/>
                  </a:lnTo>
                  <a:lnTo>
                    <a:pt x="2187750" y="1833511"/>
                  </a:lnTo>
                  <a:lnTo>
                    <a:pt x="2180840" y="1846211"/>
                  </a:lnTo>
                  <a:lnTo>
                    <a:pt x="2175450" y="1846211"/>
                  </a:lnTo>
                  <a:lnTo>
                    <a:pt x="2174316" y="1858911"/>
                  </a:lnTo>
                  <a:lnTo>
                    <a:pt x="2265184" y="1858911"/>
                  </a:lnTo>
                  <a:lnTo>
                    <a:pt x="2276416" y="1846211"/>
                  </a:lnTo>
                  <a:lnTo>
                    <a:pt x="2285769" y="1833511"/>
                  </a:lnTo>
                  <a:lnTo>
                    <a:pt x="2294768" y="1820811"/>
                  </a:lnTo>
                  <a:lnTo>
                    <a:pt x="2304935" y="1808111"/>
                  </a:lnTo>
                  <a:lnTo>
                    <a:pt x="2308840" y="1795411"/>
                  </a:lnTo>
                  <a:close/>
                </a:path>
                <a:path w="4303395" h="2024379" extrusionOk="0">
                  <a:moveTo>
                    <a:pt x="2634056" y="1846211"/>
                  </a:moveTo>
                  <a:lnTo>
                    <a:pt x="2553050" y="1846211"/>
                  </a:lnTo>
                  <a:lnTo>
                    <a:pt x="2580456" y="1858911"/>
                  </a:lnTo>
                  <a:lnTo>
                    <a:pt x="2635770" y="1858911"/>
                  </a:lnTo>
                  <a:lnTo>
                    <a:pt x="2634056" y="1846211"/>
                  </a:lnTo>
                  <a:close/>
                </a:path>
                <a:path w="4303395" h="2024379" extrusionOk="0">
                  <a:moveTo>
                    <a:pt x="2680144" y="1846211"/>
                  </a:moveTo>
                  <a:lnTo>
                    <a:pt x="2664155" y="1846211"/>
                  </a:lnTo>
                  <a:lnTo>
                    <a:pt x="2671038" y="1858911"/>
                  </a:lnTo>
                  <a:lnTo>
                    <a:pt x="2680144" y="1846211"/>
                  </a:lnTo>
                  <a:close/>
                </a:path>
                <a:path w="4303395" h="2024379" extrusionOk="0">
                  <a:moveTo>
                    <a:pt x="2831160" y="1820811"/>
                  </a:moveTo>
                  <a:lnTo>
                    <a:pt x="2707220" y="1820811"/>
                  </a:lnTo>
                  <a:lnTo>
                    <a:pt x="2701262" y="1833511"/>
                  </a:lnTo>
                  <a:lnTo>
                    <a:pt x="2696873" y="1846211"/>
                  </a:lnTo>
                  <a:lnTo>
                    <a:pt x="2691565" y="1858911"/>
                  </a:lnTo>
                  <a:lnTo>
                    <a:pt x="2822409" y="1858911"/>
                  </a:lnTo>
                  <a:lnTo>
                    <a:pt x="2823644" y="1846211"/>
                  </a:lnTo>
                  <a:lnTo>
                    <a:pt x="2825618" y="1846211"/>
                  </a:lnTo>
                  <a:lnTo>
                    <a:pt x="2830322" y="1833511"/>
                  </a:lnTo>
                  <a:lnTo>
                    <a:pt x="2831160" y="1820811"/>
                  </a:lnTo>
                  <a:close/>
                </a:path>
                <a:path w="4303395" h="2024379" extrusionOk="0">
                  <a:moveTo>
                    <a:pt x="2629293" y="1833511"/>
                  </a:moveTo>
                  <a:lnTo>
                    <a:pt x="2496680" y="1833511"/>
                  </a:lnTo>
                  <a:lnTo>
                    <a:pt x="2525390" y="1846211"/>
                  </a:lnTo>
                  <a:lnTo>
                    <a:pt x="2635300" y="1846211"/>
                  </a:lnTo>
                  <a:lnTo>
                    <a:pt x="2629293" y="1833511"/>
                  </a:lnTo>
                  <a:close/>
                </a:path>
                <a:path w="4303395" h="2024379" extrusionOk="0">
                  <a:moveTo>
                    <a:pt x="2696692" y="1820811"/>
                  </a:moveTo>
                  <a:lnTo>
                    <a:pt x="2627714" y="1820811"/>
                  </a:lnTo>
                  <a:lnTo>
                    <a:pt x="2636685" y="1833511"/>
                  </a:lnTo>
                  <a:lnTo>
                    <a:pt x="2644406" y="1833511"/>
                  </a:lnTo>
                  <a:lnTo>
                    <a:pt x="2649029" y="1846211"/>
                  </a:lnTo>
                  <a:lnTo>
                    <a:pt x="2685627" y="1846211"/>
                  </a:lnTo>
                  <a:lnTo>
                    <a:pt x="2690230" y="1833511"/>
                  </a:lnTo>
                  <a:lnTo>
                    <a:pt x="2696692" y="1820811"/>
                  </a:lnTo>
                  <a:close/>
                </a:path>
                <a:path w="4303395" h="2024379" extrusionOk="0">
                  <a:moveTo>
                    <a:pt x="2571629" y="1808111"/>
                  </a:moveTo>
                  <a:lnTo>
                    <a:pt x="2471896" y="1808111"/>
                  </a:lnTo>
                  <a:lnTo>
                    <a:pt x="2470327" y="1820811"/>
                  </a:lnTo>
                  <a:lnTo>
                    <a:pt x="2472541" y="1833511"/>
                  </a:lnTo>
                  <a:lnTo>
                    <a:pt x="2619671" y="1833511"/>
                  </a:lnTo>
                  <a:lnTo>
                    <a:pt x="2609380" y="1820811"/>
                  </a:lnTo>
                  <a:lnTo>
                    <a:pt x="2586482" y="1820811"/>
                  </a:lnTo>
                  <a:lnTo>
                    <a:pt x="2571629" y="1808111"/>
                  </a:lnTo>
                  <a:close/>
                </a:path>
                <a:path w="4303395" h="2024379" extrusionOk="0">
                  <a:moveTo>
                    <a:pt x="335216" y="1795411"/>
                  </a:moveTo>
                  <a:lnTo>
                    <a:pt x="288394" y="1795411"/>
                  </a:lnTo>
                  <a:lnTo>
                    <a:pt x="278130" y="1808111"/>
                  </a:lnTo>
                  <a:lnTo>
                    <a:pt x="280123" y="1808111"/>
                  </a:lnTo>
                  <a:lnTo>
                    <a:pt x="284137" y="1820811"/>
                  </a:lnTo>
                  <a:lnTo>
                    <a:pt x="329463" y="1820811"/>
                  </a:lnTo>
                  <a:lnTo>
                    <a:pt x="331978" y="1808111"/>
                  </a:lnTo>
                  <a:lnTo>
                    <a:pt x="335216" y="1795411"/>
                  </a:lnTo>
                  <a:close/>
                </a:path>
                <a:path w="4303395" h="2024379" extrusionOk="0">
                  <a:moveTo>
                    <a:pt x="2706135" y="1808111"/>
                  </a:moveTo>
                  <a:lnTo>
                    <a:pt x="2608395" y="1808111"/>
                  </a:lnTo>
                  <a:lnTo>
                    <a:pt x="2618324" y="1820811"/>
                  </a:lnTo>
                  <a:lnTo>
                    <a:pt x="2701567" y="1820811"/>
                  </a:lnTo>
                  <a:lnTo>
                    <a:pt x="2706135" y="1808111"/>
                  </a:lnTo>
                  <a:close/>
                </a:path>
                <a:path w="4303395" h="2024379" extrusionOk="0">
                  <a:moveTo>
                    <a:pt x="2827439" y="1808111"/>
                  </a:moveTo>
                  <a:lnTo>
                    <a:pt x="2721015" y="1808111"/>
                  </a:lnTo>
                  <a:lnTo>
                    <a:pt x="2716288" y="1820811"/>
                  </a:lnTo>
                  <a:lnTo>
                    <a:pt x="2827693" y="1820811"/>
                  </a:lnTo>
                  <a:lnTo>
                    <a:pt x="2827439" y="1808111"/>
                  </a:lnTo>
                  <a:close/>
                </a:path>
                <a:path w="4303395" h="2024379" extrusionOk="0">
                  <a:moveTo>
                    <a:pt x="2524049" y="1782711"/>
                  </a:moveTo>
                  <a:lnTo>
                    <a:pt x="2492997" y="1782711"/>
                  </a:lnTo>
                  <a:lnTo>
                    <a:pt x="2486063" y="1795411"/>
                  </a:lnTo>
                  <a:lnTo>
                    <a:pt x="2478085" y="1808111"/>
                  </a:lnTo>
                  <a:lnTo>
                    <a:pt x="2557465" y="1808111"/>
                  </a:lnTo>
                  <a:lnTo>
                    <a:pt x="2543601" y="1795411"/>
                  </a:lnTo>
                  <a:lnTo>
                    <a:pt x="2529649" y="1795411"/>
                  </a:lnTo>
                  <a:lnTo>
                    <a:pt x="2524049" y="1782711"/>
                  </a:lnTo>
                  <a:close/>
                </a:path>
                <a:path w="4303395" h="2024379" extrusionOk="0">
                  <a:moveTo>
                    <a:pt x="2717634" y="1795411"/>
                  </a:moveTo>
                  <a:lnTo>
                    <a:pt x="2565163" y="1795411"/>
                  </a:lnTo>
                  <a:lnTo>
                    <a:pt x="2581285" y="1808111"/>
                  </a:lnTo>
                  <a:lnTo>
                    <a:pt x="2716872" y="1808111"/>
                  </a:lnTo>
                  <a:lnTo>
                    <a:pt x="2717634" y="1795411"/>
                  </a:lnTo>
                  <a:close/>
                </a:path>
                <a:path w="4303395" h="2024379" extrusionOk="0">
                  <a:moveTo>
                    <a:pt x="2839466" y="1795411"/>
                  </a:moveTo>
                  <a:lnTo>
                    <a:pt x="2732532" y="1795411"/>
                  </a:lnTo>
                  <a:lnTo>
                    <a:pt x="2726118" y="1808111"/>
                  </a:lnTo>
                  <a:lnTo>
                    <a:pt x="2832290" y="1808111"/>
                  </a:lnTo>
                  <a:lnTo>
                    <a:pt x="2839466" y="1795411"/>
                  </a:lnTo>
                  <a:close/>
                </a:path>
                <a:path w="4303395" h="2024379" extrusionOk="0">
                  <a:moveTo>
                    <a:pt x="3070047" y="1795411"/>
                  </a:moveTo>
                  <a:lnTo>
                    <a:pt x="2886570" y="1795411"/>
                  </a:lnTo>
                  <a:lnTo>
                    <a:pt x="2878040" y="1808111"/>
                  </a:lnTo>
                  <a:lnTo>
                    <a:pt x="3065526" y="1808111"/>
                  </a:lnTo>
                  <a:lnTo>
                    <a:pt x="3070047" y="1795411"/>
                  </a:lnTo>
                  <a:close/>
                </a:path>
                <a:path w="4303395" h="2024379" extrusionOk="0">
                  <a:moveTo>
                    <a:pt x="3128962" y="1795411"/>
                  </a:moveTo>
                  <a:lnTo>
                    <a:pt x="3078213" y="1795411"/>
                  </a:lnTo>
                  <a:lnTo>
                    <a:pt x="3084804" y="1808111"/>
                  </a:lnTo>
                  <a:lnTo>
                    <a:pt x="3125673" y="1808111"/>
                  </a:lnTo>
                  <a:lnTo>
                    <a:pt x="3128962" y="1795411"/>
                  </a:lnTo>
                  <a:close/>
                </a:path>
                <a:path w="4303395" h="2024379" extrusionOk="0">
                  <a:moveTo>
                    <a:pt x="351205" y="1782711"/>
                  </a:moveTo>
                  <a:lnTo>
                    <a:pt x="310257" y="1782711"/>
                  </a:lnTo>
                  <a:lnTo>
                    <a:pt x="299258" y="1795411"/>
                  </a:lnTo>
                  <a:lnTo>
                    <a:pt x="345630" y="1795411"/>
                  </a:lnTo>
                  <a:lnTo>
                    <a:pt x="351205" y="1782711"/>
                  </a:lnTo>
                  <a:close/>
                </a:path>
                <a:path w="4303395" h="2024379" extrusionOk="0">
                  <a:moveTo>
                    <a:pt x="2313151" y="1782711"/>
                  </a:moveTo>
                  <a:lnTo>
                    <a:pt x="2224709" y="1782711"/>
                  </a:lnTo>
                  <a:lnTo>
                    <a:pt x="2219998" y="1795411"/>
                  </a:lnTo>
                  <a:lnTo>
                    <a:pt x="2311365" y="1795411"/>
                  </a:lnTo>
                  <a:lnTo>
                    <a:pt x="2313151" y="1782711"/>
                  </a:lnTo>
                  <a:close/>
                </a:path>
                <a:path w="4303395" h="2024379" extrusionOk="0">
                  <a:moveTo>
                    <a:pt x="2760484" y="1731911"/>
                  </a:moveTo>
                  <a:lnTo>
                    <a:pt x="2362296" y="1731911"/>
                  </a:lnTo>
                  <a:lnTo>
                    <a:pt x="2366275" y="1744611"/>
                  </a:lnTo>
                  <a:lnTo>
                    <a:pt x="2393645" y="1744611"/>
                  </a:lnTo>
                  <a:lnTo>
                    <a:pt x="2399106" y="1757311"/>
                  </a:lnTo>
                  <a:lnTo>
                    <a:pt x="2520022" y="1757311"/>
                  </a:lnTo>
                  <a:lnTo>
                    <a:pt x="2523981" y="1770011"/>
                  </a:lnTo>
                  <a:lnTo>
                    <a:pt x="2526669" y="1770011"/>
                  </a:lnTo>
                  <a:lnTo>
                    <a:pt x="2529650" y="1782711"/>
                  </a:lnTo>
                  <a:lnTo>
                    <a:pt x="2534488" y="1782711"/>
                  </a:lnTo>
                  <a:lnTo>
                    <a:pt x="2549534" y="1795411"/>
                  </a:lnTo>
                  <a:lnTo>
                    <a:pt x="2719463" y="1795411"/>
                  </a:lnTo>
                  <a:lnTo>
                    <a:pt x="2728132" y="1782711"/>
                  </a:lnTo>
                  <a:lnTo>
                    <a:pt x="2738054" y="1770011"/>
                  </a:lnTo>
                  <a:lnTo>
                    <a:pt x="2748937" y="1744611"/>
                  </a:lnTo>
                  <a:lnTo>
                    <a:pt x="2760484" y="1731911"/>
                  </a:lnTo>
                  <a:close/>
                </a:path>
                <a:path w="4303395" h="2024379" extrusionOk="0">
                  <a:moveTo>
                    <a:pt x="2878010" y="1782711"/>
                  </a:moveTo>
                  <a:lnTo>
                    <a:pt x="2736723" y="1782711"/>
                  </a:lnTo>
                  <a:lnTo>
                    <a:pt x="2732468" y="1795411"/>
                  </a:lnTo>
                  <a:lnTo>
                    <a:pt x="2870690" y="1795411"/>
                  </a:lnTo>
                  <a:lnTo>
                    <a:pt x="2878010" y="1782711"/>
                  </a:lnTo>
                  <a:close/>
                </a:path>
                <a:path w="4303395" h="2024379" extrusionOk="0">
                  <a:moveTo>
                    <a:pt x="3226403" y="1757311"/>
                  </a:moveTo>
                  <a:lnTo>
                    <a:pt x="2930573" y="1757311"/>
                  </a:lnTo>
                  <a:lnTo>
                    <a:pt x="2923373" y="1770011"/>
                  </a:lnTo>
                  <a:lnTo>
                    <a:pt x="2916580" y="1782711"/>
                  </a:lnTo>
                  <a:lnTo>
                    <a:pt x="2910433" y="1795411"/>
                  </a:lnTo>
                  <a:lnTo>
                    <a:pt x="3203865" y="1795411"/>
                  </a:lnTo>
                  <a:lnTo>
                    <a:pt x="3209032" y="1782711"/>
                  </a:lnTo>
                  <a:lnTo>
                    <a:pt x="3213052" y="1782711"/>
                  </a:lnTo>
                  <a:lnTo>
                    <a:pt x="3216681" y="1770011"/>
                  </a:lnTo>
                  <a:lnTo>
                    <a:pt x="3220796" y="1770011"/>
                  </a:lnTo>
                  <a:lnTo>
                    <a:pt x="3226403" y="1757311"/>
                  </a:lnTo>
                  <a:close/>
                </a:path>
                <a:path w="4303395" h="2024379" extrusionOk="0">
                  <a:moveTo>
                    <a:pt x="267585" y="1770011"/>
                  </a:moveTo>
                  <a:lnTo>
                    <a:pt x="235969" y="1770011"/>
                  </a:lnTo>
                  <a:lnTo>
                    <a:pt x="250528" y="1782711"/>
                  </a:lnTo>
                  <a:lnTo>
                    <a:pt x="265518" y="1782711"/>
                  </a:lnTo>
                  <a:lnTo>
                    <a:pt x="267585" y="1770011"/>
                  </a:lnTo>
                  <a:close/>
                </a:path>
                <a:path w="4303395" h="2024379" extrusionOk="0">
                  <a:moveTo>
                    <a:pt x="345592" y="1770011"/>
                  </a:moveTo>
                  <a:lnTo>
                    <a:pt x="325920" y="1770011"/>
                  </a:lnTo>
                  <a:lnTo>
                    <a:pt x="320929" y="1782711"/>
                  </a:lnTo>
                  <a:lnTo>
                    <a:pt x="350989" y="1782711"/>
                  </a:lnTo>
                  <a:lnTo>
                    <a:pt x="345592" y="1770011"/>
                  </a:lnTo>
                  <a:close/>
                </a:path>
                <a:path w="4303395" h="2024379" extrusionOk="0">
                  <a:moveTo>
                    <a:pt x="2336311" y="1770011"/>
                  </a:moveTo>
                  <a:lnTo>
                    <a:pt x="2222842" y="1770011"/>
                  </a:lnTo>
                  <a:lnTo>
                    <a:pt x="2224557" y="1782711"/>
                  </a:lnTo>
                  <a:lnTo>
                    <a:pt x="2325700" y="1782711"/>
                  </a:lnTo>
                  <a:lnTo>
                    <a:pt x="2336311" y="1770011"/>
                  </a:lnTo>
                  <a:close/>
                </a:path>
                <a:path w="4303395" h="2024379" extrusionOk="0">
                  <a:moveTo>
                    <a:pt x="2391168" y="1757311"/>
                  </a:moveTo>
                  <a:lnTo>
                    <a:pt x="2386901" y="1757311"/>
                  </a:lnTo>
                  <a:lnTo>
                    <a:pt x="2387117" y="1770011"/>
                  </a:lnTo>
                  <a:lnTo>
                    <a:pt x="2370962" y="1770011"/>
                  </a:lnTo>
                  <a:lnTo>
                    <a:pt x="2354487" y="1782711"/>
                  </a:lnTo>
                  <a:lnTo>
                    <a:pt x="2429369" y="1782711"/>
                  </a:lnTo>
                  <a:lnTo>
                    <a:pt x="2403984" y="1770011"/>
                  </a:lnTo>
                  <a:lnTo>
                    <a:pt x="2391168" y="1757311"/>
                  </a:lnTo>
                  <a:close/>
                </a:path>
                <a:path w="4303395" h="2024379" extrusionOk="0">
                  <a:moveTo>
                    <a:pt x="2508168" y="1757311"/>
                  </a:moveTo>
                  <a:lnTo>
                    <a:pt x="2428619" y="1757311"/>
                  </a:lnTo>
                  <a:lnTo>
                    <a:pt x="2442638" y="1770011"/>
                  </a:lnTo>
                  <a:lnTo>
                    <a:pt x="2457475" y="1782711"/>
                  </a:lnTo>
                  <a:lnTo>
                    <a:pt x="2463430" y="1770011"/>
                  </a:lnTo>
                  <a:lnTo>
                    <a:pt x="2497774" y="1770011"/>
                  </a:lnTo>
                  <a:lnTo>
                    <a:pt x="2508168" y="1757311"/>
                  </a:lnTo>
                  <a:close/>
                </a:path>
                <a:path w="4303395" h="2024379" extrusionOk="0">
                  <a:moveTo>
                    <a:pt x="2488649" y="1770011"/>
                  </a:moveTo>
                  <a:lnTo>
                    <a:pt x="2469300" y="1770011"/>
                  </a:lnTo>
                  <a:lnTo>
                    <a:pt x="2475040" y="1782711"/>
                  </a:lnTo>
                  <a:lnTo>
                    <a:pt x="2480602" y="1782711"/>
                  </a:lnTo>
                  <a:lnTo>
                    <a:pt x="2488649" y="1770011"/>
                  </a:lnTo>
                  <a:close/>
                </a:path>
                <a:path w="4303395" h="2024379" extrusionOk="0">
                  <a:moveTo>
                    <a:pt x="2512123" y="1770011"/>
                  </a:moveTo>
                  <a:lnTo>
                    <a:pt x="2503309" y="1770011"/>
                  </a:lnTo>
                  <a:lnTo>
                    <a:pt x="2498267" y="1782711"/>
                  </a:lnTo>
                  <a:lnTo>
                    <a:pt x="2515994" y="1782711"/>
                  </a:lnTo>
                  <a:lnTo>
                    <a:pt x="2512123" y="1770011"/>
                  </a:lnTo>
                  <a:close/>
                </a:path>
                <a:path w="4303395" h="2024379" extrusionOk="0">
                  <a:moveTo>
                    <a:pt x="2966671" y="1706511"/>
                  </a:moveTo>
                  <a:lnTo>
                    <a:pt x="2793776" y="1706511"/>
                  </a:lnTo>
                  <a:lnTo>
                    <a:pt x="2790619" y="1719211"/>
                  </a:lnTo>
                  <a:lnTo>
                    <a:pt x="2785732" y="1731911"/>
                  </a:lnTo>
                  <a:lnTo>
                    <a:pt x="2773756" y="1744611"/>
                  </a:lnTo>
                  <a:lnTo>
                    <a:pt x="2762194" y="1757311"/>
                  </a:lnTo>
                  <a:lnTo>
                    <a:pt x="2751015" y="1770011"/>
                  </a:lnTo>
                  <a:lnTo>
                    <a:pt x="2740190" y="1782711"/>
                  </a:lnTo>
                  <a:lnTo>
                    <a:pt x="2900489" y="1782711"/>
                  </a:lnTo>
                  <a:lnTo>
                    <a:pt x="2911637" y="1770011"/>
                  </a:lnTo>
                  <a:lnTo>
                    <a:pt x="2922970" y="1757311"/>
                  </a:lnTo>
                  <a:lnTo>
                    <a:pt x="2932552" y="1744611"/>
                  </a:lnTo>
                  <a:lnTo>
                    <a:pt x="2938449" y="1731911"/>
                  </a:lnTo>
                  <a:lnTo>
                    <a:pt x="2948042" y="1719211"/>
                  </a:lnTo>
                  <a:lnTo>
                    <a:pt x="2957404" y="1719211"/>
                  </a:lnTo>
                  <a:lnTo>
                    <a:pt x="2966671" y="1706511"/>
                  </a:lnTo>
                  <a:close/>
                </a:path>
                <a:path w="4303395" h="2024379" extrusionOk="0">
                  <a:moveTo>
                    <a:pt x="268147" y="1744611"/>
                  </a:moveTo>
                  <a:lnTo>
                    <a:pt x="231487" y="1744611"/>
                  </a:lnTo>
                  <a:lnTo>
                    <a:pt x="219506" y="1757311"/>
                  </a:lnTo>
                  <a:lnTo>
                    <a:pt x="224681" y="1770011"/>
                  </a:lnTo>
                  <a:lnTo>
                    <a:pt x="268705" y="1770011"/>
                  </a:lnTo>
                  <a:lnTo>
                    <a:pt x="268888" y="1757311"/>
                  </a:lnTo>
                  <a:lnTo>
                    <a:pt x="268147" y="1744611"/>
                  </a:lnTo>
                  <a:close/>
                </a:path>
                <a:path w="4303395" h="2024379" extrusionOk="0">
                  <a:moveTo>
                    <a:pt x="2361355" y="1744611"/>
                  </a:moveTo>
                  <a:lnTo>
                    <a:pt x="2213759" y="1744611"/>
                  </a:lnTo>
                  <a:lnTo>
                    <a:pt x="2216523" y="1757311"/>
                  </a:lnTo>
                  <a:lnTo>
                    <a:pt x="2218220" y="1770011"/>
                  </a:lnTo>
                  <a:lnTo>
                    <a:pt x="2346893" y="1770011"/>
                  </a:lnTo>
                  <a:lnTo>
                    <a:pt x="2368029" y="1757311"/>
                  </a:lnTo>
                  <a:lnTo>
                    <a:pt x="2361355" y="1744611"/>
                  </a:lnTo>
                  <a:close/>
                </a:path>
                <a:path w="4303395" h="2024379" extrusionOk="0">
                  <a:moveTo>
                    <a:pt x="3213912" y="1554111"/>
                  </a:moveTo>
                  <a:lnTo>
                    <a:pt x="3042539" y="1554111"/>
                  </a:lnTo>
                  <a:lnTo>
                    <a:pt x="3027678" y="1566811"/>
                  </a:lnTo>
                  <a:lnTo>
                    <a:pt x="3015153" y="1592211"/>
                  </a:lnTo>
                  <a:lnTo>
                    <a:pt x="3003525" y="1604911"/>
                  </a:lnTo>
                  <a:lnTo>
                    <a:pt x="2991358" y="1617611"/>
                  </a:lnTo>
                  <a:lnTo>
                    <a:pt x="2987599" y="1630311"/>
                  </a:lnTo>
                  <a:lnTo>
                    <a:pt x="2987149" y="1630311"/>
                  </a:lnTo>
                  <a:lnTo>
                    <a:pt x="2989931" y="1643011"/>
                  </a:lnTo>
                  <a:lnTo>
                    <a:pt x="2995866" y="1643011"/>
                  </a:lnTo>
                  <a:lnTo>
                    <a:pt x="3003715" y="1655711"/>
                  </a:lnTo>
                  <a:lnTo>
                    <a:pt x="3008015" y="1655711"/>
                  </a:lnTo>
                  <a:lnTo>
                    <a:pt x="3008755" y="1668411"/>
                  </a:lnTo>
                  <a:lnTo>
                    <a:pt x="3005924" y="1681111"/>
                  </a:lnTo>
                  <a:lnTo>
                    <a:pt x="3000172" y="1693811"/>
                  </a:lnTo>
                  <a:lnTo>
                    <a:pt x="2992707" y="1693811"/>
                  </a:lnTo>
                  <a:lnTo>
                    <a:pt x="2984618" y="1706511"/>
                  </a:lnTo>
                  <a:lnTo>
                    <a:pt x="2976994" y="1719211"/>
                  </a:lnTo>
                  <a:lnTo>
                    <a:pt x="2962973" y="1719211"/>
                  </a:lnTo>
                  <a:lnTo>
                    <a:pt x="2955023" y="1731911"/>
                  </a:lnTo>
                  <a:lnTo>
                    <a:pt x="2948564" y="1731911"/>
                  </a:lnTo>
                  <a:lnTo>
                    <a:pt x="2944872" y="1744611"/>
                  </a:lnTo>
                  <a:lnTo>
                    <a:pt x="2941985" y="1744611"/>
                  </a:lnTo>
                  <a:lnTo>
                    <a:pt x="2937941" y="1757311"/>
                  </a:lnTo>
                  <a:lnTo>
                    <a:pt x="3239020" y="1757311"/>
                  </a:lnTo>
                  <a:lnTo>
                    <a:pt x="3234103" y="1744611"/>
                  </a:lnTo>
                  <a:lnTo>
                    <a:pt x="3230359" y="1731911"/>
                  </a:lnTo>
                  <a:lnTo>
                    <a:pt x="3228158" y="1719211"/>
                  </a:lnTo>
                  <a:lnTo>
                    <a:pt x="3227870" y="1706511"/>
                  </a:lnTo>
                  <a:lnTo>
                    <a:pt x="3227876" y="1668411"/>
                  </a:lnTo>
                  <a:lnTo>
                    <a:pt x="3230306" y="1655711"/>
                  </a:lnTo>
                  <a:lnTo>
                    <a:pt x="3237750" y="1643011"/>
                  </a:lnTo>
                  <a:lnTo>
                    <a:pt x="3240093" y="1630311"/>
                  </a:lnTo>
                  <a:lnTo>
                    <a:pt x="3237671" y="1617611"/>
                  </a:lnTo>
                  <a:lnTo>
                    <a:pt x="3232682" y="1617611"/>
                  </a:lnTo>
                  <a:lnTo>
                    <a:pt x="3227324" y="1604911"/>
                  </a:lnTo>
                  <a:lnTo>
                    <a:pt x="3208085" y="1604911"/>
                  </a:lnTo>
                  <a:lnTo>
                    <a:pt x="3202622" y="1592211"/>
                  </a:lnTo>
                  <a:lnTo>
                    <a:pt x="3203393" y="1579511"/>
                  </a:lnTo>
                  <a:lnTo>
                    <a:pt x="3206191" y="1579511"/>
                  </a:lnTo>
                  <a:lnTo>
                    <a:pt x="3210026" y="1566811"/>
                  </a:lnTo>
                  <a:lnTo>
                    <a:pt x="3213912" y="1554111"/>
                  </a:lnTo>
                  <a:close/>
                </a:path>
                <a:path w="4303395" h="2024379" extrusionOk="0">
                  <a:moveTo>
                    <a:pt x="2374011" y="1668411"/>
                  </a:moveTo>
                  <a:lnTo>
                    <a:pt x="2161527" y="1668411"/>
                  </a:lnTo>
                  <a:lnTo>
                    <a:pt x="2166962" y="1681111"/>
                  </a:lnTo>
                  <a:lnTo>
                    <a:pt x="2181644" y="1681111"/>
                  </a:lnTo>
                  <a:lnTo>
                    <a:pt x="2186231" y="1693811"/>
                  </a:lnTo>
                  <a:lnTo>
                    <a:pt x="2190645" y="1706511"/>
                  </a:lnTo>
                  <a:lnTo>
                    <a:pt x="2195778" y="1719211"/>
                  </a:lnTo>
                  <a:lnTo>
                    <a:pt x="2202522" y="1731911"/>
                  </a:lnTo>
                  <a:lnTo>
                    <a:pt x="2204593" y="1731911"/>
                  </a:lnTo>
                  <a:lnTo>
                    <a:pt x="2209819" y="1744611"/>
                  </a:lnTo>
                  <a:lnTo>
                    <a:pt x="2352197" y="1744611"/>
                  </a:lnTo>
                  <a:lnTo>
                    <a:pt x="2344560" y="1731911"/>
                  </a:lnTo>
                  <a:lnTo>
                    <a:pt x="2342451" y="1719211"/>
                  </a:lnTo>
                  <a:lnTo>
                    <a:pt x="2350833" y="1719211"/>
                  </a:lnTo>
                  <a:lnTo>
                    <a:pt x="2358259" y="1706511"/>
                  </a:lnTo>
                  <a:lnTo>
                    <a:pt x="2364084" y="1706511"/>
                  </a:lnTo>
                  <a:lnTo>
                    <a:pt x="2368878" y="1693811"/>
                  </a:lnTo>
                  <a:lnTo>
                    <a:pt x="2371420" y="1693811"/>
                  </a:lnTo>
                  <a:lnTo>
                    <a:pt x="2372666" y="1681111"/>
                  </a:lnTo>
                  <a:lnTo>
                    <a:pt x="2374011" y="1668411"/>
                  </a:lnTo>
                  <a:close/>
                </a:path>
                <a:path w="4303395" h="2024379" extrusionOk="0">
                  <a:moveTo>
                    <a:pt x="468706" y="1541411"/>
                  </a:moveTo>
                  <a:lnTo>
                    <a:pt x="419950" y="1541411"/>
                  </a:lnTo>
                  <a:lnTo>
                    <a:pt x="416013" y="1554111"/>
                  </a:lnTo>
                  <a:lnTo>
                    <a:pt x="411984" y="1566811"/>
                  </a:lnTo>
                  <a:lnTo>
                    <a:pt x="407398" y="1566811"/>
                  </a:lnTo>
                  <a:lnTo>
                    <a:pt x="402069" y="1579511"/>
                  </a:lnTo>
                  <a:lnTo>
                    <a:pt x="374523" y="1579511"/>
                  </a:lnTo>
                  <a:lnTo>
                    <a:pt x="372122" y="1592211"/>
                  </a:lnTo>
                  <a:lnTo>
                    <a:pt x="341001" y="1592211"/>
                  </a:lnTo>
                  <a:lnTo>
                    <a:pt x="344009" y="1604911"/>
                  </a:lnTo>
                  <a:lnTo>
                    <a:pt x="346682" y="1617611"/>
                  </a:lnTo>
                  <a:lnTo>
                    <a:pt x="348729" y="1617611"/>
                  </a:lnTo>
                  <a:lnTo>
                    <a:pt x="353952" y="1643011"/>
                  </a:lnTo>
                  <a:lnTo>
                    <a:pt x="361003" y="1655711"/>
                  </a:lnTo>
                  <a:lnTo>
                    <a:pt x="368531" y="1668411"/>
                  </a:lnTo>
                  <a:lnTo>
                    <a:pt x="375183" y="1693811"/>
                  </a:lnTo>
                  <a:lnTo>
                    <a:pt x="381029" y="1706511"/>
                  </a:lnTo>
                  <a:lnTo>
                    <a:pt x="390251" y="1719211"/>
                  </a:lnTo>
                  <a:lnTo>
                    <a:pt x="401693" y="1731911"/>
                  </a:lnTo>
                  <a:lnTo>
                    <a:pt x="427459" y="1731911"/>
                  </a:lnTo>
                  <a:lnTo>
                    <a:pt x="433400" y="1719211"/>
                  </a:lnTo>
                  <a:lnTo>
                    <a:pt x="435444" y="1719211"/>
                  </a:lnTo>
                  <a:lnTo>
                    <a:pt x="431901" y="1706511"/>
                  </a:lnTo>
                  <a:lnTo>
                    <a:pt x="434865" y="1706511"/>
                  </a:lnTo>
                  <a:lnTo>
                    <a:pt x="440734" y="1693811"/>
                  </a:lnTo>
                  <a:lnTo>
                    <a:pt x="446679" y="1693811"/>
                  </a:lnTo>
                  <a:lnTo>
                    <a:pt x="452450" y="1681111"/>
                  </a:lnTo>
                  <a:lnTo>
                    <a:pt x="448843" y="1681111"/>
                  </a:lnTo>
                  <a:lnTo>
                    <a:pt x="446036" y="1668411"/>
                  </a:lnTo>
                  <a:lnTo>
                    <a:pt x="443852" y="1655711"/>
                  </a:lnTo>
                  <a:lnTo>
                    <a:pt x="468782" y="1655711"/>
                  </a:lnTo>
                  <a:lnTo>
                    <a:pt x="479412" y="1643011"/>
                  </a:lnTo>
                  <a:lnTo>
                    <a:pt x="478888" y="1643011"/>
                  </a:lnTo>
                  <a:lnTo>
                    <a:pt x="479926" y="1630311"/>
                  </a:lnTo>
                  <a:lnTo>
                    <a:pt x="483241" y="1617611"/>
                  </a:lnTo>
                  <a:lnTo>
                    <a:pt x="489546" y="1604911"/>
                  </a:lnTo>
                  <a:lnTo>
                    <a:pt x="473151" y="1604911"/>
                  </a:lnTo>
                  <a:lnTo>
                    <a:pt x="472144" y="1592211"/>
                  </a:lnTo>
                  <a:lnTo>
                    <a:pt x="471952" y="1566811"/>
                  </a:lnTo>
                  <a:lnTo>
                    <a:pt x="471249" y="1554111"/>
                  </a:lnTo>
                  <a:lnTo>
                    <a:pt x="468706" y="1541411"/>
                  </a:lnTo>
                  <a:close/>
                </a:path>
                <a:path w="4303395" h="2024379" extrusionOk="0">
                  <a:moveTo>
                    <a:pt x="2785620" y="1617611"/>
                  </a:moveTo>
                  <a:lnTo>
                    <a:pt x="2389632" y="1617611"/>
                  </a:lnTo>
                  <a:lnTo>
                    <a:pt x="2383973" y="1630311"/>
                  </a:lnTo>
                  <a:lnTo>
                    <a:pt x="2383743" y="1630311"/>
                  </a:lnTo>
                  <a:lnTo>
                    <a:pt x="2385711" y="1643011"/>
                  </a:lnTo>
                  <a:lnTo>
                    <a:pt x="2386647" y="1655711"/>
                  </a:lnTo>
                  <a:lnTo>
                    <a:pt x="2385120" y="1668411"/>
                  </a:lnTo>
                  <a:lnTo>
                    <a:pt x="2382929" y="1681111"/>
                  </a:lnTo>
                  <a:lnTo>
                    <a:pt x="2380628" y="1693811"/>
                  </a:lnTo>
                  <a:lnTo>
                    <a:pt x="2378773" y="1706511"/>
                  </a:lnTo>
                  <a:lnTo>
                    <a:pt x="2370110" y="1706511"/>
                  </a:lnTo>
                  <a:lnTo>
                    <a:pt x="2365009" y="1719211"/>
                  </a:lnTo>
                  <a:lnTo>
                    <a:pt x="2354554" y="1719211"/>
                  </a:lnTo>
                  <a:lnTo>
                    <a:pt x="2358453" y="1731911"/>
                  </a:lnTo>
                  <a:lnTo>
                    <a:pt x="2769210" y="1731911"/>
                  </a:lnTo>
                  <a:lnTo>
                    <a:pt x="2786164" y="1693811"/>
                  </a:lnTo>
                  <a:lnTo>
                    <a:pt x="2791298" y="1655711"/>
                  </a:lnTo>
                  <a:lnTo>
                    <a:pt x="2789923" y="1630311"/>
                  </a:lnTo>
                  <a:lnTo>
                    <a:pt x="2785620" y="1617611"/>
                  </a:lnTo>
                  <a:close/>
                </a:path>
                <a:path w="4303395" h="2024379" extrusionOk="0">
                  <a:moveTo>
                    <a:pt x="526415" y="1693811"/>
                  </a:moveTo>
                  <a:lnTo>
                    <a:pt x="454506" y="1693811"/>
                  </a:lnTo>
                  <a:lnTo>
                    <a:pt x="449411" y="1706511"/>
                  </a:lnTo>
                  <a:lnTo>
                    <a:pt x="483432" y="1706511"/>
                  </a:lnTo>
                  <a:lnTo>
                    <a:pt x="495985" y="1719211"/>
                  </a:lnTo>
                  <a:lnTo>
                    <a:pt x="526262" y="1719211"/>
                  </a:lnTo>
                  <a:lnTo>
                    <a:pt x="526415" y="1693811"/>
                  </a:lnTo>
                  <a:close/>
                </a:path>
                <a:path w="4303395" h="2024379" extrusionOk="0">
                  <a:moveTo>
                    <a:pt x="1038758" y="1693811"/>
                  </a:moveTo>
                  <a:lnTo>
                    <a:pt x="1029800" y="1693811"/>
                  </a:lnTo>
                  <a:lnTo>
                    <a:pt x="1034529" y="1706511"/>
                  </a:lnTo>
                  <a:lnTo>
                    <a:pt x="1038758" y="1693811"/>
                  </a:lnTo>
                  <a:close/>
                </a:path>
                <a:path w="4303395" h="2024379" extrusionOk="0">
                  <a:moveTo>
                    <a:pt x="1099197" y="1693811"/>
                  </a:moveTo>
                  <a:lnTo>
                    <a:pt x="1066097" y="1693811"/>
                  </a:lnTo>
                  <a:lnTo>
                    <a:pt x="1073672" y="1706511"/>
                  </a:lnTo>
                  <a:lnTo>
                    <a:pt x="1093406" y="1706511"/>
                  </a:lnTo>
                  <a:lnTo>
                    <a:pt x="1099197" y="1693811"/>
                  </a:lnTo>
                  <a:close/>
                </a:path>
                <a:path w="4303395" h="2024379" extrusionOk="0">
                  <a:moveTo>
                    <a:pt x="3045637" y="1541411"/>
                  </a:moveTo>
                  <a:lnTo>
                    <a:pt x="2787042" y="1541411"/>
                  </a:lnTo>
                  <a:lnTo>
                    <a:pt x="2785860" y="1554111"/>
                  </a:lnTo>
                  <a:lnTo>
                    <a:pt x="2784414" y="1566811"/>
                  </a:lnTo>
                  <a:lnTo>
                    <a:pt x="2783293" y="1579511"/>
                  </a:lnTo>
                  <a:lnTo>
                    <a:pt x="2785278" y="1592211"/>
                  </a:lnTo>
                  <a:lnTo>
                    <a:pt x="2790343" y="1604911"/>
                  </a:lnTo>
                  <a:lnTo>
                    <a:pt x="2796325" y="1617611"/>
                  </a:lnTo>
                  <a:lnTo>
                    <a:pt x="2801061" y="1630311"/>
                  </a:lnTo>
                  <a:lnTo>
                    <a:pt x="2802020" y="1643011"/>
                  </a:lnTo>
                  <a:lnTo>
                    <a:pt x="2801116" y="1668411"/>
                  </a:lnTo>
                  <a:lnTo>
                    <a:pt x="2799248" y="1681111"/>
                  </a:lnTo>
                  <a:lnTo>
                    <a:pt x="2797314" y="1693811"/>
                  </a:lnTo>
                  <a:lnTo>
                    <a:pt x="2795806" y="1706511"/>
                  </a:lnTo>
                  <a:lnTo>
                    <a:pt x="2979000" y="1706511"/>
                  </a:lnTo>
                  <a:lnTo>
                    <a:pt x="2985396" y="1693811"/>
                  </a:lnTo>
                  <a:lnTo>
                    <a:pt x="2991989" y="1681111"/>
                  </a:lnTo>
                  <a:lnTo>
                    <a:pt x="2997006" y="1668411"/>
                  </a:lnTo>
                  <a:lnTo>
                    <a:pt x="2998673" y="1668411"/>
                  </a:lnTo>
                  <a:lnTo>
                    <a:pt x="2992158" y="1655711"/>
                  </a:lnTo>
                  <a:lnTo>
                    <a:pt x="2985046" y="1655711"/>
                  </a:lnTo>
                  <a:lnTo>
                    <a:pt x="2980855" y="1643011"/>
                  </a:lnTo>
                  <a:lnTo>
                    <a:pt x="2977835" y="1643011"/>
                  </a:lnTo>
                  <a:lnTo>
                    <a:pt x="2976741" y="1630311"/>
                  </a:lnTo>
                  <a:lnTo>
                    <a:pt x="2976676" y="1617611"/>
                  </a:lnTo>
                  <a:lnTo>
                    <a:pt x="2985086" y="1617611"/>
                  </a:lnTo>
                  <a:lnTo>
                    <a:pt x="3000983" y="1592211"/>
                  </a:lnTo>
                  <a:lnTo>
                    <a:pt x="3009379" y="1579511"/>
                  </a:lnTo>
                  <a:lnTo>
                    <a:pt x="3010916" y="1579511"/>
                  </a:lnTo>
                  <a:lnTo>
                    <a:pt x="3017909" y="1566811"/>
                  </a:lnTo>
                  <a:lnTo>
                    <a:pt x="3026171" y="1554111"/>
                  </a:lnTo>
                  <a:lnTo>
                    <a:pt x="3035486" y="1554111"/>
                  </a:lnTo>
                  <a:lnTo>
                    <a:pt x="3045637" y="1541411"/>
                  </a:lnTo>
                  <a:close/>
                </a:path>
                <a:path w="4303395" h="2024379" extrusionOk="0">
                  <a:moveTo>
                    <a:pt x="547735" y="1681111"/>
                  </a:moveTo>
                  <a:lnTo>
                    <a:pt x="465683" y="1681111"/>
                  </a:lnTo>
                  <a:lnTo>
                    <a:pt x="459997" y="1693811"/>
                  </a:lnTo>
                  <a:lnTo>
                    <a:pt x="541750" y="1693811"/>
                  </a:lnTo>
                  <a:lnTo>
                    <a:pt x="547735" y="1681111"/>
                  </a:lnTo>
                  <a:close/>
                </a:path>
                <a:path w="4303395" h="2024379" extrusionOk="0">
                  <a:moveTo>
                    <a:pt x="1077201" y="1643011"/>
                  </a:moveTo>
                  <a:lnTo>
                    <a:pt x="996530" y="1643011"/>
                  </a:lnTo>
                  <a:lnTo>
                    <a:pt x="1005790" y="1655711"/>
                  </a:lnTo>
                  <a:lnTo>
                    <a:pt x="1010600" y="1655711"/>
                  </a:lnTo>
                  <a:lnTo>
                    <a:pt x="1013313" y="1668411"/>
                  </a:lnTo>
                  <a:lnTo>
                    <a:pt x="1016279" y="1681111"/>
                  </a:lnTo>
                  <a:lnTo>
                    <a:pt x="1020457" y="1681111"/>
                  </a:lnTo>
                  <a:lnTo>
                    <a:pt x="1025037" y="1693811"/>
                  </a:lnTo>
                  <a:lnTo>
                    <a:pt x="1102512" y="1693811"/>
                  </a:lnTo>
                  <a:lnTo>
                    <a:pt x="1098674" y="1681111"/>
                  </a:lnTo>
                  <a:lnTo>
                    <a:pt x="1093041" y="1668411"/>
                  </a:lnTo>
                  <a:lnTo>
                    <a:pt x="1086660" y="1668411"/>
                  </a:lnTo>
                  <a:lnTo>
                    <a:pt x="1080579" y="1655711"/>
                  </a:lnTo>
                  <a:lnTo>
                    <a:pt x="1077201" y="1643011"/>
                  </a:lnTo>
                  <a:close/>
                </a:path>
                <a:path w="4303395" h="2024379" extrusionOk="0">
                  <a:moveTo>
                    <a:pt x="1654138" y="1655711"/>
                  </a:moveTo>
                  <a:lnTo>
                    <a:pt x="1558810" y="1655711"/>
                  </a:lnTo>
                  <a:lnTo>
                    <a:pt x="1571180" y="1668411"/>
                  </a:lnTo>
                  <a:lnTo>
                    <a:pt x="1571218" y="1693811"/>
                  </a:lnTo>
                  <a:lnTo>
                    <a:pt x="1632835" y="1693811"/>
                  </a:lnTo>
                  <a:lnTo>
                    <a:pt x="1639515" y="1681111"/>
                  </a:lnTo>
                  <a:lnTo>
                    <a:pt x="1645869" y="1681111"/>
                  </a:lnTo>
                  <a:lnTo>
                    <a:pt x="1648625" y="1668411"/>
                  </a:lnTo>
                  <a:lnTo>
                    <a:pt x="1651688" y="1668411"/>
                  </a:lnTo>
                  <a:lnTo>
                    <a:pt x="1654138" y="1655711"/>
                  </a:lnTo>
                  <a:close/>
                </a:path>
                <a:path w="4303395" h="2024379" extrusionOk="0">
                  <a:moveTo>
                    <a:pt x="2110422" y="1668411"/>
                  </a:moveTo>
                  <a:lnTo>
                    <a:pt x="2102472" y="1668411"/>
                  </a:lnTo>
                  <a:lnTo>
                    <a:pt x="2104732" y="1681111"/>
                  </a:lnTo>
                  <a:lnTo>
                    <a:pt x="2107653" y="1681111"/>
                  </a:lnTo>
                  <a:lnTo>
                    <a:pt x="2111324" y="1693811"/>
                  </a:lnTo>
                  <a:lnTo>
                    <a:pt x="2115413" y="1693811"/>
                  </a:lnTo>
                  <a:lnTo>
                    <a:pt x="2114384" y="1681111"/>
                  </a:lnTo>
                  <a:lnTo>
                    <a:pt x="2110422" y="1668411"/>
                  </a:lnTo>
                  <a:close/>
                </a:path>
                <a:path w="4303395" h="2024379" extrusionOk="0">
                  <a:moveTo>
                    <a:pt x="2164156" y="1681111"/>
                  </a:moveTo>
                  <a:lnTo>
                    <a:pt x="2155329" y="1681111"/>
                  </a:lnTo>
                  <a:lnTo>
                    <a:pt x="2154504" y="1693811"/>
                  </a:lnTo>
                  <a:lnTo>
                    <a:pt x="2169515" y="1693811"/>
                  </a:lnTo>
                  <a:lnTo>
                    <a:pt x="2164156" y="1681111"/>
                  </a:lnTo>
                  <a:close/>
                </a:path>
                <a:path w="4303395" h="2024379" extrusionOk="0">
                  <a:moveTo>
                    <a:pt x="547865" y="1668411"/>
                  </a:moveTo>
                  <a:lnTo>
                    <a:pt x="456933" y="1668411"/>
                  </a:lnTo>
                  <a:lnTo>
                    <a:pt x="460832" y="1681111"/>
                  </a:lnTo>
                  <a:lnTo>
                    <a:pt x="549770" y="1681111"/>
                  </a:lnTo>
                  <a:lnTo>
                    <a:pt x="547865" y="1668411"/>
                  </a:lnTo>
                  <a:close/>
                </a:path>
                <a:path w="4303395" h="2024379" extrusionOk="0">
                  <a:moveTo>
                    <a:pt x="2375993" y="1643011"/>
                  </a:moveTo>
                  <a:lnTo>
                    <a:pt x="2124519" y="1643011"/>
                  </a:lnTo>
                  <a:lnTo>
                    <a:pt x="2118690" y="1655711"/>
                  </a:lnTo>
                  <a:lnTo>
                    <a:pt x="2113800" y="1655711"/>
                  </a:lnTo>
                  <a:lnTo>
                    <a:pt x="2125611" y="1681111"/>
                  </a:lnTo>
                  <a:lnTo>
                    <a:pt x="2151773" y="1681111"/>
                  </a:lnTo>
                  <a:lnTo>
                    <a:pt x="2155012" y="1668411"/>
                  </a:lnTo>
                  <a:lnTo>
                    <a:pt x="2375288" y="1668411"/>
                  </a:lnTo>
                  <a:lnTo>
                    <a:pt x="2376335" y="1655711"/>
                  </a:lnTo>
                  <a:lnTo>
                    <a:pt x="2375993" y="1643011"/>
                  </a:lnTo>
                  <a:close/>
                </a:path>
                <a:path w="4303395" h="2024379" extrusionOk="0">
                  <a:moveTo>
                    <a:pt x="544714" y="1643011"/>
                  </a:moveTo>
                  <a:lnTo>
                    <a:pt x="490194" y="1643011"/>
                  </a:lnTo>
                  <a:lnTo>
                    <a:pt x="492163" y="1655711"/>
                  </a:lnTo>
                  <a:lnTo>
                    <a:pt x="483717" y="1655711"/>
                  </a:lnTo>
                  <a:lnTo>
                    <a:pt x="479996" y="1668411"/>
                  </a:lnTo>
                  <a:lnTo>
                    <a:pt x="545715" y="1668411"/>
                  </a:lnTo>
                  <a:lnTo>
                    <a:pt x="544845" y="1655711"/>
                  </a:lnTo>
                  <a:lnTo>
                    <a:pt x="544714" y="1643011"/>
                  </a:lnTo>
                  <a:close/>
                </a:path>
                <a:path w="4303395" h="2024379" extrusionOk="0">
                  <a:moveTo>
                    <a:pt x="1647545" y="1592211"/>
                  </a:moveTo>
                  <a:lnTo>
                    <a:pt x="1505089" y="1592211"/>
                  </a:lnTo>
                  <a:lnTo>
                    <a:pt x="1506823" y="1604911"/>
                  </a:lnTo>
                  <a:lnTo>
                    <a:pt x="1508188" y="1617611"/>
                  </a:lnTo>
                  <a:lnTo>
                    <a:pt x="1510172" y="1630311"/>
                  </a:lnTo>
                  <a:lnTo>
                    <a:pt x="1513763" y="1643011"/>
                  </a:lnTo>
                  <a:lnTo>
                    <a:pt x="1530112" y="1643011"/>
                  </a:lnTo>
                  <a:lnTo>
                    <a:pt x="1545124" y="1655711"/>
                  </a:lnTo>
                  <a:lnTo>
                    <a:pt x="1655051" y="1655711"/>
                  </a:lnTo>
                  <a:lnTo>
                    <a:pt x="1651002" y="1643011"/>
                  </a:lnTo>
                  <a:lnTo>
                    <a:pt x="1646551" y="1630311"/>
                  </a:lnTo>
                  <a:lnTo>
                    <a:pt x="1641924" y="1630311"/>
                  </a:lnTo>
                  <a:lnTo>
                    <a:pt x="1637347" y="1617611"/>
                  </a:lnTo>
                  <a:lnTo>
                    <a:pt x="1642417" y="1604911"/>
                  </a:lnTo>
                  <a:lnTo>
                    <a:pt x="1647545" y="1592211"/>
                  </a:lnTo>
                  <a:close/>
                </a:path>
                <a:path w="4303395" h="2024379" extrusionOk="0">
                  <a:moveTo>
                    <a:pt x="515924" y="1604911"/>
                  </a:moveTo>
                  <a:lnTo>
                    <a:pt x="502238" y="1604911"/>
                  </a:lnTo>
                  <a:lnTo>
                    <a:pt x="496079" y="1617611"/>
                  </a:lnTo>
                  <a:lnTo>
                    <a:pt x="491423" y="1630311"/>
                  </a:lnTo>
                  <a:lnTo>
                    <a:pt x="489356" y="1643011"/>
                  </a:lnTo>
                  <a:lnTo>
                    <a:pt x="544779" y="1643011"/>
                  </a:lnTo>
                  <a:lnTo>
                    <a:pt x="537209" y="1630311"/>
                  </a:lnTo>
                  <a:lnTo>
                    <a:pt x="529513" y="1630311"/>
                  </a:lnTo>
                  <a:lnTo>
                    <a:pt x="522237" y="1617611"/>
                  </a:lnTo>
                  <a:lnTo>
                    <a:pt x="515924" y="1604911"/>
                  </a:lnTo>
                  <a:close/>
                </a:path>
                <a:path w="4303395" h="2024379" extrusionOk="0">
                  <a:moveTo>
                    <a:pt x="1071079" y="1630311"/>
                  </a:moveTo>
                  <a:lnTo>
                    <a:pt x="956478" y="1630311"/>
                  </a:lnTo>
                  <a:lnTo>
                    <a:pt x="963226" y="1643011"/>
                  </a:lnTo>
                  <a:lnTo>
                    <a:pt x="1072819" y="1643011"/>
                  </a:lnTo>
                  <a:lnTo>
                    <a:pt x="1071079" y="1630311"/>
                  </a:lnTo>
                  <a:close/>
                </a:path>
                <a:path w="4303395" h="2024379" extrusionOk="0">
                  <a:moveTo>
                    <a:pt x="2401463" y="1503311"/>
                  </a:moveTo>
                  <a:lnTo>
                    <a:pt x="2132787" y="1503311"/>
                  </a:lnTo>
                  <a:lnTo>
                    <a:pt x="2133683" y="1516011"/>
                  </a:lnTo>
                  <a:lnTo>
                    <a:pt x="2129934" y="1528711"/>
                  </a:lnTo>
                  <a:lnTo>
                    <a:pt x="2122802" y="1541411"/>
                  </a:lnTo>
                  <a:lnTo>
                    <a:pt x="2113546" y="1554111"/>
                  </a:lnTo>
                  <a:lnTo>
                    <a:pt x="2113445" y="1579511"/>
                  </a:lnTo>
                  <a:lnTo>
                    <a:pt x="2108708" y="1579511"/>
                  </a:lnTo>
                  <a:lnTo>
                    <a:pt x="2109177" y="1592211"/>
                  </a:lnTo>
                  <a:lnTo>
                    <a:pt x="2115769" y="1592211"/>
                  </a:lnTo>
                  <a:lnTo>
                    <a:pt x="2119528" y="1604911"/>
                  </a:lnTo>
                  <a:lnTo>
                    <a:pt x="2124419" y="1617611"/>
                  </a:lnTo>
                  <a:lnTo>
                    <a:pt x="2127491" y="1617611"/>
                  </a:lnTo>
                  <a:lnTo>
                    <a:pt x="2128629" y="1630311"/>
                  </a:lnTo>
                  <a:lnTo>
                    <a:pt x="2127719" y="1643011"/>
                  </a:lnTo>
                  <a:lnTo>
                    <a:pt x="2373991" y="1643011"/>
                  </a:lnTo>
                  <a:lnTo>
                    <a:pt x="2371095" y="1630311"/>
                  </a:lnTo>
                  <a:lnTo>
                    <a:pt x="2368067" y="1630311"/>
                  </a:lnTo>
                  <a:lnTo>
                    <a:pt x="2375935" y="1617611"/>
                  </a:lnTo>
                  <a:lnTo>
                    <a:pt x="2383566" y="1604911"/>
                  </a:lnTo>
                  <a:lnTo>
                    <a:pt x="2390861" y="1604911"/>
                  </a:lnTo>
                  <a:lnTo>
                    <a:pt x="2397721" y="1592211"/>
                  </a:lnTo>
                  <a:lnTo>
                    <a:pt x="2396414" y="1579511"/>
                  </a:lnTo>
                  <a:lnTo>
                    <a:pt x="2391810" y="1566811"/>
                  </a:lnTo>
                  <a:lnTo>
                    <a:pt x="2387567" y="1554111"/>
                  </a:lnTo>
                  <a:lnTo>
                    <a:pt x="2387346" y="1541411"/>
                  </a:lnTo>
                  <a:lnTo>
                    <a:pt x="2391097" y="1528711"/>
                  </a:lnTo>
                  <a:lnTo>
                    <a:pt x="2395986" y="1516011"/>
                  </a:lnTo>
                  <a:lnTo>
                    <a:pt x="2401463" y="1503311"/>
                  </a:lnTo>
                  <a:close/>
                </a:path>
                <a:path w="4303395" h="2024379" extrusionOk="0">
                  <a:moveTo>
                    <a:pt x="237972" y="1490611"/>
                  </a:moveTo>
                  <a:lnTo>
                    <a:pt x="97967" y="1490611"/>
                  </a:lnTo>
                  <a:lnTo>
                    <a:pt x="101320" y="1503311"/>
                  </a:lnTo>
                  <a:lnTo>
                    <a:pt x="105169" y="1516011"/>
                  </a:lnTo>
                  <a:lnTo>
                    <a:pt x="110407" y="1528711"/>
                  </a:lnTo>
                  <a:lnTo>
                    <a:pt x="115283" y="1541411"/>
                  </a:lnTo>
                  <a:lnTo>
                    <a:pt x="118046" y="1566811"/>
                  </a:lnTo>
                  <a:lnTo>
                    <a:pt x="118430" y="1579511"/>
                  </a:lnTo>
                  <a:lnTo>
                    <a:pt x="118402" y="1592211"/>
                  </a:lnTo>
                  <a:lnTo>
                    <a:pt x="119050" y="1604911"/>
                  </a:lnTo>
                  <a:lnTo>
                    <a:pt x="121462" y="1617611"/>
                  </a:lnTo>
                  <a:lnTo>
                    <a:pt x="127584" y="1617611"/>
                  </a:lnTo>
                  <a:lnTo>
                    <a:pt x="132791" y="1630311"/>
                  </a:lnTo>
                  <a:lnTo>
                    <a:pt x="147510" y="1630311"/>
                  </a:lnTo>
                  <a:lnTo>
                    <a:pt x="139796" y="1617611"/>
                  </a:lnTo>
                  <a:lnTo>
                    <a:pt x="136221" y="1604911"/>
                  </a:lnTo>
                  <a:lnTo>
                    <a:pt x="131927" y="1604911"/>
                  </a:lnTo>
                  <a:lnTo>
                    <a:pt x="129222" y="1592211"/>
                  </a:lnTo>
                  <a:lnTo>
                    <a:pt x="142379" y="1592211"/>
                  </a:lnTo>
                  <a:lnTo>
                    <a:pt x="142811" y="1579511"/>
                  </a:lnTo>
                  <a:lnTo>
                    <a:pt x="142227" y="1579511"/>
                  </a:lnTo>
                  <a:lnTo>
                    <a:pt x="141363" y="1566811"/>
                  </a:lnTo>
                  <a:lnTo>
                    <a:pt x="148031" y="1566811"/>
                  </a:lnTo>
                  <a:lnTo>
                    <a:pt x="162890" y="1554111"/>
                  </a:lnTo>
                  <a:lnTo>
                    <a:pt x="147777" y="1554111"/>
                  </a:lnTo>
                  <a:lnTo>
                    <a:pt x="141562" y="1541411"/>
                  </a:lnTo>
                  <a:lnTo>
                    <a:pt x="137274" y="1541411"/>
                  </a:lnTo>
                  <a:lnTo>
                    <a:pt x="136512" y="1528711"/>
                  </a:lnTo>
                  <a:lnTo>
                    <a:pt x="133451" y="1528711"/>
                  </a:lnTo>
                  <a:lnTo>
                    <a:pt x="133527" y="1516011"/>
                  </a:lnTo>
                  <a:lnTo>
                    <a:pt x="137718" y="1516011"/>
                  </a:lnTo>
                  <a:lnTo>
                    <a:pt x="140627" y="1503311"/>
                  </a:lnTo>
                  <a:lnTo>
                    <a:pt x="236172" y="1503311"/>
                  </a:lnTo>
                  <a:lnTo>
                    <a:pt x="237972" y="1490611"/>
                  </a:lnTo>
                  <a:close/>
                </a:path>
                <a:path w="4303395" h="2024379" extrusionOk="0">
                  <a:moveTo>
                    <a:pt x="214497" y="1604911"/>
                  </a:moveTo>
                  <a:lnTo>
                    <a:pt x="166281" y="1604911"/>
                  </a:lnTo>
                  <a:lnTo>
                    <a:pt x="163906" y="1617611"/>
                  </a:lnTo>
                  <a:lnTo>
                    <a:pt x="187042" y="1617611"/>
                  </a:lnTo>
                  <a:lnTo>
                    <a:pt x="191160" y="1630311"/>
                  </a:lnTo>
                  <a:lnTo>
                    <a:pt x="202856" y="1630311"/>
                  </a:lnTo>
                  <a:lnTo>
                    <a:pt x="208991" y="1617611"/>
                  </a:lnTo>
                  <a:lnTo>
                    <a:pt x="214497" y="1604911"/>
                  </a:lnTo>
                  <a:close/>
                </a:path>
                <a:path w="4303395" h="2024379" extrusionOk="0">
                  <a:moveTo>
                    <a:pt x="912190" y="1617611"/>
                  </a:moveTo>
                  <a:lnTo>
                    <a:pt x="893071" y="1617611"/>
                  </a:lnTo>
                  <a:lnTo>
                    <a:pt x="895578" y="1630311"/>
                  </a:lnTo>
                  <a:lnTo>
                    <a:pt x="908773" y="1630311"/>
                  </a:lnTo>
                  <a:lnTo>
                    <a:pt x="912190" y="1617611"/>
                  </a:lnTo>
                  <a:close/>
                </a:path>
                <a:path w="4303395" h="2024379" extrusionOk="0">
                  <a:moveTo>
                    <a:pt x="1011910" y="1617611"/>
                  </a:moveTo>
                  <a:lnTo>
                    <a:pt x="942581" y="1617611"/>
                  </a:lnTo>
                  <a:lnTo>
                    <a:pt x="949867" y="1630311"/>
                  </a:lnTo>
                  <a:lnTo>
                    <a:pt x="1015949" y="1630311"/>
                  </a:lnTo>
                  <a:lnTo>
                    <a:pt x="1011910" y="1617611"/>
                  </a:lnTo>
                  <a:close/>
                </a:path>
                <a:path w="4303395" h="2024379" extrusionOk="0">
                  <a:moveTo>
                    <a:pt x="1075872" y="1617611"/>
                  </a:moveTo>
                  <a:lnTo>
                    <a:pt x="1026691" y="1617611"/>
                  </a:lnTo>
                  <a:lnTo>
                    <a:pt x="1015949" y="1630311"/>
                  </a:lnTo>
                  <a:lnTo>
                    <a:pt x="1073517" y="1630311"/>
                  </a:lnTo>
                  <a:lnTo>
                    <a:pt x="1075872" y="1617611"/>
                  </a:lnTo>
                  <a:close/>
                </a:path>
                <a:path w="4303395" h="2024379" extrusionOk="0">
                  <a:moveTo>
                    <a:pt x="1113701" y="1592211"/>
                  </a:moveTo>
                  <a:lnTo>
                    <a:pt x="1087691" y="1592211"/>
                  </a:lnTo>
                  <a:lnTo>
                    <a:pt x="1092824" y="1604911"/>
                  </a:lnTo>
                  <a:lnTo>
                    <a:pt x="1093538" y="1617611"/>
                  </a:lnTo>
                  <a:lnTo>
                    <a:pt x="1091983" y="1617611"/>
                  </a:lnTo>
                  <a:lnTo>
                    <a:pt x="1090307" y="1630311"/>
                  </a:lnTo>
                  <a:lnTo>
                    <a:pt x="1102487" y="1630311"/>
                  </a:lnTo>
                  <a:lnTo>
                    <a:pt x="1106135" y="1617611"/>
                  </a:lnTo>
                  <a:lnTo>
                    <a:pt x="1108513" y="1604911"/>
                  </a:lnTo>
                  <a:lnTo>
                    <a:pt x="1110680" y="1604911"/>
                  </a:lnTo>
                  <a:lnTo>
                    <a:pt x="1113701" y="1592211"/>
                  </a:lnTo>
                  <a:close/>
                </a:path>
                <a:path w="4303395" h="2024379" extrusionOk="0">
                  <a:moveTo>
                    <a:pt x="960285" y="1604911"/>
                  </a:moveTo>
                  <a:lnTo>
                    <a:pt x="888127" y="1604911"/>
                  </a:lnTo>
                  <a:lnTo>
                    <a:pt x="890711" y="1617611"/>
                  </a:lnTo>
                  <a:lnTo>
                    <a:pt x="970514" y="1617611"/>
                  </a:lnTo>
                  <a:lnTo>
                    <a:pt x="960285" y="1604911"/>
                  </a:lnTo>
                  <a:close/>
                </a:path>
                <a:path w="4303395" h="2024379" extrusionOk="0">
                  <a:moveTo>
                    <a:pt x="1003452" y="1604911"/>
                  </a:moveTo>
                  <a:lnTo>
                    <a:pt x="991074" y="1604911"/>
                  </a:lnTo>
                  <a:lnTo>
                    <a:pt x="980811" y="1617611"/>
                  </a:lnTo>
                  <a:lnTo>
                    <a:pt x="1007795" y="1617611"/>
                  </a:lnTo>
                  <a:lnTo>
                    <a:pt x="1003452" y="1604911"/>
                  </a:lnTo>
                  <a:close/>
                </a:path>
                <a:path w="4303395" h="2024379" extrusionOk="0">
                  <a:moveTo>
                    <a:pt x="1079055" y="1604911"/>
                  </a:moveTo>
                  <a:lnTo>
                    <a:pt x="1041130" y="1604911"/>
                  </a:lnTo>
                  <a:lnTo>
                    <a:pt x="1034170" y="1617611"/>
                  </a:lnTo>
                  <a:lnTo>
                    <a:pt x="1077825" y="1617611"/>
                  </a:lnTo>
                  <a:lnTo>
                    <a:pt x="1079055" y="1604911"/>
                  </a:lnTo>
                  <a:close/>
                </a:path>
                <a:path w="4303395" h="2024379" extrusionOk="0">
                  <a:moveTo>
                    <a:pt x="2034857" y="1579511"/>
                  </a:moveTo>
                  <a:lnTo>
                    <a:pt x="1922970" y="1579511"/>
                  </a:lnTo>
                  <a:lnTo>
                    <a:pt x="1924907" y="1592211"/>
                  </a:lnTo>
                  <a:lnTo>
                    <a:pt x="1926386" y="1604911"/>
                  </a:lnTo>
                  <a:lnTo>
                    <a:pt x="1927799" y="1617611"/>
                  </a:lnTo>
                  <a:lnTo>
                    <a:pt x="1957435" y="1617611"/>
                  </a:lnTo>
                  <a:lnTo>
                    <a:pt x="1969703" y="1604911"/>
                  </a:lnTo>
                  <a:lnTo>
                    <a:pt x="1995058" y="1604911"/>
                  </a:lnTo>
                  <a:lnTo>
                    <a:pt x="2006628" y="1592211"/>
                  </a:lnTo>
                  <a:lnTo>
                    <a:pt x="2031758" y="1592211"/>
                  </a:lnTo>
                  <a:lnTo>
                    <a:pt x="2034857" y="1579511"/>
                  </a:lnTo>
                  <a:close/>
                </a:path>
                <a:path w="4303395" h="2024379" extrusionOk="0">
                  <a:moveTo>
                    <a:pt x="2776512" y="1541411"/>
                  </a:moveTo>
                  <a:lnTo>
                    <a:pt x="2398306" y="1541411"/>
                  </a:lnTo>
                  <a:lnTo>
                    <a:pt x="2401946" y="1554111"/>
                  </a:lnTo>
                  <a:lnTo>
                    <a:pt x="2406654" y="1566811"/>
                  </a:lnTo>
                  <a:lnTo>
                    <a:pt x="2410741" y="1579511"/>
                  </a:lnTo>
                  <a:lnTo>
                    <a:pt x="2412517" y="1592211"/>
                  </a:lnTo>
                  <a:lnTo>
                    <a:pt x="2407319" y="1604911"/>
                  </a:lnTo>
                  <a:lnTo>
                    <a:pt x="2401865" y="1604911"/>
                  </a:lnTo>
                  <a:lnTo>
                    <a:pt x="2396015" y="1617611"/>
                  </a:lnTo>
                  <a:lnTo>
                    <a:pt x="2781068" y="1617611"/>
                  </a:lnTo>
                  <a:lnTo>
                    <a:pt x="2776825" y="1604911"/>
                  </a:lnTo>
                  <a:lnTo>
                    <a:pt x="2773451" y="1592211"/>
                  </a:lnTo>
                  <a:lnTo>
                    <a:pt x="2772490" y="1579511"/>
                  </a:lnTo>
                  <a:lnTo>
                    <a:pt x="2773191" y="1566811"/>
                  </a:lnTo>
                  <a:lnTo>
                    <a:pt x="2774787" y="1554111"/>
                  </a:lnTo>
                  <a:lnTo>
                    <a:pt x="2776512" y="1541411"/>
                  </a:lnTo>
                  <a:close/>
                </a:path>
                <a:path w="4303395" h="2024379" extrusionOk="0">
                  <a:moveTo>
                    <a:pt x="178346" y="1592211"/>
                  </a:moveTo>
                  <a:lnTo>
                    <a:pt x="173596" y="1592211"/>
                  </a:lnTo>
                  <a:lnTo>
                    <a:pt x="173494" y="1604911"/>
                  </a:lnTo>
                  <a:lnTo>
                    <a:pt x="183595" y="1604911"/>
                  </a:lnTo>
                  <a:lnTo>
                    <a:pt x="178346" y="1592211"/>
                  </a:lnTo>
                  <a:close/>
                </a:path>
                <a:path w="4303395" h="2024379" extrusionOk="0">
                  <a:moveTo>
                    <a:pt x="225082" y="1592211"/>
                  </a:moveTo>
                  <a:lnTo>
                    <a:pt x="193890" y="1592211"/>
                  </a:lnTo>
                  <a:lnTo>
                    <a:pt x="193128" y="1604911"/>
                  </a:lnTo>
                  <a:lnTo>
                    <a:pt x="222059" y="1604911"/>
                  </a:lnTo>
                  <a:lnTo>
                    <a:pt x="225082" y="1592211"/>
                  </a:lnTo>
                  <a:close/>
                </a:path>
                <a:path w="4303395" h="2024379" extrusionOk="0">
                  <a:moveTo>
                    <a:pt x="517955" y="1592211"/>
                  </a:moveTo>
                  <a:lnTo>
                    <a:pt x="497776" y="1592211"/>
                  </a:lnTo>
                  <a:lnTo>
                    <a:pt x="504875" y="1604911"/>
                  </a:lnTo>
                  <a:lnTo>
                    <a:pt x="516310" y="1604911"/>
                  </a:lnTo>
                  <a:lnTo>
                    <a:pt x="517955" y="1592211"/>
                  </a:lnTo>
                  <a:close/>
                </a:path>
                <a:path w="4303395" h="2024379" extrusionOk="0">
                  <a:moveTo>
                    <a:pt x="964590" y="1541411"/>
                  </a:moveTo>
                  <a:lnTo>
                    <a:pt x="846839" y="1541411"/>
                  </a:lnTo>
                  <a:lnTo>
                    <a:pt x="853719" y="1554111"/>
                  </a:lnTo>
                  <a:lnTo>
                    <a:pt x="855950" y="1554111"/>
                  </a:lnTo>
                  <a:lnTo>
                    <a:pt x="858069" y="1566811"/>
                  </a:lnTo>
                  <a:lnTo>
                    <a:pt x="860673" y="1579511"/>
                  </a:lnTo>
                  <a:lnTo>
                    <a:pt x="864362" y="1592211"/>
                  </a:lnTo>
                  <a:lnTo>
                    <a:pt x="871029" y="1604911"/>
                  </a:lnTo>
                  <a:lnTo>
                    <a:pt x="878789" y="1592211"/>
                  </a:lnTo>
                  <a:lnTo>
                    <a:pt x="956564" y="1592211"/>
                  </a:lnTo>
                  <a:lnTo>
                    <a:pt x="959370" y="1579511"/>
                  </a:lnTo>
                  <a:lnTo>
                    <a:pt x="953347" y="1579511"/>
                  </a:lnTo>
                  <a:lnTo>
                    <a:pt x="953633" y="1566811"/>
                  </a:lnTo>
                  <a:lnTo>
                    <a:pt x="958038" y="1554111"/>
                  </a:lnTo>
                  <a:lnTo>
                    <a:pt x="964590" y="1541411"/>
                  </a:lnTo>
                  <a:close/>
                </a:path>
                <a:path w="4303395" h="2024379" extrusionOk="0">
                  <a:moveTo>
                    <a:pt x="952639" y="1592211"/>
                  </a:moveTo>
                  <a:lnTo>
                    <a:pt x="878789" y="1592211"/>
                  </a:lnTo>
                  <a:lnTo>
                    <a:pt x="884948" y="1604911"/>
                  </a:lnTo>
                  <a:lnTo>
                    <a:pt x="951941" y="1604911"/>
                  </a:lnTo>
                  <a:lnTo>
                    <a:pt x="952639" y="1592211"/>
                  </a:lnTo>
                  <a:close/>
                </a:path>
                <a:path w="4303395" h="2024379" extrusionOk="0">
                  <a:moveTo>
                    <a:pt x="218960" y="1566811"/>
                  </a:moveTo>
                  <a:lnTo>
                    <a:pt x="199518" y="1566811"/>
                  </a:lnTo>
                  <a:lnTo>
                    <a:pt x="198546" y="1579511"/>
                  </a:lnTo>
                  <a:lnTo>
                    <a:pt x="195173" y="1592211"/>
                  </a:lnTo>
                  <a:lnTo>
                    <a:pt x="224341" y="1592211"/>
                  </a:lnTo>
                  <a:lnTo>
                    <a:pt x="221978" y="1579511"/>
                  </a:lnTo>
                  <a:lnTo>
                    <a:pt x="220017" y="1579511"/>
                  </a:lnTo>
                  <a:lnTo>
                    <a:pt x="218960" y="1566811"/>
                  </a:lnTo>
                  <a:close/>
                </a:path>
                <a:path w="4303395" h="2024379" extrusionOk="0">
                  <a:moveTo>
                    <a:pt x="526338" y="1541411"/>
                  </a:moveTo>
                  <a:lnTo>
                    <a:pt x="479310" y="1541411"/>
                  </a:lnTo>
                  <a:lnTo>
                    <a:pt x="481611" y="1554111"/>
                  </a:lnTo>
                  <a:lnTo>
                    <a:pt x="481988" y="1566811"/>
                  </a:lnTo>
                  <a:lnTo>
                    <a:pt x="481144" y="1579511"/>
                  </a:lnTo>
                  <a:lnTo>
                    <a:pt x="479780" y="1592211"/>
                  </a:lnTo>
                  <a:lnTo>
                    <a:pt x="520187" y="1592211"/>
                  </a:lnTo>
                  <a:lnTo>
                    <a:pt x="522338" y="1579511"/>
                  </a:lnTo>
                  <a:lnTo>
                    <a:pt x="522401" y="1566811"/>
                  </a:lnTo>
                  <a:lnTo>
                    <a:pt x="520141" y="1566811"/>
                  </a:lnTo>
                  <a:lnTo>
                    <a:pt x="521233" y="1554111"/>
                  </a:lnTo>
                  <a:lnTo>
                    <a:pt x="523278" y="1554111"/>
                  </a:lnTo>
                  <a:lnTo>
                    <a:pt x="526338" y="1541411"/>
                  </a:lnTo>
                  <a:close/>
                </a:path>
                <a:path w="4303395" h="2024379" extrusionOk="0">
                  <a:moveTo>
                    <a:pt x="1148791" y="1541411"/>
                  </a:moveTo>
                  <a:lnTo>
                    <a:pt x="1080262" y="1541411"/>
                  </a:lnTo>
                  <a:lnTo>
                    <a:pt x="1075581" y="1554111"/>
                  </a:lnTo>
                  <a:lnTo>
                    <a:pt x="1070746" y="1566811"/>
                  </a:lnTo>
                  <a:lnTo>
                    <a:pt x="1065878" y="1579511"/>
                  </a:lnTo>
                  <a:lnTo>
                    <a:pt x="1061097" y="1592211"/>
                  </a:lnTo>
                  <a:lnTo>
                    <a:pt x="1157097" y="1592211"/>
                  </a:lnTo>
                  <a:lnTo>
                    <a:pt x="1153402" y="1579511"/>
                  </a:lnTo>
                  <a:lnTo>
                    <a:pt x="1150677" y="1566811"/>
                  </a:lnTo>
                  <a:lnTo>
                    <a:pt x="1149085" y="1554111"/>
                  </a:lnTo>
                  <a:lnTo>
                    <a:pt x="1148791" y="1541411"/>
                  </a:lnTo>
                  <a:close/>
                </a:path>
                <a:path w="4303395" h="2024379" extrusionOk="0">
                  <a:moveTo>
                    <a:pt x="1695848" y="1516011"/>
                  </a:moveTo>
                  <a:lnTo>
                    <a:pt x="1528991" y="1516011"/>
                  </a:lnTo>
                  <a:lnTo>
                    <a:pt x="1522897" y="1528711"/>
                  </a:lnTo>
                  <a:lnTo>
                    <a:pt x="1516062" y="1541411"/>
                  </a:lnTo>
                  <a:lnTo>
                    <a:pt x="1509427" y="1554111"/>
                  </a:lnTo>
                  <a:lnTo>
                    <a:pt x="1503934" y="1566811"/>
                  </a:lnTo>
                  <a:lnTo>
                    <a:pt x="1510779" y="1579511"/>
                  </a:lnTo>
                  <a:lnTo>
                    <a:pt x="1507972" y="1592211"/>
                  </a:lnTo>
                  <a:lnTo>
                    <a:pt x="1649806" y="1592211"/>
                  </a:lnTo>
                  <a:lnTo>
                    <a:pt x="1651292" y="1579511"/>
                  </a:lnTo>
                  <a:lnTo>
                    <a:pt x="1661120" y="1579511"/>
                  </a:lnTo>
                  <a:lnTo>
                    <a:pt x="1669603" y="1566811"/>
                  </a:lnTo>
                  <a:lnTo>
                    <a:pt x="1686636" y="1566811"/>
                  </a:lnTo>
                  <a:lnTo>
                    <a:pt x="1679892" y="1541411"/>
                  </a:lnTo>
                  <a:lnTo>
                    <a:pt x="1687079" y="1541411"/>
                  </a:lnTo>
                  <a:lnTo>
                    <a:pt x="1692744" y="1528711"/>
                  </a:lnTo>
                  <a:lnTo>
                    <a:pt x="1695848" y="1516011"/>
                  </a:lnTo>
                  <a:close/>
                </a:path>
                <a:path w="4303395" h="2024379" extrusionOk="0">
                  <a:moveTo>
                    <a:pt x="383527" y="1528711"/>
                  </a:moveTo>
                  <a:lnTo>
                    <a:pt x="315683" y="1528711"/>
                  </a:lnTo>
                  <a:lnTo>
                    <a:pt x="325275" y="1541411"/>
                  </a:lnTo>
                  <a:lnTo>
                    <a:pt x="332308" y="1554111"/>
                  </a:lnTo>
                  <a:lnTo>
                    <a:pt x="337768" y="1566811"/>
                  </a:lnTo>
                  <a:lnTo>
                    <a:pt x="342646" y="1579511"/>
                  </a:lnTo>
                  <a:lnTo>
                    <a:pt x="367055" y="1579511"/>
                  </a:lnTo>
                  <a:lnTo>
                    <a:pt x="370293" y="1566811"/>
                  </a:lnTo>
                  <a:lnTo>
                    <a:pt x="398970" y="1566811"/>
                  </a:lnTo>
                  <a:lnTo>
                    <a:pt x="402475" y="1554111"/>
                  </a:lnTo>
                  <a:lnTo>
                    <a:pt x="386181" y="1554111"/>
                  </a:lnTo>
                  <a:lnTo>
                    <a:pt x="387057" y="1541411"/>
                  </a:lnTo>
                  <a:lnTo>
                    <a:pt x="383527" y="1528711"/>
                  </a:lnTo>
                  <a:close/>
                </a:path>
                <a:path w="4303395" h="2024379" extrusionOk="0">
                  <a:moveTo>
                    <a:pt x="2101748" y="1566811"/>
                  </a:moveTo>
                  <a:lnTo>
                    <a:pt x="1840058" y="1566811"/>
                  </a:lnTo>
                  <a:lnTo>
                    <a:pt x="1847389" y="1579511"/>
                  </a:lnTo>
                  <a:lnTo>
                    <a:pt x="2097633" y="1579511"/>
                  </a:lnTo>
                  <a:lnTo>
                    <a:pt x="2101748" y="1566811"/>
                  </a:lnTo>
                  <a:close/>
                </a:path>
                <a:path w="4303395" h="2024379" extrusionOk="0">
                  <a:moveTo>
                    <a:pt x="226314" y="1554111"/>
                  </a:moveTo>
                  <a:lnTo>
                    <a:pt x="196405" y="1554111"/>
                  </a:lnTo>
                  <a:lnTo>
                    <a:pt x="198625" y="1566811"/>
                  </a:lnTo>
                  <a:lnTo>
                    <a:pt x="221437" y="1566811"/>
                  </a:lnTo>
                  <a:lnTo>
                    <a:pt x="226314" y="1554111"/>
                  </a:lnTo>
                  <a:close/>
                </a:path>
                <a:path w="4303395" h="2024379" extrusionOk="0">
                  <a:moveTo>
                    <a:pt x="2114348" y="1528711"/>
                  </a:moveTo>
                  <a:lnTo>
                    <a:pt x="1792871" y="1528711"/>
                  </a:lnTo>
                  <a:lnTo>
                    <a:pt x="1803873" y="1541411"/>
                  </a:lnTo>
                  <a:lnTo>
                    <a:pt x="1812778" y="1541411"/>
                  </a:lnTo>
                  <a:lnTo>
                    <a:pt x="1820503" y="1554111"/>
                  </a:lnTo>
                  <a:lnTo>
                    <a:pt x="1827961" y="1566811"/>
                  </a:lnTo>
                  <a:lnTo>
                    <a:pt x="2103247" y="1566811"/>
                  </a:lnTo>
                  <a:lnTo>
                    <a:pt x="2103132" y="1554111"/>
                  </a:lnTo>
                  <a:lnTo>
                    <a:pt x="2103501" y="1554111"/>
                  </a:lnTo>
                  <a:lnTo>
                    <a:pt x="2114348" y="1528711"/>
                  </a:lnTo>
                  <a:close/>
                </a:path>
                <a:path w="4303395" h="2024379" extrusionOk="0">
                  <a:moveTo>
                    <a:pt x="237286" y="1541411"/>
                  </a:moveTo>
                  <a:lnTo>
                    <a:pt x="195605" y="1541411"/>
                  </a:lnTo>
                  <a:lnTo>
                    <a:pt x="196151" y="1554111"/>
                  </a:lnTo>
                  <a:lnTo>
                    <a:pt x="230250" y="1554111"/>
                  </a:lnTo>
                  <a:lnTo>
                    <a:pt x="237286" y="1541411"/>
                  </a:lnTo>
                  <a:close/>
                </a:path>
                <a:path w="4303395" h="2024379" extrusionOk="0">
                  <a:moveTo>
                    <a:pt x="1235420" y="1427111"/>
                  </a:moveTo>
                  <a:lnTo>
                    <a:pt x="1154991" y="1427111"/>
                  </a:lnTo>
                  <a:lnTo>
                    <a:pt x="1148816" y="1439811"/>
                  </a:lnTo>
                  <a:lnTo>
                    <a:pt x="1066990" y="1439811"/>
                  </a:lnTo>
                  <a:lnTo>
                    <a:pt x="1070279" y="1452511"/>
                  </a:lnTo>
                  <a:lnTo>
                    <a:pt x="1073404" y="1465211"/>
                  </a:lnTo>
                  <a:lnTo>
                    <a:pt x="1149591" y="1465211"/>
                  </a:lnTo>
                  <a:lnTo>
                    <a:pt x="1148553" y="1477911"/>
                  </a:lnTo>
                  <a:lnTo>
                    <a:pt x="1144250" y="1503311"/>
                  </a:lnTo>
                  <a:lnTo>
                    <a:pt x="1136043" y="1516011"/>
                  </a:lnTo>
                  <a:lnTo>
                    <a:pt x="1096628" y="1516011"/>
                  </a:lnTo>
                  <a:lnTo>
                    <a:pt x="1090164" y="1528711"/>
                  </a:lnTo>
                  <a:lnTo>
                    <a:pt x="1084487" y="1541411"/>
                  </a:lnTo>
                  <a:lnTo>
                    <a:pt x="1205454" y="1541411"/>
                  </a:lnTo>
                  <a:lnTo>
                    <a:pt x="1220050" y="1554111"/>
                  </a:lnTo>
                  <a:lnTo>
                    <a:pt x="1229033" y="1554111"/>
                  </a:lnTo>
                  <a:lnTo>
                    <a:pt x="1235136" y="1541411"/>
                  </a:lnTo>
                  <a:lnTo>
                    <a:pt x="1235208" y="1528711"/>
                  </a:lnTo>
                  <a:lnTo>
                    <a:pt x="1213192" y="1528711"/>
                  </a:lnTo>
                  <a:lnTo>
                    <a:pt x="1205001" y="1516011"/>
                  </a:lnTo>
                  <a:lnTo>
                    <a:pt x="1209909" y="1503311"/>
                  </a:lnTo>
                  <a:lnTo>
                    <a:pt x="1218665" y="1490611"/>
                  </a:lnTo>
                  <a:lnTo>
                    <a:pt x="1229113" y="1477911"/>
                  </a:lnTo>
                  <a:lnTo>
                    <a:pt x="1239100" y="1465211"/>
                  </a:lnTo>
                  <a:lnTo>
                    <a:pt x="1241091" y="1452511"/>
                  </a:lnTo>
                  <a:lnTo>
                    <a:pt x="1240226" y="1439811"/>
                  </a:lnTo>
                  <a:lnTo>
                    <a:pt x="1235420" y="1427111"/>
                  </a:lnTo>
                  <a:close/>
                </a:path>
                <a:path w="4303395" h="2024379" extrusionOk="0">
                  <a:moveTo>
                    <a:pt x="3233421" y="1516011"/>
                  </a:moveTo>
                  <a:lnTo>
                    <a:pt x="3055734" y="1516011"/>
                  </a:lnTo>
                  <a:lnTo>
                    <a:pt x="3058101" y="1528711"/>
                  </a:lnTo>
                  <a:lnTo>
                    <a:pt x="3059780" y="1528711"/>
                  </a:lnTo>
                  <a:lnTo>
                    <a:pt x="3059443" y="1541411"/>
                  </a:lnTo>
                  <a:lnTo>
                    <a:pt x="3055759" y="1554111"/>
                  </a:lnTo>
                  <a:lnTo>
                    <a:pt x="3219653" y="1554111"/>
                  </a:lnTo>
                  <a:lnTo>
                    <a:pt x="3227149" y="1541411"/>
                  </a:lnTo>
                  <a:lnTo>
                    <a:pt x="3234868" y="1541411"/>
                  </a:lnTo>
                  <a:lnTo>
                    <a:pt x="3241281" y="1528711"/>
                  </a:lnTo>
                  <a:lnTo>
                    <a:pt x="3233421" y="1516011"/>
                  </a:lnTo>
                  <a:close/>
                </a:path>
                <a:path w="4303395" h="2024379" extrusionOk="0">
                  <a:moveTo>
                    <a:pt x="253898" y="1528711"/>
                  </a:moveTo>
                  <a:lnTo>
                    <a:pt x="191630" y="1528711"/>
                  </a:lnTo>
                  <a:lnTo>
                    <a:pt x="192074" y="1541411"/>
                  </a:lnTo>
                  <a:lnTo>
                    <a:pt x="254304" y="1541411"/>
                  </a:lnTo>
                  <a:lnTo>
                    <a:pt x="253898" y="1528711"/>
                  </a:lnTo>
                  <a:close/>
                </a:path>
                <a:path w="4303395" h="2024379" extrusionOk="0">
                  <a:moveTo>
                    <a:pt x="369138" y="1516011"/>
                  </a:moveTo>
                  <a:lnTo>
                    <a:pt x="261170" y="1516011"/>
                  </a:lnTo>
                  <a:lnTo>
                    <a:pt x="265346" y="1528711"/>
                  </a:lnTo>
                  <a:lnTo>
                    <a:pt x="267919" y="1541411"/>
                  </a:lnTo>
                  <a:lnTo>
                    <a:pt x="304177" y="1541411"/>
                  </a:lnTo>
                  <a:lnTo>
                    <a:pt x="308432" y="1528711"/>
                  </a:lnTo>
                  <a:lnTo>
                    <a:pt x="372630" y="1528711"/>
                  </a:lnTo>
                  <a:lnTo>
                    <a:pt x="369138" y="1516011"/>
                  </a:lnTo>
                  <a:close/>
                </a:path>
                <a:path w="4303395" h="2024379" extrusionOk="0">
                  <a:moveTo>
                    <a:pt x="448551" y="1528711"/>
                  </a:moveTo>
                  <a:lnTo>
                    <a:pt x="423456" y="1528711"/>
                  </a:lnTo>
                  <a:lnTo>
                    <a:pt x="415772" y="1541411"/>
                  </a:lnTo>
                  <a:lnTo>
                    <a:pt x="450126" y="1541411"/>
                  </a:lnTo>
                  <a:lnTo>
                    <a:pt x="448551" y="1528711"/>
                  </a:lnTo>
                  <a:close/>
                </a:path>
                <a:path w="4303395" h="2024379" extrusionOk="0">
                  <a:moveTo>
                    <a:pt x="516878" y="1528711"/>
                  </a:moveTo>
                  <a:lnTo>
                    <a:pt x="479488" y="1528711"/>
                  </a:lnTo>
                  <a:lnTo>
                    <a:pt x="479336" y="1541411"/>
                  </a:lnTo>
                  <a:lnTo>
                    <a:pt x="527723" y="1541411"/>
                  </a:lnTo>
                  <a:lnTo>
                    <a:pt x="516878" y="1528711"/>
                  </a:lnTo>
                  <a:close/>
                </a:path>
                <a:path w="4303395" h="2024379" extrusionOk="0">
                  <a:moveTo>
                    <a:pt x="939888" y="1528711"/>
                  </a:moveTo>
                  <a:lnTo>
                    <a:pt x="832531" y="1528711"/>
                  </a:lnTo>
                  <a:lnTo>
                    <a:pt x="839549" y="1541411"/>
                  </a:lnTo>
                  <a:lnTo>
                    <a:pt x="939660" y="1541411"/>
                  </a:lnTo>
                  <a:lnTo>
                    <a:pt x="939888" y="1528711"/>
                  </a:lnTo>
                  <a:close/>
                </a:path>
                <a:path w="4303395" h="2024379" extrusionOk="0">
                  <a:moveTo>
                    <a:pt x="2484323" y="1516011"/>
                  </a:moveTo>
                  <a:lnTo>
                    <a:pt x="2408034" y="1516011"/>
                  </a:lnTo>
                  <a:lnTo>
                    <a:pt x="2403600" y="1528711"/>
                  </a:lnTo>
                  <a:lnTo>
                    <a:pt x="2400164" y="1541411"/>
                  </a:lnTo>
                  <a:lnTo>
                    <a:pt x="2765691" y="1541411"/>
                  </a:lnTo>
                  <a:lnTo>
                    <a:pt x="2759532" y="1528711"/>
                  </a:lnTo>
                  <a:lnTo>
                    <a:pt x="2487460" y="1528711"/>
                  </a:lnTo>
                  <a:lnTo>
                    <a:pt x="2484323" y="1516011"/>
                  </a:lnTo>
                  <a:close/>
                </a:path>
                <a:path w="4303395" h="2024379" extrusionOk="0">
                  <a:moveTo>
                    <a:pt x="3045599" y="1528711"/>
                  </a:moveTo>
                  <a:lnTo>
                    <a:pt x="2780512" y="1528711"/>
                  </a:lnTo>
                  <a:lnTo>
                    <a:pt x="2785071" y="1541411"/>
                  </a:lnTo>
                  <a:lnTo>
                    <a:pt x="3045599" y="1541411"/>
                  </a:lnTo>
                  <a:lnTo>
                    <a:pt x="3045599" y="1528711"/>
                  </a:lnTo>
                  <a:close/>
                </a:path>
                <a:path w="4303395" h="2024379" extrusionOk="0">
                  <a:moveTo>
                    <a:pt x="247561" y="1516011"/>
                  </a:moveTo>
                  <a:lnTo>
                    <a:pt x="184899" y="1516011"/>
                  </a:lnTo>
                  <a:lnTo>
                    <a:pt x="192074" y="1528711"/>
                  </a:lnTo>
                  <a:lnTo>
                    <a:pt x="253352" y="1528711"/>
                  </a:lnTo>
                  <a:lnTo>
                    <a:pt x="247561" y="1516011"/>
                  </a:lnTo>
                  <a:close/>
                </a:path>
                <a:path w="4303395" h="2024379" extrusionOk="0">
                  <a:moveTo>
                    <a:pt x="913262" y="1401711"/>
                  </a:moveTo>
                  <a:lnTo>
                    <a:pt x="892340" y="1401711"/>
                  </a:lnTo>
                  <a:lnTo>
                    <a:pt x="887310" y="1414411"/>
                  </a:lnTo>
                  <a:lnTo>
                    <a:pt x="885456" y="1414411"/>
                  </a:lnTo>
                  <a:lnTo>
                    <a:pt x="873089" y="1427111"/>
                  </a:lnTo>
                  <a:lnTo>
                    <a:pt x="857572" y="1439811"/>
                  </a:lnTo>
                  <a:lnTo>
                    <a:pt x="839967" y="1452511"/>
                  </a:lnTo>
                  <a:lnTo>
                    <a:pt x="821334" y="1465211"/>
                  </a:lnTo>
                  <a:lnTo>
                    <a:pt x="813151" y="1465211"/>
                  </a:lnTo>
                  <a:lnTo>
                    <a:pt x="804351" y="1477911"/>
                  </a:lnTo>
                  <a:lnTo>
                    <a:pt x="794698" y="1477911"/>
                  </a:lnTo>
                  <a:lnTo>
                    <a:pt x="783958" y="1490611"/>
                  </a:lnTo>
                  <a:lnTo>
                    <a:pt x="784198" y="1490611"/>
                  </a:lnTo>
                  <a:lnTo>
                    <a:pt x="785136" y="1503311"/>
                  </a:lnTo>
                  <a:lnTo>
                    <a:pt x="824711" y="1503311"/>
                  </a:lnTo>
                  <a:lnTo>
                    <a:pt x="825106" y="1516011"/>
                  </a:lnTo>
                  <a:lnTo>
                    <a:pt x="825424" y="1516011"/>
                  </a:lnTo>
                  <a:lnTo>
                    <a:pt x="826465" y="1528711"/>
                  </a:lnTo>
                  <a:lnTo>
                    <a:pt x="940244" y="1528711"/>
                  </a:lnTo>
                  <a:lnTo>
                    <a:pt x="938830" y="1503311"/>
                  </a:lnTo>
                  <a:lnTo>
                    <a:pt x="930494" y="1477911"/>
                  </a:lnTo>
                  <a:lnTo>
                    <a:pt x="921467" y="1465211"/>
                  </a:lnTo>
                  <a:lnTo>
                    <a:pt x="917981" y="1439811"/>
                  </a:lnTo>
                  <a:lnTo>
                    <a:pt x="917827" y="1427111"/>
                  </a:lnTo>
                  <a:lnTo>
                    <a:pt x="916219" y="1414411"/>
                  </a:lnTo>
                  <a:lnTo>
                    <a:pt x="913262" y="1401711"/>
                  </a:lnTo>
                  <a:close/>
                </a:path>
                <a:path w="4303395" h="2024379" extrusionOk="0">
                  <a:moveTo>
                    <a:pt x="2122004" y="1516011"/>
                  </a:moveTo>
                  <a:lnTo>
                    <a:pt x="1761985" y="1516011"/>
                  </a:lnTo>
                  <a:lnTo>
                    <a:pt x="1767408" y="1528711"/>
                  </a:lnTo>
                  <a:lnTo>
                    <a:pt x="2119004" y="1528711"/>
                  </a:lnTo>
                  <a:lnTo>
                    <a:pt x="2122004" y="1516011"/>
                  </a:lnTo>
                  <a:close/>
                </a:path>
                <a:path w="4303395" h="2024379" extrusionOk="0">
                  <a:moveTo>
                    <a:pt x="2756725" y="1516011"/>
                  </a:moveTo>
                  <a:lnTo>
                    <a:pt x="2498496" y="1516011"/>
                  </a:lnTo>
                  <a:lnTo>
                    <a:pt x="2494749" y="1528711"/>
                  </a:lnTo>
                  <a:lnTo>
                    <a:pt x="2755963" y="1528711"/>
                  </a:lnTo>
                  <a:lnTo>
                    <a:pt x="2756725" y="1516011"/>
                  </a:lnTo>
                  <a:close/>
                </a:path>
                <a:path w="4303395" h="2024379" extrusionOk="0">
                  <a:moveTo>
                    <a:pt x="3033853" y="1516011"/>
                  </a:moveTo>
                  <a:lnTo>
                    <a:pt x="2768368" y="1516011"/>
                  </a:lnTo>
                  <a:lnTo>
                    <a:pt x="2770901" y="1528711"/>
                  </a:lnTo>
                  <a:lnTo>
                    <a:pt x="3045637" y="1528711"/>
                  </a:lnTo>
                  <a:lnTo>
                    <a:pt x="3033853" y="1516011"/>
                  </a:lnTo>
                  <a:close/>
                </a:path>
                <a:path w="4303395" h="2024379" extrusionOk="0">
                  <a:moveTo>
                    <a:pt x="238723" y="1503311"/>
                  </a:moveTo>
                  <a:lnTo>
                    <a:pt x="148156" y="1503311"/>
                  </a:lnTo>
                  <a:lnTo>
                    <a:pt x="154747" y="1516011"/>
                  </a:lnTo>
                  <a:lnTo>
                    <a:pt x="243296" y="1516011"/>
                  </a:lnTo>
                  <a:lnTo>
                    <a:pt x="238723" y="1503311"/>
                  </a:lnTo>
                  <a:close/>
                </a:path>
                <a:path w="4303395" h="2024379" extrusionOk="0">
                  <a:moveTo>
                    <a:pt x="371652" y="1477911"/>
                  </a:moveTo>
                  <a:lnTo>
                    <a:pt x="255028" y="1477911"/>
                  </a:lnTo>
                  <a:lnTo>
                    <a:pt x="251752" y="1490611"/>
                  </a:lnTo>
                  <a:lnTo>
                    <a:pt x="248285" y="1490611"/>
                  </a:lnTo>
                  <a:lnTo>
                    <a:pt x="247992" y="1503311"/>
                  </a:lnTo>
                  <a:lnTo>
                    <a:pt x="255387" y="1516011"/>
                  </a:lnTo>
                  <a:lnTo>
                    <a:pt x="370293" y="1516011"/>
                  </a:lnTo>
                  <a:lnTo>
                    <a:pt x="370754" y="1503311"/>
                  </a:lnTo>
                  <a:lnTo>
                    <a:pt x="371301" y="1503311"/>
                  </a:lnTo>
                  <a:lnTo>
                    <a:pt x="371685" y="1490611"/>
                  </a:lnTo>
                  <a:lnTo>
                    <a:pt x="371652" y="1477911"/>
                  </a:lnTo>
                  <a:close/>
                </a:path>
                <a:path w="4303395" h="2024379" extrusionOk="0">
                  <a:moveTo>
                    <a:pt x="1676692" y="1439811"/>
                  </a:moveTo>
                  <a:lnTo>
                    <a:pt x="1534896" y="1439811"/>
                  </a:lnTo>
                  <a:lnTo>
                    <a:pt x="1534756" y="1452511"/>
                  </a:lnTo>
                  <a:lnTo>
                    <a:pt x="1541602" y="1452511"/>
                  </a:lnTo>
                  <a:lnTo>
                    <a:pt x="1545170" y="1465211"/>
                  </a:lnTo>
                  <a:lnTo>
                    <a:pt x="1552714" y="1465211"/>
                  </a:lnTo>
                  <a:lnTo>
                    <a:pt x="1557792" y="1477911"/>
                  </a:lnTo>
                  <a:lnTo>
                    <a:pt x="1560364" y="1490611"/>
                  </a:lnTo>
                  <a:lnTo>
                    <a:pt x="1560696" y="1503311"/>
                  </a:lnTo>
                  <a:lnTo>
                    <a:pt x="1559052" y="1516011"/>
                  </a:lnTo>
                  <a:lnTo>
                    <a:pt x="1695348" y="1516011"/>
                  </a:lnTo>
                  <a:lnTo>
                    <a:pt x="1689874" y="1490611"/>
                  </a:lnTo>
                  <a:lnTo>
                    <a:pt x="1683491" y="1477911"/>
                  </a:lnTo>
                  <a:lnTo>
                    <a:pt x="1678373" y="1452511"/>
                  </a:lnTo>
                  <a:lnTo>
                    <a:pt x="1676692" y="1439811"/>
                  </a:lnTo>
                  <a:close/>
                </a:path>
                <a:path w="4303395" h="2024379" extrusionOk="0">
                  <a:moveTo>
                    <a:pt x="2097491" y="1503311"/>
                  </a:moveTo>
                  <a:lnTo>
                    <a:pt x="1716366" y="1503311"/>
                  </a:lnTo>
                  <a:lnTo>
                    <a:pt x="1719719" y="1516011"/>
                  </a:lnTo>
                  <a:lnTo>
                    <a:pt x="2106053" y="1516011"/>
                  </a:lnTo>
                  <a:lnTo>
                    <a:pt x="2097491" y="1503311"/>
                  </a:lnTo>
                  <a:close/>
                </a:path>
                <a:path w="4303395" h="2024379" extrusionOk="0">
                  <a:moveTo>
                    <a:pt x="2461514" y="1490611"/>
                  </a:moveTo>
                  <a:lnTo>
                    <a:pt x="2457907" y="1503311"/>
                  </a:lnTo>
                  <a:lnTo>
                    <a:pt x="2433789" y="1503311"/>
                  </a:lnTo>
                  <a:lnTo>
                    <a:pt x="2426868" y="1516011"/>
                  </a:lnTo>
                  <a:lnTo>
                    <a:pt x="2480970" y="1516011"/>
                  </a:lnTo>
                  <a:lnTo>
                    <a:pt x="2461514" y="1490611"/>
                  </a:lnTo>
                  <a:close/>
                </a:path>
                <a:path w="4303395" h="2024379" extrusionOk="0">
                  <a:moveTo>
                    <a:pt x="2527566" y="1427111"/>
                  </a:moveTo>
                  <a:lnTo>
                    <a:pt x="2114492" y="1427111"/>
                  </a:lnTo>
                  <a:lnTo>
                    <a:pt x="2117256" y="1439811"/>
                  </a:lnTo>
                  <a:lnTo>
                    <a:pt x="2119490" y="1439811"/>
                  </a:lnTo>
                  <a:lnTo>
                    <a:pt x="2121827" y="1452511"/>
                  </a:lnTo>
                  <a:lnTo>
                    <a:pt x="2113483" y="1452511"/>
                  </a:lnTo>
                  <a:lnTo>
                    <a:pt x="2112416" y="1465211"/>
                  </a:lnTo>
                  <a:lnTo>
                    <a:pt x="2101876" y="1465211"/>
                  </a:lnTo>
                  <a:lnTo>
                    <a:pt x="2097105" y="1477911"/>
                  </a:lnTo>
                  <a:lnTo>
                    <a:pt x="2458961" y="1477911"/>
                  </a:lnTo>
                  <a:lnTo>
                    <a:pt x="2467736" y="1490611"/>
                  </a:lnTo>
                  <a:lnTo>
                    <a:pt x="2475764" y="1490611"/>
                  </a:lnTo>
                  <a:lnTo>
                    <a:pt x="2483491" y="1503311"/>
                  </a:lnTo>
                  <a:lnTo>
                    <a:pt x="2491359" y="1516011"/>
                  </a:lnTo>
                  <a:lnTo>
                    <a:pt x="2494764" y="1490611"/>
                  </a:lnTo>
                  <a:lnTo>
                    <a:pt x="2504447" y="1465211"/>
                  </a:lnTo>
                  <a:lnTo>
                    <a:pt x="2516638" y="1452511"/>
                  </a:lnTo>
                  <a:lnTo>
                    <a:pt x="2527566" y="1427111"/>
                  </a:lnTo>
                  <a:close/>
                </a:path>
                <a:path w="4303395" h="2024379" extrusionOk="0">
                  <a:moveTo>
                    <a:pt x="2779761" y="1490611"/>
                  </a:moveTo>
                  <a:lnTo>
                    <a:pt x="2504641" y="1490611"/>
                  </a:lnTo>
                  <a:lnTo>
                    <a:pt x="2503450" y="1503311"/>
                  </a:lnTo>
                  <a:lnTo>
                    <a:pt x="2502611" y="1516011"/>
                  </a:lnTo>
                  <a:lnTo>
                    <a:pt x="2757678" y="1516011"/>
                  </a:lnTo>
                  <a:lnTo>
                    <a:pt x="2758846" y="1503311"/>
                  </a:lnTo>
                  <a:lnTo>
                    <a:pt x="2772538" y="1503311"/>
                  </a:lnTo>
                  <a:lnTo>
                    <a:pt x="2779761" y="1490611"/>
                  </a:lnTo>
                  <a:close/>
                </a:path>
                <a:path w="4303395" h="2024379" extrusionOk="0">
                  <a:moveTo>
                    <a:pt x="3013258" y="1503311"/>
                  </a:moveTo>
                  <a:lnTo>
                    <a:pt x="2778188" y="1503311"/>
                  </a:lnTo>
                  <a:lnTo>
                    <a:pt x="2770754" y="1516011"/>
                  </a:lnTo>
                  <a:lnTo>
                    <a:pt x="3019920" y="1516011"/>
                  </a:lnTo>
                  <a:lnTo>
                    <a:pt x="3013258" y="1503311"/>
                  </a:lnTo>
                  <a:close/>
                </a:path>
                <a:path w="4303395" h="2024379" extrusionOk="0">
                  <a:moveTo>
                    <a:pt x="3173093" y="1427111"/>
                  </a:moveTo>
                  <a:lnTo>
                    <a:pt x="2976118" y="1427111"/>
                  </a:lnTo>
                  <a:lnTo>
                    <a:pt x="2980947" y="1439811"/>
                  </a:lnTo>
                  <a:lnTo>
                    <a:pt x="2988646" y="1465211"/>
                  </a:lnTo>
                  <a:lnTo>
                    <a:pt x="2997888" y="1477911"/>
                  </a:lnTo>
                  <a:lnTo>
                    <a:pt x="3007347" y="1490611"/>
                  </a:lnTo>
                  <a:lnTo>
                    <a:pt x="3011799" y="1490611"/>
                  </a:lnTo>
                  <a:lnTo>
                    <a:pt x="3017640" y="1503311"/>
                  </a:lnTo>
                  <a:lnTo>
                    <a:pt x="3037700" y="1503311"/>
                  </a:lnTo>
                  <a:lnTo>
                    <a:pt x="3042615" y="1516011"/>
                  </a:lnTo>
                  <a:lnTo>
                    <a:pt x="3225174" y="1516011"/>
                  </a:lnTo>
                  <a:lnTo>
                    <a:pt x="3216817" y="1503311"/>
                  </a:lnTo>
                  <a:lnTo>
                    <a:pt x="3208629" y="1490611"/>
                  </a:lnTo>
                  <a:lnTo>
                    <a:pt x="3214395" y="1477911"/>
                  </a:lnTo>
                  <a:lnTo>
                    <a:pt x="3217341" y="1477911"/>
                  </a:lnTo>
                  <a:lnTo>
                    <a:pt x="3212354" y="1465211"/>
                  </a:lnTo>
                  <a:lnTo>
                    <a:pt x="3207877" y="1465211"/>
                  </a:lnTo>
                  <a:lnTo>
                    <a:pt x="3204233" y="1452511"/>
                  </a:lnTo>
                  <a:lnTo>
                    <a:pt x="3201746" y="1439811"/>
                  </a:lnTo>
                  <a:lnTo>
                    <a:pt x="3179381" y="1439811"/>
                  </a:lnTo>
                  <a:lnTo>
                    <a:pt x="3173093" y="1427111"/>
                  </a:lnTo>
                  <a:close/>
                </a:path>
                <a:path w="4303395" h="2024379" extrusionOk="0">
                  <a:moveTo>
                    <a:pt x="1999843" y="1389011"/>
                  </a:moveTo>
                  <a:lnTo>
                    <a:pt x="1729041" y="1389011"/>
                  </a:lnTo>
                  <a:lnTo>
                    <a:pt x="1718331" y="1401711"/>
                  </a:lnTo>
                  <a:lnTo>
                    <a:pt x="1708389" y="1414411"/>
                  </a:lnTo>
                  <a:lnTo>
                    <a:pt x="1699464" y="1427111"/>
                  </a:lnTo>
                  <a:lnTo>
                    <a:pt x="1691805" y="1439811"/>
                  </a:lnTo>
                  <a:lnTo>
                    <a:pt x="1691924" y="1452511"/>
                  </a:lnTo>
                  <a:lnTo>
                    <a:pt x="1696745" y="1465211"/>
                  </a:lnTo>
                  <a:lnTo>
                    <a:pt x="1703613" y="1490611"/>
                  </a:lnTo>
                  <a:lnTo>
                    <a:pt x="1709877" y="1503311"/>
                  </a:lnTo>
                  <a:lnTo>
                    <a:pt x="2081237" y="1503311"/>
                  </a:lnTo>
                  <a:lnTo>
                    <a:pt x="2080828" y="1477911"/>
                  </a:lnTo>
                  <a:lnTo>
                    <a:pt x="2083113" y="1465211"/>
                  </a:lnTo>
                  <a:lnTo>
                    <a:pt x="2093264" y="1465211"/>
                  </a:lnTo>
                  <a:lnTo>
                    <a:pt x="2098103" y="1452511"/>
                  </a:lnTo>
                  <a:lnTo>
                    <a:pt x="2107907" y="1452511"/>
                  </a:lnTo>
                  <a:lnTo>
                    <a:pt x="2105240" y="1439811"/>
                  </a:lnTo>
                  <a:lnTo>
                    <a:pt x="2086406" y="1439811"/>
                  </a:lnTo>
                  <a:lnTo>
                    <a:pt x="2085644" y="1427111"/>
                  </a:lnTo>
                  <a:lnTo>
                    <a:pt x="2079523" y="1427111"/>
                  </a:lnTo>
                  <a:lnTo>
                    <a:pt x="2071939" y="1414411"/>
                  </a:lnTo>
                  <a:lnTo>
                    <a:pt x="2064629" y="1414411"/>
                  </a:lnTo>
                  <a:lnTo>
                    <a:pt x="2056895" y="1401711"/>
                  </a:lnTo>
                  <a:lnTo>
                    <a:pt x="2015617" y="1401711"/>
                  </a:lnTo>
                  <a:lnTo>
                    <a:pt x="1999843" y="1389011"/>
                  </a:lnTo>
                  <a:close/>
                </a:path>
                <a:path w="4303395" h="2024379" extrusionOk="0">
                  <a:moveTo>
                    <a:pt x="2439696" y="1490611"/>
                  </a:moveTo>
                  <a:lnTo>
                    <a:pt x="2097152" y="1490611"/>
                  </a:lnTo>
                  <a:lnTo>
                    <a:pt x="2103413" y="1503311"/>
                  </a:lnTo>
                  <a:lnTo>
                    <a:pt x="2431783" y="1503311"/>
                  </a:lnTo>
                  <a:lnTo>
                    <a:pt x="2439696" y="1490611"/>
                  </a:lnTo>
                  <a:close/>
                </a:path>
                <a:path w="4303395" h="2024379" extrusionOk="0">
                  <a:moveTo>
                    <a:pt x="2997733" y="1490611"/>
                  </a:moveTo>
                  <a:lnTo>
                    <a:pt x="2796258" y="1490611"/>
                  </a:lnTo>
                  <a:lnTo>
                    <a:pt x="2791666" y="1503311"/>
                  </a:lnTo>
                  <a:lnTo>
                    <a:pt x="3001787" y="1503311"/>
                  </a:lnTo>
                  <a:lnTo>
                    <a:pt x="2997733" y="1490611"/>
                  </a:lnTo>
                  <a:close/>
                </a:path>
                <a:path w="4303395" h="2024379" extrusionOk="0">
                  <a:moveTo>
                    <a:pt x="105435" y="1465211"/>
                  </a:moveTo>
                  <a:lnTo>
                    <a:pt x="93495" y="1465211"/>
                  </a:lnTo>
                  <a:lnTo>
                    <a:pt x="94576" y="1477911"/>
                  </a:lnTo>
                  <a:lnTo>
                    <a:pt x="96086" y="1490611"/>
                  </a:lnTo>
                  <a:lnTo>
                    <a:pt x="238556" y="1490611"/>
                  </a:lnTo>
                  <a:lnTo>
                    <a:pt x="240525" y="1477911"/>
                  </a:lnTo>
                  <a:lnTo>
                    <a:pt x="111772" y="1477911"/>
                  </a:lnTo>
                  <a:lnTo>
                    <a:pt x="105435" y="1465211"/>
                  </a:lnTo>
                  <a:close/>
                </a:path>
                <a:path w="4303395" h="2024379" extrusionOk="0">
                  <a:moveTo>
                    <a:pt x="2453084" y="1477911"/>
                  </a:moveTo>
                  <a:lnTo>
                    <a:pt x="2092236" y="1477911"/>
                  </a:lnTo>
                  <a:lnTo>
                    <a:pt x="2091842" y="1490611"/>
                  </a:lnTo>
                  <a:lnTo>
                    <a:pt x="2446729" y="1490611"/>
                  </a:lnTo>
                  <a:lnTo>
                    <a:pt x="2453084" y="1477911"/>
                  </a:lnTo>
                  <a:close/>
                </a:path>
                <a:path w="4303395" h="2024379" extrusionOk="0">
                  <a:moveTo>
                    <a:pt x="3014373" y="1376311"/>
                  </a:moveTo>
                  <a:lnTo>
                    <a:pt x="2623756" y="1376311"/>
                  </a:lnTo>
                  <a:lnTo>
                    <a:pt x="2622717" y="1389011"/>
                  </a:lnTo>
                  <a:lnTo>
                    <a:pt x="2619428" y="1401711"/>
                  </a:lnTo>
                  <a:lnTo>
                    <a:pt x="2615259" y="1414411"/>
                  </a:lnTo>
                  <a:lnTo>
                    <a:pt x="2611577" y="1427111"/>
                  </a:lnTo>
                  <a:lnTo>
                    <a:pt x="2543924" y="1427111"/>
                  </a:lnTo>
                  <a:lnTo>
                    <a:pt x="2533862" y="1439811"/>
                  </a:lnTo>
                  <a:lnTo>
                    <a:pt x="2524340" y="1465211"/>
                  </a:lnTo>
                  <a:lnTo>
                    <a:pt x="2515467" y="1477911"/>
                  </a:lnTo>
                  <a:lnTo>
                    <a:pt x="2507348" y="1490611"/>
                  </a:lnTo>
                  <a:lnTo>
                    <a:pt x="2786926" y="1490611"/>
                  </a:lnTo>
                  <a:lnTo>
                    <a:pt x="2787586" y="1477911"/>
                  </a:lnTo>
                  <a:lnTo>
                    <a:pt x="2820561" y="1477911"/>
                  </a:lnTo>
                  <a:lnTo>
                    <a:pt x="2827643" y="1465211"/>
                  </a:lnTo>
                  <a:lnTo>
                    <a:pt x="2832766" y="1465211"/>
                  </a:lnTo>
                  <a:lnTo>
                    <a:pt x="2835783" y="1452511"/>
                  </a:lnTo>
                  <a:lnTo>
                    <a:pt x="2935795" y="1452511"/>
                  </a:lnTo>
                  <a:lnTo>
                    <a:pt x="2941333" y="1439811"/>
                  </a:lnTo>
                  <a:lnTo>
                    <a:pt x="2944164" y="1427111"/>
                  </a:lnTo>
                  <a:lnTo>
                    <a:pt x="2946900" y="1414411"/>
                  </a:lnTo>
                  <a:lnTo>
                    <a:pt x="2952153" y="1414411"/>
                  </a:lnTo>
                  <a:lnTo>
                    <a:pt x="2959765" y="1401711"/>
                  </a:lnTo>
                  <a:lnTo>
                    <a:pt x="3016481" y="1401711"/>
                  </a:lnTo>
                  <a:lnTo>
                    <a:pt x="3020860" y="1389011"/>
                  </a:lnTo>
                  <a:lnTo>
                    <a:pt x="3019800" y="1389011"/>
                  </a:lnTo>
                  <a:lnTo>
                    <a:pt x="3014373" y="1376311"/>
                  </a:lnTo>
                  <a:close/>
                </a:path>
                <a:path w="4303395" h="2024379" extrusionOk="0">
                  <a:moveTo>
                    <a:pt x="2967961" y="1414411"/>
                  </a:moveTo>
                  <a:lnTo>
                    <a:pt x="2959914" y="1414411"/>
                  </a:lnTo>
                  <a:lnTo>
                    <a:pt x="2955747" y="1427111"/>
                  </a:lnTo>
                  <a:lnTo>
                    <a:pt x="2953867" y="1439811"/>
                  </a:lnTo>
                  <a:lnTo>
                    <a:pt x="2951422" y="1439811"/>
                  </a:lnTo>
                  <a:lnTo>
                    <a:pt x="2946442" y="1452511"/>
                  </a:lnTo>
                  <a:lnTo>
                    <a:pt x="2939346" y="1465211"/>
                  </a:lnTo>
                  <a:lnTo>
                    <a:pt x="2912110" y="1465211"/>
                  </a:lnTo>
                  <a:lnTo>
                    <a:pt x="2905404" y="1477911"/>
                  </a:lnTo>
                  <a:lnTo>
                    <a:pt x="2818041" y="1477911"/>
                  </a:lnTo>
                  <a:lnTo>
                    <a:pt x="2811957" y="1490611"/>
                  </a:lnTo>
                  <a:lnTo>
                    <a:pt x="2990712" y="1490611"/>
                  </a:lnTo>
                  <a:lnTo>
                    <a:pt x="2983736" y="1477911"/>
                  </a:lnTo>
                  <a:lnTo>
                    <a:pt x="2977271" y="1465211"/>
                  </a:lnTo>
                  <a:lnTo>
                    <a:pt x="2971787" y="1452511"/>
                  </a:lnTo>
                  <a:lnTo>
                    <a:pt x="2971317" y="1452511"/>
                  </a:lnTo>
                  <a:lnTo>
                    <a:pt x="2967709" y="1439811"/>
                  </a:lnTo>
                  <a:lnTo>
                    <a:pt x="2966639" y="1427111"/>
                  </a:lnTo>
                  <a:lnTo>
                    <a:pt x="2967961" y="1414411"/>
                  </a:lnTo>
                  <a:close/>
                </a:path>
                <a:path w="4303395" h="2024379" extrusionOk="0">
                  <a:moveTo>
                    <a:pt x="243039" y="1465211"/>
                  </a:moveTo>
                  <a:lnTo>
                    <a:pt x="130196" y="1465211"/>
                  </a:lnTo>
                  <a:lnTo>
                    <a:pt x="124504" y="1477911"/>
                  </a:lnTo>
                  <a:lnTo>
                    <a:pt x="243154" y="1477911"/>
                  </a:lnTo>
                  <a:lnTo>
                    <a:pt x="243039" y="1465211"/>
                  </a:lnTo>
                  <a:close/>
                </a:path>
                <a:path w="4303395" h="2024379" extrusionOk="0">
                  <a:moveTo>
                    <a:pt x="366979" y="1465211"/>
                  </a:moveTo>
                  <a:lnTo>
                    <a:pt x="254539" y="1465211"/>
                  </a:lnTo>
                  <a:lnTo>
                    <a:pt x="255650" y="1477911"/>
                  </a:lnTo>
                  <a:lnTo>
                    <a:pt x="369938" y="1477911"/>
                  </a:lnTo>
                  <a:lnTo>
                    <a:pt x="366979" y="1465211"/>
                  </a:lnTo>
                  <a:close/>
                </a:path>
                <a:path w="4303395" h="2024379" extrusionOk="0">
                  <a:moveTo>
                    <a:pt x="823772" y="1439811"/>
                  </a:moveTo>
                  <a:lnTo>
                    <a:pt x="760417" y="1439811"/>
                  </a:lnTo>
                  <a:lnTo>
                    <a:pt x="764368" y="1452511"/>
                  </a:lnTo>
                  <a:lnTo>
                    <a:pt x="768129" y="1465211"/>
                  </a:lnTo>
                  <a:lnTo>
                    <a:pt x="771232" y="1477911"/>
                  </a:lnTo>
                  <a:lnTo>
                    <a:pt x="791895" y="1477911"/>
                  </a:lnTo>
                  <a:lnTo>
                    <a:pt x="798791" y="1465211"/>
                  </a:lnTo>
                  <a:lnTo>
                    <a:pt x="805249" y="1465211"/>
                  </a:lnTo>
                  <a:lnTo>
                    <a:pt x="811469" y="1452511"/>
                  </a:lnTo>
                  <a:lnTo>
                    <a:pt x="820280" y="1452511"/>
                  </a:lnTo>
                  <a:lnTo>
                    <a:pt x="823772" y="1439811"/>
                  </a:lnTo>
                  <a:close/>
                </a:path>
                <a:path w="4303395" h="2024379" extrusionOk="0">
                  <a:moveTo>
                    <a:pt x="2883179" y="1465211"/>
                  </a:moveTo>
                  <a:lnTo>
                    <a:pt x="2841218" y="1465211"/>
                  </a:lnTo>
                  <a:lnTo>
                    <a:pt x="2838958" y="1477911"/>
                  </a:lnTo>
                  <a:lnTo>
                    <a:pt x="2888284" y="1477911"/>
                  </a:lnTo>
                  <a:lnTo>
                    <a:pt x="2883179" y="1465211"/>
                  </a:lnTo>
                  <a:close/>
                </a:path>
                <a:path w="4303395" h="2024379" extrusionOk="0">
                  <a:moveTo>
                    <a:pt x="210185" y="1439811"/>
                  </a:moveTo>
                  <a:lnTo>
                    <a:pt x="182310" y="1439811"/>
                  </a:lnTo>
                  <a:lnTo>
                    <a:pt x="180610" y="1452511"/>
                  </a:lnTo>
                  <a:lnTo>
                    <a:pt x="178409" y="1465211"/>
                  </a:lnTo>
                  <a:lnTo>
                    <a:pt x="235534" y="1465211"/>
                  </a:lnTo>
                  <a:lnTo>
                    <a:pt x="231419" y="1452511"/>
                  </a:lnTo>
                  <a:lnTo>
                    <a:pt x="210032" y="1452511"/>
                  </a:lnTo>
                  <a:lnTo>
                    <a:pt x="210185" y="1439811"/>
                  </a:lnTo>
                  <a:close/>
                </a:path>
                <a:path w="4303395" h="2024379" extrusionOk="0">
                  <a:moveTo>
                    <a:pt x="366217" y="1452511"/>
                  </a:moveTo>
                  <a:lnTo>
                    <a:pt x="243883" y="1452511"/>
                  </a:lnTo>
                  <a:lnTo>
                    <a:pt x="249924" y="1465211"/>
                  </a:lnTo>
                  <a:lnTo>
                    <a:pt x="367169" y="1465211"/>
                  </a:lnTo>
                  <a:lnTo>
                    <a:pt x="366217" y="1452511"/>
                  </a:lnTo>
                  <a:close/>
                </a:path>
                <a:path w="4303395" h="2024379" extrusionOk="0">
                  <a:moveTo>
                    <a:pt x="2927635" y="1452511"/>
                  </a:moveTo>
                  <a:lnTo>
                    <a:pt x="2888538" y="1452511"/>
                  </a:lnTo>
                  <a:lnTo>
                    <a:pt x="2888576" y="1465211"/>
                  </a:lnTo>
                  <a:lnTo>
                    <a:pt x="2917617" y="1465211"/>
                  </a:lnTo>
                  <a:lnTo>
                    <a:pt x="2927635" y="1452511"/>
                  </a:lnTo>
                  <a:close/>
                </a:path>
                <a:path w="4303395" h="2024379" extrusionOk="0">
                  <a:moveTo>
                    <a:pt x="412051" y="1439811"/>
                  </a:moveTo>
                  <a:lnTo>
                    <a:pt x="232371" y="1439811"/>
                  </a:lnTo>
                  <a:lnTo>
                    <a:pt x="238493" y="1452511"/>
                  </a:lnTo>
                  <a:lnTo>
                    <a:pt x="406242" y="1452511"/>
                  </a:lnTo>
                  <a:lnTo>
                    <a:pt x="412051" y="1439811"/>
                  </a:lnTo>
                  <a:close/>
                </a:path>
                <a:path w="4303395" h="2024379" extrusionOk="0">
                  <a:moveTo>
                    <a:pt x="195643" y="1427111"/>
                  </a:moveTo>
                  <a:lnTo>
                    <a:pt x="184277" y="1427111"/>
                  </a:lnTo>
                  <a:lnTo>
                    <a:pt x="183526" y="1439811"/>
                  </a:lnTo>
                  <a:lnTo>
                    <a:pt x="198742" y="1439811"/>
                  </a:lnTo>
                  <a:lnTo>
                    <a:pt x="195643" y="1427111"/>
                  </a:lnTo>
                  <a:close/>
                </a:path>
                <a:path w="4303395" h="2024379" extrusionOk="0">
                  <a:moveTo>
                    <a:pt x="256874" y="1401711"/>
                  </a:moveTo>
                  <a:lnTo>
                    <a:pt x="222897" y="1401711"/>
                  </a:lnTo>
                  <a:lnTo>
                    <a:pt x="230593" y="1414411"/>
                  </a:lnTo>
                  <a:lnTo>
                    <a:pt x="239204" y="1414411"/>
                  </a:lnTo>
                  <a:lnTo>
                    <a:pt x="246100" y="1427111"/>
                  </a:lnTo>
                  <a:lnTo>
                    <a:pt x="248653" y="1439811"/>
                  </a:lnTo>
                  <a:lnTo>
                    <a:pt x="412419" y="1439811"/>
                  </a:lnTo>
                  <a:lnTo>
                    <a:pt x="413371" y="1427111"/>
                  </a:lnTo>
                  <a:lnTo>
                    <a:pt x="278892" y="1427111"/>
                  </a:lnTo>
                  <a:lnTo>
                    <a:pt x="264356" y="1414411"/>
                  </a:lnTo>
                  <a:lnTo>
                    <a:pt x="256874" y="1401711"/>
                  </a:lnTo>
                  <a:close/>
                </a:path>
                <a:path w="4303395" h="2024379" extrusionOk="0">
                  <a:moveTo>
                    <a:pt x="791322" y="1350911"/>
                  </a:moveTo>
                  <a:lnTo>
                    <a:pt x="740740" y="1350911"/>
                  </a:lnTo>
                  <a:lnTo>
                    <a:pt x="741495" y="1363611"/>
                  </a:lnTo>
                  <a:lnTo>
                    <a:pt x="741587" y="1376311"/>
                  </a:lnTo>
                  <a:lnTo>
                    <a:pt x="740218" y="1389011"/>
                  </a:lnTo>
                  <a:lnTo>
                    <a:pt x="736587" y="1389011"/>
                  </a:lnTo>
                  <a:lnTo>
                    <a:pt x="742115" y="1401711"/>
                  </a:lnTo>
                  <a:lnTo>
                    <a:pt x="747893" y="1414411"/>
                  </a:lnTo>
                  <a:lnTo>
                    <a:pt x="753057" y="1427111"/>
                  </a:lnTo>
                  <a:lnTo>
                    <a:pt x="756742" y="1439811"/>
                  </a:lnTo>
                  <a:lnTo>
                    <a:pt x="842683" y="1439811"/>
                  </a:lnTo>
                  <a:lnTo>
                    <a:pt x="854120" y="1427111"/>
                  </a:lnTo>
                  <a:lnTo>
                    <a:pt x="864533" y="1427111"/>
                  </a:lnTo>
                  <a:lnTo>
                    <a:pt x="874222" y="1414411"/>
                  </a:lnTo>
                  <a:lnTo>
                    <a:pt x="883488" y="1401711"/>
                  </a:lnTo>
                  <a:lnTo>
                    <a:pt x="886180" y="1401711"/>
                  </a:lnTo>
                  <a:lnTo>
                    <a:pt x="891578" y="1389011"/>
                  </a:lnTo>
                  <a:lnTo>
                    <a:pt x="888565" y="1376311"/>
                  </a:lnTo>
                  <a:lnTo>
                    <a:pt x="885347" y="1363611"/>
                  </a:lnTo>
                  <a:lnTo>
                    <a:pt x="797702" y="1363611"/>
                  </a:lnTo>
                  <a:lnTo>
                    <a:pt x="791322" y="1350911"/>
                  </a:lnTo>
                  <a:close/>
                </a:path>
                <a:path w="4303395" h="2024379" extrusionOk="0">
                  <a:moveTo>
                    <a:pt x="1092466" y="1427111"/>
                  </a:moveTo>
                  <a:lnTo>
                    <a:pt x="1069733" y="1427111"/>
                  </a:lnTo>
                  <a:lnTo>
                    <a:pt x="1066965" y="1439811"/>
                  </a:lnTo>
                  <a:lnTo>
                    <a:pt x="1095121" y="1439811"/>
                  </a:lnTo>
                  <a:lnTo>
                    <a:pt x="1092466" y="1427111"/>
                  </a:lnTo>
                  <a:close/>
                </a:path>
                <a:path w="4303395" h="2024379" extrusionOk="0">
                  <a:moveTo>
                    <a:pt x="1565211" y="1427111"/>
                  </a:moveTo>
                  <a:lnTo>
                    <a:pt x="1538349" y="1427111"/>
                  </a:lnTo>
                  <a:lnTo>
                    <a:pt x="1535010" y="1439811"/>
                  </a:lnTo>
                  <a:lnTo>
                    <a:pt x="1580449" y="1439811"/>
                  </a:lnTo>
                  <a:lnTo>
                    <a:pt x="1565211" y="1427111"/>
                  </a:lnTo>
                  <a:close/>
                </a:path>
                <a:path w="4303395" h="2024379" extrusionOk="0">
                  <a:moveTo>
                    <a:pt x="2100986" y="1427111"/>
                  </a:moveTo>
                  <a:lnTo>
                    <a:pt x="2092490" y="1439811"/>
                  </a:lnTo>
                  <a:lnTo>
                    <a:pt x="2105240" y="1439811"/>
                  </a:lnTo>
                  <a:lnTo>
                    <a:pt x="2100986" y="1427111"/>
                  </a:lnTo>
                  <a:close/>
                </a:path>
                <a:path w="4303395" h="2024379" extrusionOk="0">
                  <a:moveTo>
                    <a:pt x="3197847" y="1427111"/>
                  </a:moveTo>
                  <a:lnTo>
                    <a:pt x="3191548" y="1427111"/>
                  </a:lnTo>
                  <a:lnTo>
                    <a:pt x="3185680" y="1439811"/>
                  </a:lnTo>
                  <a:lnTo>
                    <a:pt x="3198977" y="1439811"/>
                  </a:lnTo>
                  <a:lnTo>
                    <a:pt x="3197847" y="1427111"/>
                  </a:lnTo>
                  <a:close/>
                </a:path>
                <a:path w="4303395" h="2024379" extrusionOk="0">
                  <a:moveTo>
                    <a:pt x="403301" y="1401711"/>
                  </a:moveTo>
                  <a:lnTo>
                    <a:pt x="304725" y="1401711"/>
                  </a:lnTo>
                  <a:lnTo>
                    <a:pt x="296370" y="1414411"/>
                  </a:lnTo>
                  <a:lnTo>
                    <a:pt x="286981" y="1427111"/>
                  </a:lnTo>
                  <a:lnTo>
                    <a:pt x="411457" y="1427111"/>
                  </a:lnTo>
                  <a:lnTo>
                    <a:pt x="408358" y="1414411"/>
                  </a:lnTo>
                  <a:lnTo>
                    <a:pt x="402031" y="1414411"/>
                  </a:lnTo>
                  <a:lnTo>
                    <a:pt x="403301" y="1401711"/>
                  </a:lnTo>
                  <a:close/>
                </a:path>
                <a:path w="4303395" h="2024379" extrusionOk="0">
                  <a:moveTo>
                    <a:pt x="1183874" y="1401711"/>
                  </a:moveTo>
                  <a:lnTo>
                    <a:pt x="1164780" y="1401711"/>
                  </a:lnTo>
                  <a:lnTo>
                    <a:pt x="1161970" y="1414411"/>
                  </a:lnTo>
                  <a:lnTo>
                    <a:pt x="1159041" y="1427111"/>
                  </a:lnTo>
                  <a:lnTo>
                    <a:pt x="1217866" y="1427111"/>
                  </a:lnTo>
                  <a:lnTo>
                    <a:pt x="1210754" y="1414411"/>
                  </a:lnTo>
                  <a:lnTo>
                    <a:pt x="1189910" y="1414411"/>
                  </a:lnTo>
                  <a:lnTo>
                    <a:pt x="1183874" y="1401711"/>
                  </a:lnTo>
                  <a:close/>
                </a:path>
                <a:path w="4303395" h="2024379" extrusionOk="0">
                  <a:moveTo>
                    <a:pt x="1553583" y="1414411"/>
                  </a:moveTo>
                  <a:lnTo>
                    <a:pt x="1546373" y="1414411"/>
                  </a:lnTo>
                  <a:lnTo>
                    <a:pt x="1542103" y="1427111"/>
                  </a:lnTo>
                  <a:lnTo>
                    <a:pt x="1555732" y="1427111"/>
                  </a:lnTo>
                  <a:lnTo>
                    <a:pt x="1553583" y="1414411"/>
                  </a:lnTo>
                  <a:close/>
                </a:path>
                <a:path w="4303395" h="2024379" extrusionOk="0">
                  <a:moveTo>
                    <a:pt x="2520276" y="1401711"/>
                  </a:moveTo>
                  <a:lnTo>
                    <a:pt x="2074694" y="1401711"/>
                  </a:lnTo>
                  <a:lnTo>
                    <a:pt x="2080459" y="1414411"/>
                  </a:lnTo>
                  <a:lnTo>
                    <a:pt x="2086051" y="1427111"/>
                  </a:lnTo>
                  <a:lnTo>
                    <a:pt x="2529140" y="1427111"/>
                  </a:lnTo>
                  <a:lnTo>
                    <a:pt x="2527326" y="1414411"/>
                  </a:lnTo>
                  <a:lnTo>
                    <a:pt x="2523810" y="1414411"/>
                  </a:lnTo>
                  <a:lnTo>
                    <a:pt x="2520276" y="1401711"/>
                  </a:lnTo>
                  <a:close/>
                </a:path>
                <a:path w="4303395" h="2024379" extrusionOk="0">
                  <a:moveTo>
                    <a:pt x="2554219" y="1401711"/>
                  </a:moveTo>
                  <a:lnTo>
                    <a:pt x="2534234" y="1401711"/>
                  </a:lnTo>
                  <a:lnTo>
                    <a:pt x="2536863" y="1414411"/>
                  </a:lnTo>
                  <a:lnTo>
                    <a:pt x="2540355" y="1414411"/>
                  </a:lnTo>
                  <a:lnTo>
                    <a:pt x="2543200" y="1427111"/>
                  </a:lnTo>
                  <a:lnTo>
                    <a:pt x="2583860" y="1427111"/>
                  </a:lnTo>
                  <a:lnTo>
                    <a:pt x="2554219" y="1401711"/>
                  </a:lnTo>
                  <a:close/>
                </a:path>
                <a:path w="4303395" h="2024379" extrusionOk="0">
                  <a:moveTo>
                    <a:pt x="3127827" y="1414411"/>
                  </a:moveTo>
                  <a:lnTo>
                    <a:pt x="3016861" y="1414411"/>
                  </a:lnTo>
                  <a:lnTo>
                    <a:pt x="3009023" y="1427111"/>
                  </a:lnTo>
                  <a:lnTo>
                    <a:pt x="3134025" y="1427111"/>
                  </a:lnTo>
                  <a:lnTo>
                    <a:pt x="3127827" y="1414411"/>
                  </a:lnTo>
                  <a:close/>
                </a:path>
                <a:path w="4303395" h="2024379" extrusionOk="0">
                  <a:moveTo>
                    <a:pt x="3162579" y="1414411"/>
                  </a:moveTo>
                  <a:lnTo>
                    <a:pt x="3150552" y="1414411"/>
                  </a:lnTo>
                  <a:lnTo>
                    <a:pt x="3147288" y="1427111"/>
                  </a:lnTo>
                  <a:lnTo>
                    <a:pt x="3167662" y="1427111"/>
                  </a:lnTo>
                  <a:lnTo>
                    <a:pt x="3162579" y="1414411"/>
                  </a:lnTo>
                  <a:close/>
                </a:path>
                <a:path w="4303395" h="2024379" extrusionOk="0">
                  <a:moveTo>
                    <a:pt x="2606965" y="1401711"/>
                  </a:moveTo>
                  <a:lnTo>
                    <a:pt x="2573997" y="1401711"/>
                  </a:lnTo>
                  <a:lnTo>
                    <a:pt x="2585448" y="1414411"/>
                  </a:lnTo>
                  <a:lnTo>
                    <a:pt x="2603651" y="1414411"/>
                  </a:lnTo>
                  <a:lnTo>
                    <a:pt x="2606965" y="1401711"/>
                  </a:lnTo>
                  <a:close/>
                </a:path>
                <a:path w="4303395" h="2024379" extrusionOk="0">
                  <a:moveTo>
                    <a:pt x="3016481" y="1401711"/>
                  </a:moveTo>
                  <a:lnTo>
                    <a:pt x="2989935" y="1401711"/>
                  </a:lnTo>
                  <a:lnTo>
                    <a:pt x="2987522" y="1414411"/>
                  </a:lnTo>
                  <a:lnTo>
                    <a:pt x="3007609" y="1414411"/>
                  </a:lnTo>
                  <a:lnTo>
                    <a:pt x="3016481" y="1401711"/>
                  </a:lnTo>
                  <a:close/>
                </a:path>
                <a:path w="4303395" h="2024379" extrusionOk="0">
                  <a:moveTo>
                    <a:pt x="3122510" y="1401711"/>
                  </a:moveTo>
                  <a:lnTo>
                    <a:pt x="3029440" y="1401711"/>
                  </a:lnTo>
                  <a:lnTo>
                    <a:pt x="3024174" y="1414411"/>
                  </a:lnTo>
                  <a:lnTo>
                    <a:pt x="3122295" y="1414411"/>
                  </a:lnTo>
                  <a:lnTo>
                    <a:pt x="3122510" y="1401711"/>
                  </a:lnTo>
                  <a:close/>
                </a:path>
                <a:path w="4303395" h="2024379" extrusionOk="0">
                  <a:moveTo>
                    <a:pt x="424040" y="1376311"/>
                  </a:moveTo>
                  <a:lnTo>
                    <a:pt x="329380" y="1376311"/>
                  </a:lnTo>
                  <a:lnTo>
                    <a:pt x="321411" y="1389011"/>
                  </a:lnTo>
                  <a:lnTo>
                    <a:pt x="312815" y="1401711"/>
                  </a:lnTo>
                  <a:lnTo>
                    <a:pt x="421160" y="1401711"/>
                  </a:lnTo>
                  <a:lnTo>
                    <a:pt x="425271" y="1389011"/>
                  </a:lnTo>
                  <a:lnTo>
                    <a:pt x="424040" y="1376311"/>
                  </a:lnTo>
                  <a:close/>
                </a:path>
                <a:path w="4303395" h="2024379" extrusionOk="0">
                  <a:moveTo>
                    <a:pt x="900493" y="1389011"/>
                  </a:moveTo>
                  <a:lnTo>
                    <a:pt x="897039" y="1401711"/>
                  </a:lnTo>
                  <a:lnTo>
                    <a:pt x="903338" y="1401711"/>
                  </a:lnTo>
                  <a:lnTo>
                    <a:pt x="900493" y="1389011"/>
                  </a:lnTo>
                  <a:close/>
                </a:path>
                <a:path w="4303395" h="2024379" extrusionOk="0">
                  <a:moveTo>
                    <a:pt x="945349" y="1350911"/>
                  </a:moveTo>
                  <a:lnTo>
                    <a:pt x="893394" y="1350911"/>
                  </a:lnTo>
                  <a:lnTo>
                    <a:pt x="896909" y="1363611"/>
                  </a:lnTo>
                  <a:lnTo>
                    <a:pt x="905335" y="1376311"/>
                  </a:lnTo>
                  <a:lnTo>
                    <a:pt x="915661" y="1389011"/>
                  </a:lnTo>
                  <a:lnTo>
                    <a:pt x="924877" y="1401711"/>
                  </a:lnTo>
                  <a:lnTo>
                    <a:pt x="931176" y="1401711"/>
                  </a:lnTo>
                  <a:lnTo>
                    <a:pt x="934275" y="1389011"/>
                  </a:lnTo>
                  <a:lnTo>
                    <a:pt x="939634" y="1389011"/>
                  </a:lnTo>
                  <a:lnTo>
                    <a:pt x="943365" y="1376311"/>
                  </a:lnTo>
                  <a:lnTo>
                    <a:pt x="945519" y="1363611"/>
                  </a:lnTo>
                  <a:lnTo>
                    <a:pt x="945349" y="1350911"/>
                  </a:lnTo>
                  <a:close/>
                </a:path>
                <a:path w="4303395" h="2024379" extrusionOk="0">
                  <a:moveTo>
                    <a:pt x="1769770" y="1300111"/>
                  </a:moveTo>
                  <a:lnTo>
                    <a:pt x="1574063" y="1300111"/>
                  </a:lnTo>
                  <a:lnTo>
                    <a:pt x="1585618" y="1312811"/>
                  </a:lnTo>
                  <a:lnTo>
                    <a:pt x="1607528" y="1338211"/>
                  </a:lnTo>
                  <a:lnTo>
                    <a:pt x="1617813" y="1350911"/>
                  </a:lnTo>
                  <a:lnTo>
                    <a:pt x="1627819" y="1376311"/>
                  </a:lnTo>
                  <a:lnTo>
                    <a:pt x="1637969" y="1389011"/>
                  </a:lnTo>
                  <a:lnTo>
                    <a:pt x="1645240" y="1389011"/>
                  </a:lnTo>
                  <a:lnTo>
                    <a:pt x="1652539" y="1401711"/>
                  </a:lnTo>
                  <a:lnTo>
                    <a:pt x="1699372" y="1401711"/>
                  </a:lnTo>
                  <a:lnTo>
                    <a:pt x="1707808" y="1389011"/>
                  </a:lnTo>
                  <a:lnTo>
                    <a:pt x="1715566" y="1376311"/>
                  </a:lnTo>
                  <a:lnTo>
                    <a:pt x="1729654" y="1376311"/>
                  </a:lnTo>
                  <a:lnTo>
                    <a:pt x="1737780" y="1363611"/>
                  </a:lnTo>
                  <a:lnTo>
                    <a:pt x="1744675" y="1363611"/>
                  </a:lnTo>
                  <a:lnTo>
                    <a:pt x="1751943" y="1350911"/>
                  </a:lnTo>
                  <a:lnTo>
                    <a:pt x="1757622" y="1338211"/>
                  </a:lnTo>
                  <a:lnTo>
                    <a:pt x="1763102" y="1312811"/>
                  </a:lnTo>
                  <a:lnTo>
                    <a:pt x="1769770" y="1300111"/>
                  </a:lnTo>
                  <a:close/>
                </a:path>
                <a:path w="4303395" h="2024379" extrusionOk="0">
                  <a:moveTo>
                    <a:pt x="2538438" y="1389011"/>
                  </a:moveTo>
                  <a:lnTo>
                    <a:pt x="2060803" y="1389011"/>
                  </a:lnTo>
                  <a:lnTo>
                    <a:pt x="2068295" y="1401711"/>
                  </a:lnTo>
                  <a:lnTo>
                    <a:pt x="2531613" y="1401711"/>
                  </a:lnTo>
                  <a:lnTo>
                    <a:pt x="2538438" y="1389011"/>
                  </a:lnTo>
                  <a:close/>
                </a:path>
                <a:path w="4303395" h="2024379" extrusionOk="0">
                  <a:moveTo>
                    <a:pt x="2611107" y="1389011"/>
                  </a:moveTo>
                  <a:lnTo>
                    <a:pt x="2549283" y="1389011"/>
                  </a:lnTo>
                  <a:lnTo>
                    <a:pt x="2562184" y="1401711"/>
                  </a:lnTo>
                  <a:lnTo>
                    <a:pt x="2609801" y="1401711"/>
                  </a:lnTo>
                  <a:lnTo>
                    <a:pt x="2611107" y="1389011"/>
                  </a:lnTo>
                  <a:close/>
                </a:path>
                <a:path w="4303395" h="2024379" extrusionOk="0">
                  <a:moveTo>
                    <a:pt x="3098898" y="1376311"/>
                  </a:moveTo>
                  <a:lnTo>
                    <a:pt x="3028659" y="1376311"/>
                  </a:lnTo>
                  <a:lnTo>
                    <a:pt x="3030536" y="1389011"/>
                  </a:lnTo>
                  <a:lnTo>
                    <a:pt x="3031134" y="1401711"/>
                  </a:lnTo>
                  <a:lnTo>
                    <a:pt x="3123133" y="1401711"/>
                  </a:lnTo>
                  <a:lnTo>
                    <a:pt x="3115030" y="1389011"/>
                  </a:lnTo>
                  <a:lnTo>
                    <a:pt x="3106864" y="1389011"/>
                  </a:lnTo>
                  <a:lnTo>
                    <a:pt x="3098898" y="1376311"/>
                  </a:lnTo>
                  <a:close/>
                </a:path>
                <a:path w="4303395" h="2024379" extrusionOk="0">
                  <a:moveTo>
                    <a:pt x="1982901" y="1376311"/>
                  </a:moveTo>
                  <a:lnTo>
                    <a:pt x="1754987" y="1376311"/>
                  </a:lnTo>
                  <a:lnTo>
                    <a:pt x="1747621" y="1389011"/>
                  </a:lnTo>
                  <a:lnTo>
                    <a:pt x="1984832" y="1389011"/>
                  </a:lnTo>
                  <a:lnTo>
                    <a:pt x="1982901" y="1376311"/>
                  </a:lnTo>
                  <a:close/>
                </a:path>
                <a:path w="4303395" h="2024379" extrusionOk="0">
                  <a:moveTo>
                    <a:pt x="2601591" y="1376311"/>
                  </a:moveTo>
                  <a:lnTo>
                    <a:pt x="1996897" y="1376311"/>
                  </a:lnTo>
                  <a:lnTo>
                    <a:pt x="1998497" y="1389011"/>
                  </a:lnTo>
                  <a:lnTo>
                    <a:pt x="2606687" y="1389011"/>
                  </a:lnTo>
                  <a:lnTo>
                    <a:pt x="2601591" y="1376311"/>
                  </a:lnTo>
                  <a:close/>
                </a:path>
                <a:path w="4303395" h="2024379" extrusionOk="0">
                  <a:moveTo>
                    <a:pt x="420624" y="1363611"/>
                  </a:moveTo>
                  <a:lnTo>
                    <a:pt x="352412" y="1363611"/>
                  </a:lnTo>
                  <a:lnTo>
                    <a:pt x="345671" y="1376311"/>
                  </a:lnTo>
                  <a:lnTo>
                    <a:pt x="421411" y="1376311"/>
                  </a:lnTo>
                  <a:lnTo>
                    <a:pt x="420624" y="1363611"/>
                  </a:lnTo>
                  <a:close/>
                </a:path>
                <a:path w="4303395" h="2024379" extrusionOk="0">
                  <a:moveTo>
                    <a:pt x="730770" y="1363611"/>
                  </a:moveTo>
                  <a:lnTo>
                    <a:pt x="699693" y="1363611"/>
                  </a:lnTo>
                  <a:lnTo>
                    <a:pt x="706637" y="1376311"/>
                  </a:lnTo>
                  <a:lnTo>
                    <a:pt x="730427" y="1376311"/>
                  </a:lnTo>
                  <a:lnTo>
                    <a:pt x="730770" y="1363611"/>
                  </a:lnTo>
                  <a:close/>
                </a:path>
                <a:path w="4303395" h="2024379" extrusionOk="0">
                  <a:moveTo>
                    <a:pt x="1825256" y="1312811"/>
                  </a:moveTo>
                  <a:lnTo>
                    <a:pt x="1779752" y="1312811"/>
                  </a:lnTo>
                  <a:lnTo>
                    <a:pt x="1775145" y="1325511"/>
                  </a:lnTo>
                  <a:lnTo>
                    <a:pt x="1770257" y="1338211"/>
                  </a:lnTo>
                  <a:lnTo>
                    <a:pt x="1765320" y="1350911"/>
                  </a:lnTo>
                  <a:lnTo>
                    <a:pt x="1760562" y="1363611"/>
                  </a:lnTo>
                  <a:lnTo>
                    <a:pt x="1757794" y="1376311"/>
                  </a:lnTo>
                  <a:lnTo>
                    <a:pt x="1983676" y="1376311"/>
                  </a:lnTo>
                  <a:lnTo>
                    <a:pt x="1986203" y="1363611"/>
                  </a:lnTo>
                  <a:lnTo>
                    <a:pt x="1989531" y="1363611"/>
                  </a:lnTo>
                  <a:lnTo>
                    <a:pt x="1985182" y="1350911"/>
                  </a:lnTo>
                  <a:lnTo>
                    <a:pt x="1921992" y="1350911"/>
                  </a:lnTo>
                  <a:lnTo>
                    <a:pt x="1911577" y="1338211"/>
                  </a:lnTo>
                  <a:lnTo>
                    <a:pt x="1891528" y="1338211"/>
                  </a:lnTo>
                  <a:lnTo>
                    <a:pt x="1881441" y="1325511"/>
                  </a:lnTo>
                  <a:lnTo>
                    <a:pt x="1829676" y="1325511"/>
                  </a:lnTo>
                  <a:lnTo>
                    <a:pt x="1825256" y="1312811"/>
                  </a:lnTo>
                  <a:close/>
                </a:path>
                <a:path w="4303395" h="2024379" extrusionOk="0">
                  <a:moveTo>
                    <a:pt x="2600104" y="1338211"/>
                  </a:moveTo>
                  <a:lnTo>
                    <a:pt x="1994344" y="1338211"/>
                  </a:lnTo>
                  <a:lnTo>
                    <a:pt x="1996198" y="1350911"/>
                  </a:lnTo>
                  <a:lnTo>
                    <a:pt x="1999742" y="1350911"/>
                  </a:lnTo>
                  <a:lnTo>
                    <a:pt x="2000504" y="1363611"/>
                  </a:lnTo>
                  <a:lnTo>
                    <a:pt x="2004034" y="1376311"/>
                  </a:lnTo>
                  <a:lnTo>
                    <a:pt x="2591142" y="1376311"/>
                  </a:lnTo>
                  <a:lnTo>
                    <a:pt x="2591406" y="1363611"/>
                  </a:lnTo>
                  <a:lnTo>
                    <a:pt x="2595629" y="1350911"/>
                  </a:lnTo>
                  <a:lnTo>
                    <a:pt x="2600104" y="1338211"/>
                  </a:lnTo>
                  <a:close/>
                </a:path>
                <a:path w="4303395" h="2024379" extrusionOk="0">
                  <a:moveTo>
                    <a:pt x="2997288" y="1363611"/>
                  </a:moveTo>
                  <a:lnTo>
                    <a:pt x="2608676" y="1363611"/>
                  </a:lnTo>
                  <a:lnTo>
                    <a:pt x="2613510" y="1376311"/>
                  </a:lnTo>
                  <a:lnTo>
                    <a:pt x="2999219" y="1376311"/>
                  </a:lnTo>
                  <a:lnTo>
                    <a:pt x="2997288" y="1363611"/>
                  </a:lnTo>
                  <a:close/>
                </a:path>
                <a:path w="4303395" h="2024379" extrusionOk="0">
                  <a:moveTo>
                    <a:pt x="3042653" y="1325511"/>
                  </a:moveTo>
                  <a:lnTo>
                    <a:pt x="3001924" y="1325511"/>
                  </a:lnTo>
                  <a:lnTo>
                    <a:pt x="3001626" y="1338211"/>
                  </a:lnTo>
                  <a:lnTo>
                    <a:pt x="3001972" y="1350911"/>
                  </a:lnTo>
                  <a:lnTo>
                    <a:pt x="3003903" y="1350911"/>
                  </a:lnTo>
                  <a:lnTo>
                    <a:pt x="3008363" y="1363611"/>
                  </a:lnTo>
                  <a:lnTo>
                    <a:pt x="3023831" y="1376311"/>
                  </a:lnTo>
                  <a:lnTo>
                    <a:pt x="3082582" y="1376311"/>
                  </a:lnTo>
                  <a:lnTo>
                    <a:pt x="3080981" y="1363611"/>
                  </a:lnTo>
                  <a:lnTo>
                    <a:pt x="3066443" y="1363611"/>
                  </a:lnTo>
                  <a:lnTo>
                    <a:pt x="3056250" y="1350911"/>
                  </a:lnTo>
                  <a:lnTo>
                    <a:pt x="3048173" y="1338211"/>
                  </a:lnTo>
                  <a:lnTo>
                    <a:pt x="3042653" y="1325511"/>
                  </a:lnTo>
                  <a:close/>
                </a:path>
                <a:path w="4303395" h="2024379" extrusionOk="0">
                  <a:moveTo>
                    <a:pt x="378548" y="1350911"/>
                  </a:moveTo>
                  <a:lnTo>
                    <a:pt x="359257" y="1350911"/>
                  </a:lnTo>
                  <a:lnTo>
                    <a:pt x="356743" y="1363611"/>
                  </a:lnTo>
                  <a:lnTo>
                    <a:pt x="385281" y="1363611"/>
                  </a:lnTo>
                  <a:lnTo>
                    <a:pt x="378548" y="1350911"/>
                  </a:lnTo>
                  <a:close/>
                </a:path>
                <a:path w="4303395" h="2024379" extrusionOk="0">
                  <a:moveTo>
                    <a:pt x="728243" y="1338211"/>
                  </a:moveTo>
                  <a:lnTo>
                    <a:pt x="699698" y="1338211"/>
                  </a:lnTo>
                  <a:lnTo>
                    <a:pt x="691930" y="1350911"/>
                  </a:lnTo>
                  <a:lnTo>
                    <a:pt x="684923" y="1350911"/>
                  </a:lnTo>
                  <a:lnTo>
                    <a:pt x="685622" y="1363611"/>
                  </a:lnTo>
                  <a:lnTo>
                    <a:pt x="730254" y="1363611"/>
                  </a:lnTo>
                  <a:lnTo>
                    <a:pt x="729279" y="1350911"/>
                  </a:lnTo>
                  <a:lnTo>
                    <a:pt x="728243" y="1338211"/>
                  </a:lnTo>
                  <a:close/>
                </a:path>
                <a:path w="4303395" h="2024379" extrusionOk="0">
                  <a:moveTo>
                    <a:pt x="846505" y="1350911"/>
                  </a:moveTo>
                  <a:lnTo>
                    <a:pt x="831284" y="1350911"/>
                  </a:lnTo>
                  <a:lnTo>
                    <a:pt x="824938" y="1363611"/>
                  </a:lnTo>
                  <a:lnTo>
                    <a:pt x="852195" y="1363611"/>
                  </a:lnTo>
                  <a:lnTo>
                    <a:pt x="846505" y="1350911"/>
                  </a:lnTo>
                  <a:close/>
                </a:path>
                <a:path w="4303395" h="2024379" extrusionOk="0">
                  <a:moveTo>
                    <a:pt x="876744" y="1350911"/>
                  </a:moveTo>
                  <a:lnTo>
                    <a:pt x="862317" y="1350911"/>
                  </a:lnTo>
                  <a:lnTo>
                    <a:pt x="855903" y="1363611"/>
                  </a:lnTo>
                  <a:lnTo>
                    <a:pt x="881535" y="1363611"/>
                  </a:lnTo>
                  <a:lnTo>
                    <a:pt x="876744" y="1350911"/>
                  </a:lnTo>
                  <a:close/>
                </a:path>
                <a:path w="4303395" h="2024379" extrusionOk="0">
                  <a:moveTo>
                    <a:pt x="2735599" y="1350911"/>
                  </a:moveTo>
                  <a:lnTo>
                    <a:pt x="2607856" y="1350911"/>
                  </a:lnTo>
                  <a:lnTo>
                    <a:pt x="2604008" y="1363611"/>
                  </a:lnTo>
                  <a:lnTo>
                    <a:pt x="2742612" y="1363611"/>
                  </a:lnTo>
                  <a:lnTo>
                    <a:pt x="2735599" y="1350911"/>
                  </a:lnTo>
                  <a:close/>
                </a:path>
                <a:path w="4303395" h="2024379" extrusionOk="0">
                  <a:moveTo>
                    <a:pt x="2991571" y="1325511"/>
                  </a:moveTo>
                  <a:lnTo>
                    <a:pt x="2854686" y="1325511"/>
                  </a:lnTo>
                  <a:lnTo>
                    <a:pt x="2850972" y="1338211"/>
                  </a:lnTo>
                  <a:lnTo>
                    <a:pt x="2797060" y="1338211"/>
                  </a:lnTo>
                  <a:lnTo>
                    <a:pt x="2787611" y="1350911"/>
                  </a:lnTo>
                  <a:lnTo>
                    <a:pt x="2778863" y="1350911"/>
                  </a:lnTo>
                  <a:lnTo>
                    <a:pt x="2770469" y="1363611"/>
                  </a:lnTo>
                  <a:lnTo>
                    <a:pt x="2996666" y="1363611"/>
                  </a:lnTo>
                  <a:lnTo>
                    <a:pt x="2992783" y="1350911"/>
                  </a:lnTo>
                  <a:lnTo>
                    <a:pt x="2991464" y="1338211"/>
                  </a:lnTo>
                  <a:lnTo>
                    <a:pt x="2991571" y="1325511"/>
                  </a:lnTo>
                  <a:close/>
                </a:path>
                <a:path w="4303395" h="2024379" extrusionOk="0">
                  <a:moveTo>
                    <a:pt x="425017" y="1338211"/>
                  </a:moveTo>
                  <a:lnTo>
                    <a:pt x="376488" y="1338211"/>
                  </a:lnTo>
                  <a:lnTo>
                    <a:pt x="386918" y="1350911"/>
                  </a:lnTo>
                  <a:lnTo>
                    <a:pt x="415494" y="1350911"/>
                  </a:lnTo>
                  <a:lnTo>
                    <a:pt x="425017" y="1338211"/>
                  </a:lnTo>
                  <a:close/>
                </a:path>
                <a:path w="4303395" h="2024379" extrusionOk="0">
                  <a:moveTo>
                    <a:pt x="680593" y="1338211"/>
                  </a:moveTo>
                  <a:lnTo>
                    <a:pt x="660441" y="1338211"/>
                  </a:lnTo>
                  <a:lnTo>
                    <a:pt x="666268" y="1350911"/>
                  </a:lnTo>
                  <a:lnTo>
                    <a:pt x="678662" y="1350911"/>
                  </a:lnTo>
                  <a:lnTo>
                    <a:pt x="680593" y="1338211"/>
                  </a:lnTo>
                  <a:close/>
                </a:path>
                <a:path w="4303395" h="2024379" extrusionOk="0">
                  <a:moveTo>
                    <a:pt x="826407" y="1338211"/>
                  </a:moveTo>
                  <a:lnTo>
                    <a:pt x="793102" y="1338211"/>
                  </a:lnTo>
                  <a:lnTo>
                    <a:pt x="799439" y="1350911"/>
                  </a:lnTo>
                  <a:lnTo>
                    <a:pt x="821521" y="1350911"/>
                  </a:lnTo>
                  <a:lnTo>
                    <a:pt x="826407" y="1338211"/>
                  </a:lnTo>
                  <a:close/>
                </a:path>
                <a:path w="4303395" h="2024379" extrusionOk="0">
                  <a:moveTo>
                    <a:pt x="977234" y="1300111"/>
                  </a:moveTo>
                  <a:lnTo>
                    <a:pt x="826249" y="1300111"/>
                  </a:lnTo>
                  <a:lnTo>
                    <a:pt x="832134" y="1312811"/>
                  </a:lnTo>
                  <a:lnTo>
                    <a:pt x="839809" y="1325511"/>
                  </a:lnTo>
                  <a:lnTo>
                    <a:pt x="847909" y="1338211"/>
                  </a:lnTo>
                  <a:lnTo>
                    <a:pt x="855065" y="1350911"/>
                  </a:lnTo>
                  <a:lnTo>
                    <a:pt x="863269" y="1338211"/>
                  </a:lnTo>
                  <a:lnTo>
                    <a:pt x="983742" y="1338211"/>
                  </a:lnTo>
                  <a:lnTo>
                    <a:pt x="981240" y="1325511"/>
                  </a:lnTo>
                  <a:lnTo>
                    <a:pt x="965492" y="1325511"/>
                  </a:lnTo>
                  <a:lnTo>
                    <a:pt x="968683" y="1312811"/>
                  </a:lnTo>
                  <a:lnTo>
                    <a:pt x="972624" y="1312811"/>
                  </a:lnTo>
                  <a:lnTo>
                    <a:pt x="977234" y="1300111"/>
                  </a:lnTo>
                  <a:close/>
                </a:path>
                <a:path w="4303395" h="2024379" extrusionOk="0">
                  <a:moveTo>
                    <a:pt x="978789" y="1338211"/>
                  </a:moveTo>
                  <a:lnTo>
                    <a:pt x="880097" y="1338211"/>
                  </a:lnTo>
                  <a:lnTo>
                    <a:pt x="886841" y="1350911"/>
                  </a:lnTo>
                  <a:lnTo>
                    <a:pt x="971435" y="1350911"/>
                  </a:lnTo>
                  <a:lnTo>
                    <a:pt x="978789" y="1338211"/>
                  </a:lnTo>
                  <a:close/>
                </a:path>
                <a:path w="4303395" h="2024379" extrusionOk="0">
                  <a:moveTo>
                    <a:pt x="1978509" y="1338211"/>
                  </a:moveTo>
                  <a:lnTo>
                    <a:pt x="1931874" y="1338211"/>
                  </a:lnTo>
                  <a:lnTo>
                    <a:pt x="1921992" y="1350911"/>
                  </a:lnTo>
                  <a:lnTo>
                    <a:pt x="1985182" y="1350911"/>
                  </a:lnTo>
                  <a:lnTo>
                    <a:pt x="1978509" y="1338211"/>
                  </a:lnTo>
                  <a:close/>
                </a:path>
                <a:path w="4303395" h="2024379" extrusionOk="0">
                  <a:moveTo>
                    <a:pt x="2732468" y="1236611"/>
                  </a:moveTo>
                  <a:lnTo>
                    <a:pt x="2603855" y="1236611"/>
                  </a:lnTo>
                  <a:lnTo>
                    <a:pt x="2594218" y="1249311"/>
                  </a:lnTo>
                  <a:lnTo>
                    <a:pt x="2587531" y="1274711"/>
                  </a:lnTo>
                  <a:lnTo>
                    <a:pt x="2583922" y="1287411"/>
                  </a:lnTo>
                  <a:lnTo>
                    <a:pt x="2583522" y="1300111"/>
                  </a:lnTo>
                  <a:lnTo>
                    <a:pt x="2589092" y="1312811"/>
                  </a:lnTo>
                  <a:lnTo>
                    <a:pt x="2604338" y="1312811"/>
                  </a:lnTo>
                  <a:lnTo>
                    <a:pt x="2612529" y="1325511"/>
                  </a:lnTo>
                  <a:lnTo>
                    <a:pt x="2612567" y="1338211"/>
                  </a:lnTo>
                  <a:lnTo>
                    <a:pt x="2611615" y="1350911"/>
                  </a:lnTo>
                  <a:lnTo>
                    <a:pt x="2728849" y="1350911"/>
                  </a:lnTo>
                  <a:lnTo>
                    <a:pt x="2728792" y="1338211"/>
                  </a:lnTo>
                  <a:lnTo>
                    <a:pt x="2729703" y="1325511"/>
                  </a:lnTo>
                  <a:lnTo>
                    <a:pt x="2731170" y="1312811"/>
                  </a:lnTo>
                  <a:lnTo>
                    <a:pt x="2732786" y="1287411"/>
                  </a:lnTo>
                  <a:lnTo>
                    <a:pt x="2733038" y="1274711"/>
                  </a:lnTo>
                  <a:lnTo>
                    <a:pt x="2734489" y="1262011"/>
                  </a:lnTo>
                  <a:lnTo>
                    <a:pt x="2735009" y="1249311"/>
                  </a:lnTo>
                  <a:lnTo>
                    <a:pt x="2732468" y="1236611"/>
                  </a:lnTo>
                  <a:close/>
                </a:path>
                <a:path w="4303395" h="2024379" extrusionOk="0">
                  <a:moveTo>
                    <a:pt x="442976" y="1312811"/>
                  </a:moveTo>
                  <a:lnTo>
                    <a:pt x="351612" y="1312811"/>
                  </a:lnTo>
                  <a:lnTo>
                    <a:pt x="358291" y="1325511"/>
                  </a:lnTo>
                  <a:lnTo>
                    <a:pt x="366764" y="1338211"/>
                  </a:lnTo>
                  <a:lnTo>
                    <a:pt x="438023" y="1338211"/>
                  </a:lnTo>
                  <a:lnTo>
                    <a:pt x="438899" y="1325511"/>
                  </a:lnTo>
                  <a:lnTo>
                    <a:pt x="441998" y="1325511"/>
                  </a:lnTo>
                  <a:lnTo>
                    <a:pt x="442976" y="1312811"/>
                  </a:lnTo>
                  <a:close/>
                </a:path>
                <a:path w="4303395" h="2024379" extrusionOk="0">
                  <a:moveTo>
                    <a:pt x="694220" y="1274711"/>
                  </a:moveTo>
                  <a:lnTo>
                    <a:pt x="581355" y="1274711"/>
                  </a:lnTo>
                  <a:lnTo>
                    <a:pt x="578510" y="1287411"/>
                  </a:lnTo>
                  <a:lnTo>
                    <a:pt x="575602" y="1287411"/>
                  </a:lnTo>
                  <a:lnTo>
                    <a:pt x="588399" y="1300111"/>
                  </a:lnTo>
                  <a:lnTo>
                    <a:pt x="601649" y="1312811"/>
                  </a:lnTo>
                  <a:lnTo>
                    <a:pt x="615728" y="1325511"/>
                  </a:lnTo>
                  <a:lnTo>
                    <a:pt x="631012" y="1338211"/>
                  </a:lnTo>
                  <a:lnTo>
                    <a:pt x="693712" y="1338211"/>
                  </a:lnTo>
                  <a:lnTo>
                    <a:pt x="697420" y="1325511"/>
                  </a:lnTo>
                  <a:lnTo>
                    <a:pt x="697986" y="1312811"/>
                  </a:lnTo>
                  <a:lnTo>
                    <a:pt x="697377" y="1300111"/>
                  </a:lnTo>
                  <a:lnTo>
                    <a:pt x="695989" y="1287411"/>
                  </a:lnTo>
                  <a:lnTo>
                    <a:pt x="694220" y="1274711"/>
                  </a:lnTo>
                  <a:close/>
                </a:path>
                <a:path w="4303395" h="2024379" extrusionOk="0">
                  <a:moveTo>
                    <a:pt x="755713" y="1274711"/>
                  </a:moveTo>
                  <a:lnTo>
                    <a:pt x="708101" y="1274711"/>
                  </a:lnTo>
                  <a:lnTo>
                    <a:pt x="705628" y="1287411"/>
                  </a:lnTo>
                  <a:lnTo>
                    <a:pt x="707074" y="1300111"/>
                  </a:lnTo>
                  <a:lnTo>
                    <a:pt x="709988" y="1312811"/>
                  </a:lnTo>
                  <a:lnTo>
                    <a:pt x="711923" y="1325511"/>
                  </a:lnTo>
                  <a:lnTo>
                    <a:pt x="706750" y="1338211"/>
                  </a:lnTo>
                  <a:lnTo>
                    <a:pt x="829348" y="1338211"/>
                  </a:lnTo>
                  <a:lnTo>
                    <a:pt x="823950" y="1325511"/>
                  </a:lnTo>
                  <a:lnTo>
                    <a:pt x="820242" y="1312811"/>
                  </a:lnTo>
                  <a:lnTo>
                    <a:pt x="819734" y="1312811"/>
                  </a:lnTo>
                  <a:lnTo>
                    <a:pt x="817613" y="1300111"/>
                  </a:lnTo>
                  <a:lnTo>
                    <a:pt x="792518" y="1300111"/>
                  </a:lnTo>
                  <a:lnTo>
                    <a:pt x="788955" y="1287411"/>
                  </a:lnTo>
                  <a:lnTo>
                    <a:pt x="755319" y="1287411"/>
                  </a:lnTo>
                  <a:lnTo>
                    <a:pt x="755713" y="1274711"/>
                  </a:lnTo>
                  <a:close/>
                </a:path>
                <a:path w="4303395" h="2024379" extrusionOk="0">
                  <a:moveTo>
                    <a:pt x="1498672" y="1312811"/>
                  </a:moveTo>
                  <a:lnTo>
                    <a:pt x="1410408" y="1312811"/>
                  </a:lnTo>
                  <a:lnTo>
                    <a:pt x="1412863" y="1325511"/>
                  </a:lnTo>
                  <a:lnTo>
                    <a:pt x="1416760" y="1338211"/>
                  </a:lnTo>
                  <a:lnTo>
                    <a:pt x="1447825" y="1338211"/>
                  </a:lnTo>
                  <a:lnTo>
                    <a:pt x="1452524" y="1325511"/>
                  </a:lnTo>
                  <a:lnTo>
                    <a:pt x="1489095" y="1325511"/>
                  </a:lnTo>
                  <a:lnTo>
                    <a:pt x="1498672" y="1312811"/>
                  </a:lnTo>
                  <a:close/>
                </a:path>
                <a:path w="4303395" h="2024379" extrusionOk="0">
                  <a:moveTo>
                    <a:pt x="1929023" y="1325511"/>
                  </a:moveTo>
                  <a:lnTo>
                    <a:pt x="1911742" y="1325511"/>
                  </a:lnTo>
                  <a:lnTo>
                    <a:pt x="1919300" y="1338211"/>
                  </a:lnTo>
                  <a:lnTo>
                    <a:pt x="1929023" y="1325511"/>
                  </a:lnTo>
                  <a:close/>
                </a:path>
                <a:path w="4303395" h="2024379" extrusionOk="0">
                  <a:moveTo>
                    <a:pt x="1961667" y="1325511"/>
                  </a:moveTo>
                  <a:lnTo>
                    <a:pt x="1951557" y="1325511"/>
                  </a:lnTo>
                  <a:lnTo>
                    <a:pt x="1941677" y="1338211"/>
                  </a:lnTo>
                  <a:lnTo>
                    <a:pt x="1970380" y="1338211"/>
                  </a:lnTo>
                  <a:lnTo>
                    <a:pt x="1961667" y="1325511"/>
                  </a:lnTo>
                  <a:close/>
                </a:path>
                <a:path w="4303395" h="2024379" extrusionOk="0">
                  <a:moveTo>
                    <a:pt x="2582323" y="1249311"/>
                  </a:moveTo>
                  <a:lnTo>
                    <a:pt x="2001812" y="1249311"/>
                  </a:lnTo>
                  <a:lnTo>
                    <a:pt x="2008766" y="1262011"/>
                  </a:lnTo>
                  <a:lnTo>
                    <a:pt x="2021049" y="1274711"/>
                  </a:lnTo>
                  <a:lnTo>
                    <a:pt x="2033823" y="1287411"/>
                  </a:lnTo>
                  <a:lnTo>
                    <a:pt x="2042248" y="1300111"/>
                  </a:lnTo>
                  <a:lnTo>
                    <a:pt x="2030073" y="1300111"/>
                  </a:lnTo>
                  <a:lnTo>
                    <a:pt x="2017845" y="1312811"/>
                  </a:lnTo>
                  <a:lnTo>
                    <a:pt x="2005380" y="1325511"/>
                  </a:lnTo>
                  <a:lnTo>
                    <a:pt x="1992490" y="1338211"/>
                  </a:lnTo>
                  <a:lnTo>
                    <a:pt x="2601125" y="1338211"/>
                  </a:lnTo>
                  <a:lnTo>
                    <a:pt x="2592463" y="1325511"/>
                  </a:lnTo>
                  <a:lnTo>
                    <a:pt x="2583191" y="1312811"/>
                  </a:lnTo>
                  <a:lnTo>
                    <a:pt x="2574916" y="1312811"/>
                  </a:lnTo>
                  <a:lnTo>
                    <a:pt x="2569248" y="1300111"/>
                  </a:lnTo>
                  <a:lnTo>
                    <a:pt x="2569950" y="1287411"/>
                  </a:lnTo>
                  <a:lnTo>
                    <a:pt x="2571496" y="1287411"/>
                  </a:lnTo>
                  <a:lnTo>
                    <a:pt x="2573355" y="1274711"/>
                  </a:lnTo>
                  <a:lnTo>
                    <a:pt x="2575001" y="1274711"/>
                  </a:lnTo>
                  <a:lnTo>
                    <a:pt x="2575217" y="1262011"/>
                  </a:lnTo>
                  <a:lnTo>
                    <a:pt x="2577223" y="1262011"/>
                  </a:lnTo>
                  <a:lnTo>
                    <a:pt x="2582323" y="1249311"/>
                  </a:lnTo>
                  <a:close/>
                </a:path>
                <a:path w="4303395" h="2024379" extrusionOk="0">
                  <a:moveTo>
                    <a:pt x="2826397" y="1325511"/>
                  </a:moveTo>
                  <a:lnTo>
                    <a:pt x="2812110" y="1325511"/>
                  </a:lnTo>
                  <a:lnTo>
                    <a:pt x="2806827" y="1338211"/>
                  </a:lnTo>
                  <a:lnTo>
                    <a:pt x="2830071" y="1338211"/>
                  </a:lnTo>
                  <a:lnTo>
                    <a:pt x="2826397" y="1325511"/>
                  </a:lnTo>
                  <a:close/>
                </a:path>
                <a:path w="4303395" h="2024379" extrusionOk="0">
                  <a:moveTo>
                    <a:pt x="508610" y="1312811"/>
                  </a:moveTo>
                  <a:lnTo>
                    <a:pt x="493304" y="1312811"/>
                  </a:lnTo>
                  <a:lnTo>
                    <a:pt x="501086" y="1325511"/>
                  </a:lnTo>
                  <a:lnTo>
                    <a:pt x="509028" y="1325511"/>
                  </a:lnTo>
                  <a:lnTo>
                    <a:pt x="508610" y="1312811"/>
                  </a:lnTo>
                  <a:close/>
                </a:path>
                <a:path w="4303395" h="2024379" extrusionOk="0">
                  <a:moveTo>
                    <a:pt x="1949161" y="1312811"/>
                  </a:moveTo>
                  <a:lnTo>
                    <a:pt x="1888223" y="1312811"/>
                  </a:lnTo>
                  <a:lnTo>
                    <a:pt x="1896288" y="1325511"/>
                  </a:lnTo>
                  <a:lnTo>
                    <a:pt x="1938937" y="1325511"/>
                  </a:lnTo>
                  <a:lnTo>
                    <a:pt x="1949161" y="1312811"/>
                  </a:lnTo>
                  <a:close/>
                </a:path>
                <a:path w="4303395" h="2024379" extrusionOk="0">
                  <a:moveTo>
                    <a:pt x="2987776" y="1249311"/>
                  </a:moveTo>
                  <a:lnTo>
                    <a:pt x="2980385" y="1249311"/>
                  </a:lnTo>
                  <a:lnTo>
                    <a:pt x="2964827" y="1262011"/>
                  </a:lnTo>
                  <a:lnTo>
                    <a:pt x="2875592" y="1262011"/>
                  </a:lnTo>
                  <a:lnTo>
                    <a:pt x="2872363" y="1274711"/>
                  </a:lnTo>
                  <a:lnTo>
                    <a:pt x="2868904" y="1287411"/>
                  </a:lnTo>
                  <a:lnTo>
                    <a:pt x="2865269" y="1287411"/>
                  </a:lnTo>
                  <a:lnTo>
                    <a:pt x="2863632" y="1300111"/>
                  </a:lnTo>
                  <a:lnTo>
                    <a:pt x="2861926" y="1312811"/>
                  </a:lnTo>
                  <a:lnTo>
                    <a:pt x="2858084" y="1325511"/>
                  </a:lnTo>
                  <a:lnTo>
                    <a:pt x="2991967" y="1325511"/>
                  </a:lnTo>
                  <a:lnTo>
                    <a:pt x="2996742" y="1312811"/>
                  </a:lnTo>
                  <a:lnTo>
                    <a:pt x="3032963" y="1312811"/>
                  </a:lnTo>
                  <a:lnTo>
                    <a:pt x="3032226" y="1300111"/>
                  </a:lnTo>
                  <a:lnTo>
                    <a:pt x="3027095" y="1300111"/>
                  </a:lnTo>
                  <a:lnTo>
                    <a:pt x="3022866" y="1287411"/>
                  </a:lnTo>
                  <a:lnTo>
                    <a:pt x="3014640" y="1274711"/>
                  </a:lnTo>
                  <a:lnTo>
                    <a:pt x="3006474" y="1274711"/>
                  </a:lnTo>
                  <a:lnTo>
                    <a:pt x="2997731" y="1262011"/>
                  </a:lnTo>
                  <a:lnTo>
                    <a:pt x="2987776" y="1249311"/>
                  </a:lnTo>
                  <a:close/>
                </a:path>
                <a:path w="4303395" h="2024379" extrusionOk="0">
                  <a:moveTo>
                    <a:pt x="494245" y="1287411"/>
                  </a:moveTo>
                  <a:lnTo>
                    <a:pt x="369300" y="1287411"/>
                  </a:lnTo>
                  <a:lnTo>
                    <a:pt x="363062" y="1300111"/>
                  </a:lnTo>
                  <a:lnTo>
                    <a:pt x="356933" y="1300111"/>
                  </a:lnTo>
                  <a:lnTo>
                    <a:pt x="355104" y="1312811"/>
                  </a:lnTo>
                  <a:lnTo>
                    <a:pt x="505204" y="1312811"/>
                  </a:lnTo>
                  <a:lnTo>
                    <a:pt x="500015" y="1300111"/>
                  </a:lnTo>
                  <a:lnTo>
                    <a:pt x="494245" y="1287411"/>
                  </a:lnTo>
                  <a:close/>
                </a:path>
                <a:path w="4303395" h="2024379" extrusionOk="0">
                  <a:moveTo>
                    <a:pt x="1511693" y="1300111"/>
                  </a:moveTo>
                  <a:lnTo>
                    <a:pt x="1408036" y="1300111"/>
                  </a:lnTo>
                  <a:lnTo>
                    <a:pt x="1408582" y="1312811"/>
                  </a:lnTo>
                  <a:lnTo>
                    <a:pt x="1512303" y="1312811"/>
                  </a:lnTo>
                  <a:lnTo>
                    <a:pt x="1511693" y="1300111"/>
                  </a:lnTo>
                  <a:close/>
                </a:path>
                <a:path w="4303395" h="2024379" extrusionOk="0">
                  <a:moveTo>
                    <a:pt x="2004250" y="1300111"/>
                  </a:moveTo>
                  <a:lnTo>
                    <a:pt x="1835683" y="1300111"/>
                  </a:lnTo>
                  <a:lnTo>
                    <a:pt x="1838883" y="1312811"/>
                  </a:lnTo>
                  <a:lnTo>
                    <a:pt x="1998586" y="1312811"/>
                  </a:lnTo>
                  <a:lnTo>
                    <a:pt x="2004250" y="1300111"/>
                  </a:lnTo>
                  <a:close/>
                </a:path>
                <a:path w="4303395" h="2024379" extrusionOk="0">
                  <a:moveTo>
                    <a:pt x="567067" y="1211211"/>
                  </a:moveTo>
                  <a:lnTo>
                    <a:pt x="490156" y="1211211"/>
                  </a:lnTo>
                  <a:lnTo>
                    <a:pt x="490058" y="1223911"/>
                  </a:lnTo>
                  <a:lnTo>
                    <a:pt x="490212" y="1236611"/>
                  </a:lnTo>
                  <a:lnTo>
                    <a:pt x="489356" y="1249311"/>
                  </a:lnTo>
                  <a:lnTo>
                    <a:pt x="479082" y="1249311"/>
                  </a:lnTo>
                  <a:lnTo>
                    <a:pt x="485254" y="1262011"/>
                  </a:lnTo>
                  <a:lnTo>
                    <a:pt x="492764" y="1274711"/>
                  </a:lnTo>
                  <a:lnTo>
                    <a:pt x="509066" y="1287411"/>
                  </a:lnTo>
                  <a:lnTo>
                    <a:pt x="511581" y="1300111"/>
                  </a:lnTo>
                  <a:lnTo>
                    <a:pt x="512457" y="1300111"/>
                  </a:lnTo>
                  <a:lnTo>
                    <a:pt x="527749" y="1287411"/>
                  </a:lnTo>
                  <a:lnTo>
                    <a:pt x="542464" y="1287411"/>
                  </a:lnTo>
                  <a:lnTo>
                    <a:pt x="557013" y="1274711"/>
                  </a:lnTo>
                  <a:lnTo>
                    <a:pt x="571220" y="1274711"/>
                  </a:lnTo>
                  <a:lnTo>
                    <a:pt x="569988" y="1262011"/>
                  </a:lnTo>
                  <a:lnTo>
                    <a:pt x="569404" y="1262011"/>
                  </a:lnTo>
                  <a:lnTo>
                    <a:pt x="567087" y="1249311"/>
                  </a:lnTo>
                  <a:lnTo>
                    <a:pt x="566393" y="1236611"/>
                  </a:lnTo>
                  <a:lnTo>
                    <a:pt x="566620" y="1223911"/>
                  </a:lnTo>
                  <a:lnTo>
                    <a:pt x="567067" y="1211211"/>
                  </a:lnTo>
                  <a:close/>
                </a:path>
                <a:path w="4303395" h="2024379" extrusionOk="0">
                  <a:moveTo>
                    <a:pt x="908227" y="1236611"/>
                  </a:moveTo>
                  <a:lnTo>
                    <a:pt x="818375" y="1236611"/>
                  </a:lnTo>
                  <a:lnTo>
                    <a:pt x="816673" y="1249311"/>
                  </a:lnTo>
                  <a:lnTo>
                    <a:pt x="802940" y="1249311"/>
                  </a:lnTo>
                  <a:lnTo>
                    <a:pt x="803099" y="1262011"/>
                  </a:lnTo>
                  <a:lnTo>
                    <a:pt x="806069" y="1262011"/>
                  </a:lnTo>
                  <a:lnTo>
                    <a:pt x="807415" y="1274711"/>
                  </a:lnTo>
                  <a:lnTo>
                    <a:pt x="796671" y="1274711"/>
                  </a:lnTo>
                  <a:lnTo>
                    <a:pt x="798347" y="1287411"/>
                  </a:lnTo>
                  <a:lnTo>
                    <a:pt x="802208" y="1287411"/>
                  </a:lnTo>
                  <a:lnTo>
                    <a:pt x="810183" y="1300111"/>
                  </a:lnTo>
                  <a:lnTo>
                    <a:pt x="926769" y="1300111"/>
                  </a:lnTo>
                  <a:lnTo>
                    <a:pt x="919972" y="1287411"/>
                  </a:lnTo>
                  <a:lnTo>
                    <a:pt x="915431" y="1262011"/>
                  </a:lnTo>
                  <a:lnTo>
                    <a:pt x="911925" y="1249311"/>
                  </a:lnTo>
                  <a:lnTo>
                    <a:pt x="908227" y="1236611"/>
                  </a:lnTo>
                  <a:close/>
                </a:path>
                <a:path w="4303395" h="2024379" extrusionOk="0">
                  <a:moveTo>
                    <a:pt x="972705" y="1287411"/>
                  </a:moveTo>
                  <a:lnTo>
                    <a:pt x="964476" y="1287411"/>
                  </a:lnTo>
                  <a:lnTo>
                    <a:pt x="962761" y="1300111"/>
                  </a:lnTo>
                  <a:lnTo>
                    <a:pt x="977658" y="1300111"/>
                  </a:lnTo>
                  <a:lnTo>
                    <a:pt x="972705" y="1287411"/>
                  </a:lnTo>
                  <a:close/>
                </a:path>
                <a:path w="4303395" h="2024379" extrusionOk="0">
                  <a:moveTo>
                    <a:pt x="1527721" y="1287411"/>
                  </a:moveTo>
                  <a:lnTo>
                    <a:pt x="1407604" y="1287411"/>
                  </a:lnTo>
                  <a:lnTo>
                    <a:pt x="1407934" y="1300111"/>
                  </a:lnTo>
                  <a:lnTo>
                    <a:pt x="1525092" y="1300111"/>
                  </a:lnTo>
                  <a:lnTo>
                    <a:pt x="1527721" y="1287411"/>
                  </a:lnTo>
                  <a:close/>
                </a:path>
                <a:path w="4303395" h="2024379" extrusionOk="0">
                  <a:moveTo>
                    <a:pt x="2017547" y="1287411"/>
                  </a:moveTo>
                  <a:lnTo>
                    <a:pt x="1549831" y="1287411"/>
                  </a:lnTo>
                  <a:lnTo>
                    <a:pt x="1562070" y="1300111"/>
                  </a:lnTo>
                  <a:lnTo>
                    <a:pt x="2016937" y="1300111"/>
                  </a:lnTo>
                  <a:lnTo>
                    <a:pt x="2017547" y="1287411"/>
                  </a:lnTo>
                  <a:close/>
                </a:path>
                <a:path w="4303395" h="2024379" extrusionOk="0">
                  <a:moveTo>
                    <a:pt x="475259" y="1262011"/>
                  </a:moveTo>
                  <a:lnTo>
                    <a:pt x="382296" y="1262011"/>
                  </a:lnTo>
                  <a:lnTo>
                    <a:pt x="379628" y="1274711"/>
                  </a:lnTo>
                  <a:lnTo>
                    <a:pt x="375028" y="1287411"/>
                  </a:lnTo>
                  <a:lnTo>
                    <a:pt x="487891" y="1287411"/>
                  </a:lnTo>
                  <a:lnTo>
                    <a:pt x="481274" y="1274711"/>
                  </a:lnTo>
                  <a:lnTo>
                    <a:pt x="475259" y="1262011"/>
                  </a:lnTo>
                  <a:close/>
                </a:path>
                <a:path w="4303395" h="2024379" extrusionOk="0">
                  <a:moveTo>
                    <a:pt x="1998062" y="1274711"/>
                  </a:moveTo>
                  <a:lnTo>
                    <a:pt x="1389529" y="1274711"/>
                  </a:lnTo>
                  <a:lnTo>
                    <a:pt x="1396264" y="1287411"/>
                  </a:lnTo>
                  <a:lnTo>
                    <a:pt x="2004390" y="1287411"/>
                  </a:lnTo>
                  <a:lnTo>
                    <a:pt x="1998062" y="1274711"/>
                  </a:lnTo>
                  <a:close/>
                </a:path>
                <a:path w="4303395" h="2024379" extrusionOk="0">
                  <a:moveTo>
                    <a:pt x="601702" y="1211211"/>
                  </a:moveTo>
                  <a:lnTo>
                    <a:pt x="580732" y="1211211"/>
                  </a:lnTo>
                  <a:lnTo>
                    <a:pt x="580757" y="1236611"/>
                  </a:lnTo>
                  <a:lnTo>
                    <a:pt x="580837" y="1249311"/>
                  </a:lnTo>
                  <a:lnTo>
                    <a:pt x="580965" y="1262011"/>
                  </a:lnTo>
                  <a:lnTo>
                    <a:pt x="580809" y="1274711"/>
                  </a:lnTo>
                  <a:lnTo>
                    <a:pt x="685292" y="1274711"/>
                  </a:lnTo>
                  <a:lnTo>
                    <a:pt x="678840" y="1262011"/>
                  </a:lnTo>
                  <a:lnTo>
                    <a:pt x="641972" y="1262011"/>
                  </a:lnTo>
                  <a:lnTo>
                    <a:pt x="635965" y="1249311"/>
                  </a:lnTo>
                  <a:lnTo>
                    <a:pt x="634174" y="1236611"/>
                  </a:lnTo>
                  <a:lnTo>
                    <a:pt x="625614" y="1236611"/>
                  </a:lnTo>
                  <a:lnTo>
                    <a:pt x="619937" y="1223911"/>
                  </a:lnTo>
                  <a:lnTo>
                    <a:pt x="611209" y="1223911"/>
                  </a:lnTo>
                  <a:lnTo>
                    <a:pt x="601702" y="1211211"/>
                  </a:lnTo>
                  <a:close/>
                </a:path>
                <a:path w="4303395" h="2024379" extrusionOk="0">
                  <a:moveTo>
                    <a:pt x="751890" y="1262011"/>
                  </a:moveTo>
                  <a:lnTo>
                    <a:pt x="742061" y="1262011"/>
                  </a:lnTo>
                  <a:lnTo>
                    <a:pt x="739355" y="1274711"/>
                  </a:lnTo>
                  <a:lnTo>
                    <a:pt x="754519" y="1274711"/>
                  </a:lnTo>
                  <a:lnTo>
                    <a:pt x="751890" y="1262011"/>
                  </a:lnTo>
                  <a:close/>
                </a:path>
                <a:path w="4303395" h="2024379" extrusionOk="0">
                  <a:moveTo>
                    <a:pt x="1989808" y="1262011"/>
                  </a:moveTo>
                  <a:lnTo>
                    <a:pt x="1382309" y="1262011"/>
                  </a:lnTo>
                  <a:lnTo>
                    <a:pt x="1383372" y="1274711"/>
                  </a:lnTo>
                  <a:lnTo>
                    <a:pt x="1993138" y="1274711"/>
                  </a:lnTo>
                  <a:lnTo>
                    <a:pt x="1989808" y="1262011"/>
                  </a:lnTo>
                  <a:close/>
                </a:path>
                <a:path w="4303395" h="2024379" extrusionOk="0">
                  <a:moveTo>
                    <a:pt x="466523" y="1249311"/>
                  </a:moveTo>
                  <a:lnTo>
                    <a:pt x="384671" y="1249311"/>
                  </a:lnTo>
                  <a:lnTo>
                    <a:pt x="383736" y="1262011"/>
                  </a:lnTo>
                  <a:lnTo>
                    <a:pt x="470712" y="1262011"/>
                  </a:lnTo>
                  <a:lnTo>
                    <a:pt x="466523" y="1249311"/>
                  </a:lnTo>
                  <a:close/>
                </a:path>
                <a:path w="4303395" h="2024379" extrusionOk="0">
                  <a:moveTo>
                    <a:pt x="793356" y="1249311"/>
                  </a:moveTo>
                  <a:lnTo>
                    <a:pt x="751928" y="1249311"/>
                  </a:lnTo>
                  <a:lnTo>
                    <a:pt x="756780" y="1262011"/>
                  </a:lnTo>
                  <a:lnTo>
                    <a:pt x="796632" y="1262011"/>
                  </a:lnTo>
                  <a:lnTo>
                    <a:pt x="793356" y="1249311"/>
                  </a:lnTo>
                  <a:close/>
                </a:path>
                <a:path w="4303395" h="2024379" extrusionOk="0">
                  <a:moveTo>
                    <a:pt x="1985314" y="1236611"/>
                  </a:moveTo>
                  <a:lnTo>
                    <a:pt x="1385519" y="1236611"/>
                  </a:lnTo>
                  <a:lnTo>
                    <a:pt x="1384760" y="1249311"/>
                  </a:lnTo>
                  <a:lnTo>
                    <a:pt x="1383231" y="1262011"/>
                  </a:lnTo>
                  <a:lnTo>
                    <a:pt x="1987788" y="1262011"/>
                  </a:lnTo>
                  <a:lnTo>
                    <a:pt x="1986487" y="1249311"/>
                  </a:lnTo>
                  <a:lnTo>
                    <a:pt x="1985314" y="1236611"/>
                  </a:lnTo>
                  <a:close/>
                </a:path>
                <a:path w="4303395" h="2024379" extrusionOk="0">
                  <a:moveTo>
                    <a:pt x="2946125" y="1249311"/>
                  </a:moveTo>
                  <a:lnTo>
                    <a:pt x="2881109" y="1249311"/>
                  </a:lnTo>
                  <a:lnTo>
                    <a:pt x="2878529" y="1262011"/>
                  </a:lnTo>
                  <a:lnTo>
                    <a:pt x="2953753" y="1262011"/>
                  </a:lnTo>
                  <a:lnTo>
                    <a:pt x="2946125" y="1249311"/>
                  </a:lnTo>
                  <a:close/>
                </a:path>
                <a:path w="4303395" h="2024379" extrusionOk="0">
                  <a:moveTo>
                    <a:pt x="441286" y="1223911"/>
                  </a:moveTo>
                  <a:lnTo>
                    <a:pt x="388621" y="1223911"/>
                  </a:lnTo>
                  <a:lnTo>
                    <a:pt x="385825" y="1249311"/>
                  </a:lnTo>
                  <a:lnTo>
                    <a:pt x="453048" y="1249311"/>
                  </a:lnTo>
                  <a:lnTo>
                    <a:pt x="446951" y="1236611"/>
                  </a:lnTo>
                  <a:lnTo>
                    <a:pt x="441286" y="1223911"/>
                  </a:lnTo>
                  <a:close/>
                </a:path>
                <a:path w="4303395" h="2024379" extrusionOk="0">
                  <a:moveTo>
                    <a:pt x="801293" y="1236611"/>
                  </a:moveTo>
                  <a:lnTo>
                    <a:pt x="750562" y="1236611"/>
                  </a:lnTo>
                  <a:lnTo>
                    <a:pt x="749076" y="1249311"/>
                  </a:lnTo>
                  <a:lnTo>
                    <a:pt x="794448" y="1249311"/>
                  </a:lnTo>
                  <a:lnTo>
                    <a:pt x="801293" y="1236611"/>
                  </a:lnTo>
                  <a:close/>
                </a:path>
                <a:path w="4303395" h="2024379" extrusionOk="0">
                  <a:moveTo>
                    <a:pt x="2601341" y="1173111"/>
                  </a:moveTo>
                  <a:lnTo>
                    <a:pt x="2030996" y="1173111"/>
                  </a:lnTo>
                  <a:lnTo>
                    <a:pt x="2032012" y="1185811"/>
                  </a:lnTo>
                  <a:lnTo>
                    <a:pt x="2034743" y="1185811"/>
                  </a:lnTo>
                  <a:lnTo>
                    <a:pt x="2036955" y="1198511"/>
                  </a:lnTo>
                  <a:lnTo>
                    <a:pt x="2034919" y="1211211"/>
                  </a:lnTo>
                  <a:lnTo>
                    <a:pt x="2030565" y="1211211"/>
                  </a:lnTo>
                  <a:lnTo>
                    <a:pt x="2025827" y="1223911"/>
                  </a:lnTo>
                  <a:lnTo>
                    <a:pt x="2019319" y="1223911"/>
                  </a:lnTo>
                  <a:lnTo>
                    <a:pt x="2012100" y="1236611"/>
                  </a:lnTo>
                  <a:lnTo>
                    <a:pt x="2005741" y="1249311"/>
                  </a:lnTo>
                  <a:lnTo>
                    <a:pt x="2587710" y="1249311"/>
                  </a:lnTo>
                  <a:lnTo>
                    <a:pt x="2592864" y="1236611"/>
                  </a:lnTo>
                  <a:lnTo>
                    <a:pt x="2597264" y="1236611"/>
                  </a:lnTo>
                  <a:lnTo>
                    <a:pt x="2599980" y="1223911"/>
                  </a:lnTo>
                  <a:lnTo>
                    <a:pt x="2602236" y="1211211"/>
                  </a:lnTo>
                  <a:lnTo>
                    <a:pt x="2604054" y="1198511"/>
                  </a:lnTo>
                  <a:lnTo>
                    <a:pt x="2605455" y="1185811"/>
                  </a:lnTo>
                  <a:lnTo>
                    <a:pt x="2601341" y="1173111"/>
                  </a:lnTo>
                  <a:close/>
                </a:path>
                <a:path w="4303395" h="2024379" extrusionOk="0">
                  <a:moveTo>
                    <a:pt x="2917939" y="1223911"/>
                  </a:moveTo>
                  <a:lnTo>
                    <a:pt x="2912033" y="1236611"/>
                  </a:lnTo>
                  <a:lnTo>
                    <a:pt x="2890356" y="1236611"/>
                  </a:lnTo>
                  <a:lnTo>
                    <a:pt x="2884720" y="1249311"/>
                  </a:lnTo>
                  <a:lnTo>
                    <a:pt x="2938572" y="1249311"/>
                  </a:lnTo>
                  <a:lnTo>
                    <a:pt x="2923552" y="1236611"/>
                  </a:lnTo>
                  <a:lnTo>
                    <a:pt x="2917939" y="1223911"/>
                  </a:lnTo>
                  <a:close/>
                </a:path>
                <a:path w="4303395" h="2024379" extrusionOk="0">
                  <a:moveTo>
                    <a:pt x="821728" y="1223911"/>
                  </a:moveTo>
                  <a:lnTo>
                    <a:pt x="746785" y="1223911"/>
                  </a:lnTo>
                  <a:lnTo>
                    <a:pt x="750168" y="1236611"/>
                  </a:lnTo>
                  <a:lnTo>
                    <a:pt x="815297" y="1236611"/>
                  </a:lnTo>
                  <a:lnTo>
                    <a:pt x="821728" y="1223911"/>
                  </a:lnTo>
                  <a:close/>
                </a:path>
                <a:path w="4303395" h="2024379" extrusionOk="0">
                  <a:moveTo>
                    <a:pt x="881265" y="1223911"/>
                  </a:moveTo>
                  <a:lnTo>
                    <a:pt x="864285" y="1223911"/>
                  </a:lnTo>
                  <a:lnTo>
                    <a:pt x="860894" y="1236611"/>
                  </a:lnTo>
                  <a:lnTo>
                    <a:pt x="884034" y="1236611"/>
                  </a:lnTo>
                  <a:lnTo>
                    <a:pt x="881265" y="1223911"/>
                  </a:lnTo>
                  <a:close/>
                </a:path>
                <a:path w="4303395" h="2024379" extrusionOk="0">
                  <a:moveTo>
                    <a:pt x="1931606" y="1211211"/>
                  </a:moveTo>
                  <a:lnTo>
                    <a:pt x="1375613" y="1211211"/>
                  </a:lnTo>
                  <a:lnTo>
                    <a:pt x="1379080" y="1223911"/>
                  </a:lnTo>
                  <a:lnTo>
                    <a:pt x="1383296" y="1236611"/>
                  </a:lnTo>
                  <a:lnTo>
                    <a:pt x="1975294" y="1236611"/>
                  </a:lnTo>
                  <a:lnTo>
                    <a:pt x="1966214" y="1223911"/>
                  </a:lnTo>
                  <a:lnTo>
                    <a:pt x="1933359" y="1223911"/>
                  </a:lnTo>
                  <a:lnTo>
                    <a:pt x="1931606" y="1211211"/>
                  </a:lnTo>
                  <a:close/>
                </a:path>
                <a:path w="4303395" h="2024379" extrusionOk="0">
                  <a:moveTo>
                    <a:pt x="1996313" y="1223911"/>
                  </a:moveTo>
                  <a:lnTo>
                    <a:pt x="1985708" y="1223911"/>
                  </a:lnTo>
                  <a:lnTo>
                    <a:pt x="1991652" y="1236611"/>
                  </a:lnTo>
                  <a:lnTo>
                    <a:pt x="1996313" y="1223911"/>
                  </a:lnTo>
                  <a:close/>
                </a:path>
                <a:path w="4303395" h="2024379" extrusionOk="0">
                  <a:moveTo>
                    <a:pt x="2699131" y="1173111"/>
                  </a:moveTo>
                  <a:lnTo>
                    <a:pt x="2620035" y="1173111"/>
                  </a:lnTo>
                  <a:lnTo>
                    <a:pt x="2619012" y="1185811"/>
                  </a:lnTo>
                  <a:lnTo>
                    <a:pt x="2617204" y="1198511"/>
                  </a:lnTo>
                  <a:lnTo>
                    <a:pt x="2614618" y="1211211"/>
                  </a:lnTo>
                  <a:lnTo>
                    <a:pt x="2609938" y="1223911"/>
                  </a:lnTo>
                  <a:lnTo>
                    <a:pt x="2608846" y="1236611"/>
                  </a:lnTo>
                  <a:lnTo>
                    <a:pt x="2721077" y="1236611"/>
                  </a:lnTo>
                  <a:lnTo>
                    <a:pt x="2716160" y="1223911"/>
                  </a:lnTo>
                  <a:lnTo>
                    <a:pt x="2708198" y="1223911"/>
                  </a:lnTo>
                  <a:lnTo>
                    <a:pt x="2704122" y="1211211"/>
                  </a:lnTo>
                  <a:lnTo>
                    <a:pt x="2698254" y="1211211"/>
                  </a:lnTo>
                  <a:lnTo>
                    <a:pt x="2696286" y="1198511"/>
                  </a:lnTo>
                  <a:lnTo>
                    <a:pt x="2696692" y="1185811"/>
                  </a:lnTo>
                  <a:lnTo>
                    <a:pt x="2698940" y="1185811"/>
                  </a:lnTo>
                  <a:lnTo>
                    <a:pt x="2699131" y="1173111"/>
                  </a:lnTo>
                  <a:close/>
                </a:path>
                <a:path w="4303395" h="2024379" extrusionOk="0">
                  <a:moveTo>
                    <a:pt x="2906356" y="1223911"/>
                  </a:moveTo>
                  <a:lnTo>
                    <a:pt x="2897681" y="1236611"/>
                  </a:lnTo>
                  <a:lnTo>
                    <a:pt x="2912033" y="1236611"/>
                  </a:lnTo>
                  <a:lnTo>
                    <a:pt x="2906356" y="1223911"/>
                  </a:lnTo>
                  <a:close/>
                </a:path>
                <a:path w="4303395" h="2024379" extrusionOk="0">
                  <a:moveTo>
                    <a:pt x="421741" y="1198511"/>
                  </a:moveTo>
                  <a:lnTo>
                    <a:pt x="414998" y="1198511"/>
                  </a:lnTo>
                  <a:lnTo>
                    <a:pt x="408660" y="1211211"/>
                  </a:lnTo>
                  <a:lnTo>
                    <a:pt x="396646" y="1211211"/>
                  </a:lnTo>
                  <a:lnTo>
                    <a:pt x="391339" y="1223911"/>
                  </a:lnTo>
                  <a:lnTo>
                    <a:pt x="435508" y="1223911"/>
                  </a:lnTo>
                  <a:lnTo>
                    <a:pt x="429148" y="1211211"/>
                  </a:lnTo>
                  <a:lnTo>
                    <a:pt x="421741" y="1198511"/>
                  </a:lnTo>
                  <a:close/>
                </a:path>
                <a:path w="4303395" h="2024379" extrusionOk="0">
                  <a:moveTo>
                    <a:pt x="815060" y="1198511"/>
                  </a:moveTo>
                  <a:lnTo>
                    <a:pt x="764831" y="1198511"/>
                  </a:lnTo>
                  <a:lnTo>
                    <a:pt x="763473" y="1211211"/>
                  </a:lnTo>
                  <a:lnTo>
                    <a:pt x="762533" y="1223911"/>
                  </a:lnTo>
                  <a:lnTo>
                    <a:pt x="820597" y="1223911"/>
                  </a:lnTo>
                  <a:lnTo>
                    <a:pt x="818743" y="1211211"/>
                  </a:lnTo>
                  <a:lnTo>
                    <a:pt x="817867" y="1211211"/>
                  </a:lnTo>
                  <a:lnTo>
                    <a:pt x="815060" y="1198511"/>
                  </a:lnTo>
                  <a:close/>
                </a:path>
                <a:path w="4303395" h="2024379" extrusionOk="0">
                  <a:moveTo>
                    <a:pt x="2007741" y="1211211"/>
                  </a:moveTo>
                  <a:lnTo>
                    <a:pt x="1966771" y="1211211"/>
                  </a:lnTo>
                  <a:lnTo>
                    <a:pt x="1972503" y="1223911"/>
                  </a:lnTo>
                  <a:lnTo>
                    <a:pt x="2001705" y="1223911"/>
                  </a:lnTo>
                  <a:lnTo>
                    <a:pt x="2007741" y="1211211"/>
                  </a:lnTo>
                  <a:close/>
                </a:path>
                <a:path w="4303395" h="2024379" extrusionOk="0">
                  <a:moveTo>
                    <a:pt x="393293" y="1198511"/>
                  </a:moveTo>
                  <a:lnTo>
                    <a:pt x="375025" y="1198511"/>
                  </a:lnTo>
                  <a:lnTo>
                    <a:pt x="380390" y="1211211"/>
                  </a:lnTo>
                  <a:lnTo>
                    <a:pt x="386765" y="1211211"/>
                  </a:lnTo>
                  <a:lnTo>
                    <a:pt x="393293" y="1198511"/>
                  </a:lnTo>
                  <a:close/>
                </a:path>
                <a:path w="4303395" h="2024379" extrusionOk="0">
                  <a:moveTo>
                    <a:pt x="574497" y="1198511"/>
                  </a:moveTo>
                  <a:lnTo>
                    <a:pt x="498107" y="1198511"/>
                  </a:lnTo>
                  <a:lnTo>
                    <a:pt x="491769" y="1211211"/>
                  </a:lnTo>
                  <a:lnTo>
                    <a:pt x="566928" y="1211211"/>
                  </a:lnTo>
                  <a:lnTo>
                    <a:pt x="574497" y="1198511"/>
                  </a:lnTo>
                  <a:close/>
                </a:path>
                <a:path w="4303395" h="2024379" extrusionOk="0">
                  <a:moveTo>
                    <a:pt x="1722526" y="1147711"/>
                  </a:moveTo>
                  <a:lnTo>
                    <a:pt x="1376938" y="1147711"/>
                  </a:lnTo>
                  <a:lnTo>
                    <a:pt x="1381831" y="1160411"/>
                  </a:lnTo>
                  <a:lnTo>
                    <a:pt x="1385455" y="1173111"/>
                  </a:lnTo>
                  <a:lnTo>
                    <a:pt x="1383816" y="1185811"/>
                  </a:lnTo>
                  <a:lnTo>
                    <a:pt x="1381082" y="1198511"/>
                  </a:lnTo>
                  <a:lnTo>
                    <a:pt x="1378074" y="1211211"/>
                  </a:lnTo>
                  <a:lnTo>
                    <a:pt x="1816366" y="1211211"/>
                  </a:lnTo>
                  <a:lnTo>
                    <a:pt x="1808512" y="1198511"/>
                  </a:lnTo>
                  <a:lnTo>
                    <a:pt x="1801558" y="1198511"/>
                  </a:lnTo>
                  <a:lnTo>
                    <a:pt x="1795442" y="1185811"/>
                  </a:lnTo>
                  <a:lnTo>
                    <a:pt x="1790103" y="1185811"/>
                  </a:lnTo>
                  <a:lnTo>
                    <a:pt x="1785010" y="1173111"/>
                  </a:lnTo>
                  <a:lnTo>
                    <a:pt x="1758657" y="1173111"/>
                  </a:lnTo>
                  <a:lnTo>
                    <a:pt x="1754733" y="1160411"/>
                  </a:lnTo>
                  <a:lnTo>
                    <a:pt x="1729158" y="1160411"/>
                  </a:lnTo>
                  <a:lnTo>
                    <a:pt x="1722526" y="1147711"/>
                  </a:lnTo>
                  <a:close/>
                </a:path>
                <a:path w="4303395" h="2024379" extrusionOk="0">
                  <a:moveTo>
                    <a:pt x="1908350" y="1198511"/>
                  </a:moveTo>
                  <a:lnTo>
                    <a:pt x="1875740" y="1198511"/>
                  </a:lnTo>
                  <a:lnTo>
                    <a:pt x="1867598" y="1211211"/>
                  </a:lnTo>
                  <a:lnTo>
                    <a:pt x="1913232" y="1211211"/>
                  </a:lnTo>
                  <a:lnTo>
                    <a:pt x="1908350" y="1198511"/>
                  </a:lnTo>
                  <a:close/>
                </a:path>
                <a:path w="4303395" h="2024379" extrusionOk="0">
                  <a:moveTo>
                    <a:pt x="2016705" y="1173111"/>
                  </a:moveTo>
                  <a:lnTo>
                    <a:pt x="1900199" y="1173111"/>
                  </a:lnTo>
                  <a:lnTo>
                    <a:pt x="1909084" y="1185811"/>
                  </a:lnTo>
                  <a:lnTo>
                    <a:pt x="1916771" y="1185811"/>
                  </a:lnTo>
                  <a:lnTo>
                    <a:pt x="1924150" y="1198511"/>
                  </a:lnTo>
                  <a:lnTo>
                    <a:pt x="1932114" y="1211211"/>
                  </a:lnTo>
                  <a:lnTo>
                    <a:pt x="2014384" y="1211211"/>
                  </a:lnTo>
                  <a:lnTo>
                    <a:pt x="2021598" y="1198511"/>
                  </a:lnTo>
                  <a:lnTo>
                    <a:pt x="2018792" y="1185811"/>
                  </a:lnTo>
                  <a:lnTo>
                    <a:pt x="2016705" y="1173111"/>
                  </a:lnTo>
                  <a:close/>
                </a:path>
                <a:path w="4303395" h="2024379" extrusionOk="0">
                  <a:moveTo>
                    <a:pt x="343806" y="1096911"/>
                  </a:moveTo>
                  <a:lnTo>
                    <a:pt x="304890" y="1096911"/>
                  </a:lnTo>
                  <a:lnTo>
                    <a:pt x="299554" y="1109611"/>
                  </a:lnTo>
                  <a:lnTo>
                    <a:pt x="286219" y="1109611"/>
                  </a:lnTo>
                  <a:lnTo>
                    <a:pt x="287375" y="1122311"/>
                  </a:lnTo>
                  <a:lnTo>
                    <a:pt x="288798" y="1135011"/>
                  </a:lnTo>
                  <a:lnTo>
                    <a:pt x="290398" y="1135011"/>
                  </a:lnTo>
                  <a:lnTo>
                    <a:pt x="291961" y="1147711"/>
                  </a:lnTo>
                  <a:lnTo>
                    <a:pt x="293419" y="1160411"/>
                  </a:lnTo>
                  <a:lnTo>
                    <a:pt x="301879" y="1160411"/>
                  </a:lnTo>
                  <a:lnTo>
                    <a:pt x="311888" y="1173111"/>
                  </a:lnTo>
                  <a:lnTo>
                    <a:pt x="330368" y="1173111"/>
                  </a:lnTo>
                  <a:lnTo>
                    <a:pt x="339191" y="1185811"/>
                  </a:lnTo>
                  <a:lnTo>
                    <a:pt x="352742" y="1185811"/>
                  </a:lnTo>
                  <a:lnTo>
                    <a:pt x="361386" y="1198511"/>
                  </a:lnTo>
                  <a:lnTo>
                    <a:pt x="403415" y="1198511"/>
                  </a:lnTo>
                  <a:lnTo>
                    <a:pt x="394425" y="1185811"/>
                  </a:lnTo>
                  <a:lnTo>
                    <a:pt x="384727" y="1173111"/>
                  </a:lnTo>
                  <a:lnTo>
                    <a:pt x="376887" y="1160411"/>
                  </a:lnTo>
                  <a:lnTo>
                    <a:pt x="373468" y="1147711"/>
                  </a:lnTo>
                  <a:lnTo>
                    <a:pt x="372046" y="1147711"/>
                  </a:lnTo>
                  <a:lnTo>
                    <a:pt x="369976" y="1135011"/>
                  </a:lnTo>
                  <a:lnTo>
                    <a:pt x="364655" y="1122311"/>
                  </a:lnTo>
                  <a:lnTo>
                    <a:pt x="357999" y="1122311"/>
                  </a:lnTo>
                  <a:lnTo>
                    <a:pt x="351212" y="1109611"/>
                  </a:lnTo>
                  <a:lnTo>
                    <a:pt x="343806" y="1096911"/>
                  </a:lnTo>
                  <a:close/>
                </a:path>
                <a:path w="4303395" h="2024379" extrusionOk="0">
                  <a:moveTo>
                    <a:pt x="538937" y="1185811"/>
                  </a:moveTo>
                  <a:lnTo>
                    <a:pt x="513156" y="1185811"/>
                  </a:lnTo>
                  <a:lnTo>
                    <a:pt x="505394" y="1198511"/>
                  </a:lnTo>
                  <a:lnTo>
                    <a:pt x="542010" y="1198511"/>
                  </a:lnTo>
                  <a:lnTo>
                    <a:pt x="538937" y="1185811"/>
                  </a:lnTo>
                  <a:close/>
                </a:path>
                <a:path w="4303395" h="2024379" extrusionOk="0">
                  <a:moveTo>
                    <a:pt x="586092" y="1096911"/>
                  </a:moveTo>
                  <a:lnTo>
                    <a:pt x="541674" y="1096911"/>
                  </a:lnTo>
                  <a:lnTo>
                    <a:pt x="526923" y="1109611"/>
                  </a:lnTo>
                  <a:lnTo>
                    <a:pt x="513473" y="1109611"/>
                  </a:lnTo>
                  <a:lnTo>
                    <a:pt x="509954" y="1122311"/>
                  </a:lnTo>
                  <a:lnTo>
                    <a:pt x="505834" y="1122311"/>
                  </a:lnTo>
                  <a:lnTo>
                    <a:pt x="500772" y="1135011"/>
                  </a:lnTo>
                  <a:lnTo>
                    <a:pt x="494423" y="1135011"/>
                  </a:lnTo>
                  <a:lnTo>
                    <a:pt x="498415" y="1147711"/>
                  </a:lnTo>
                  <a:lnTo>
                    <a:pt x="502565" y="1147711"/>
                  </a:lnTo>
                  <a:lnTo>
                    <a:pt x="506852" y="1160411"/>
                  </a:lnTo>
                  <a:lnTo>
                    <a:pt x="511251" y="1160411"/>
                  </a:lnTo>
                  <a:lnTo>
                    <a:pt x="519956" y="1173111"/>
                  </a:lnTo>
                  <a:lnTo>
                    <a:pt x="542656" y="1173111"/>
                  </a:lnTo>
                  <a:lnTo>
                    <a:pt x="551954" y="1185811"/>
                  </a:lnTo>
                  <a:lnTo>
                    <a:pt x="585063" y="1185811"/>
                  </a:lnTo>
                  <a:lnTo>
                    <a:pt x="591985" y="1198511"/>
                  </a:lnTo>
                  <a:lnTo>
                    <a:pt x="602043" y="1185811"/>
                  </a:lnTo>
                  <a:lnTo>
                    <a:pt x="612262" y="1173111"/>
                  </a:lnTo>
                  <a:lnTo>
                    <a:pt x="622397" y="1160411"/>
                  </a:lnTo>
                  <a:lnTo>
                    <a:pt x="632206" y="1147711"/>
                  </a:lnTo>
                  <a:lnTo>
                    <a:pt x="622645" y="1135011"/>
                  </a:lnTo>
                  <a:lnTo>
                    <a:pt x="611744" y="1122311"/>
                  </a:lnTo>
                  <a:lnTo>
                    <a:pt x="599546" y="1109611"/>
                  </a:lnTo>
                  <a:lnTo>
                    <a:pt x="586092" y="1096911"/>
                  </a:lnTo>
                  <a:close/>
                </a:path>
                <a:path w="4303395" h="2024379" extrusionOk="0">
                  <a:moveTo>
                    <a:pt x="800434" y="1185811"/>
                  </a:moveTo>
                  <a:lnTo>
                    <a:pt x="770600" y="1185811"/>
                  </a:lnTo>
                  <a:lnTo>
                    <a:pt x="766586" y="1198511"/>
                  </a:lnTo>
                  <a:lnTo>
                    <a:pt x="809829" y="1198511"/>
                  </a:lnTo>
                  <a:lnTo>
                    <a:pt x="800434" y="1185811"/>
                  </a:lnTo>
                  <a:close/>
                </a:path>
                <a:path w="4303395" h="2024379" extrusionOk="0">
                  <a:moveTo>
                    <a:pt x="1878071" y="1185811"/>
                  </a:moveTo>
                  <a:lnTo>
                    <a:pt x="1814372" y="1185811"/>
                  </a:lnTo>
                  <a:lnTo>
                    <a:pt x="1822234" y="1198511"/>
                  </a:lnTo>
                  <a:lnTo>
                    <a:pt x="1873147" y="1198511"/>
                  </a:lnTo>
                  <a:lnTo>
                    <a:pt x="1878071" y="1185811"/>
                  </a:lnTo>
                  <a:close/>
                </a:path>
                <a:path w="4303395" h="2024379" extrusionOk="0">
                  <a:moveTo>
                    <a:pt x="1899005" y="1185811"/>
                  </a:moveTo>
                  <a:lnTo>
                    <a:pt x="1890856" y="1198511"/>
                  </a:lnTo>
                  <a:lnTo>
                    <a:pt x="1904352" y="1198511"/>
                  </a:lnTo>
                  <a:lnTo>
                    <a:pt x="1899005" y="1185811"/>
                  </a:lnTo>
                  <a:close/>
                </a:path>
                <a:path w="4303395" h="2024379" extrusionOk="0">
                  <a:moveTo>
                    <a:pt x="1900199" y="1173111"/>
                  </a:moveTo>
                  <a:lnTo>
                    <a:pt x="1797873" y="1173111"/>
                  </a:lnTo>
                  <a:lnTo>
                    <a:pt x="1802815" y="1185811"/>
                  </a:lnTo>
                  <a:lnTo>
                    <a:pt x="1892554" y="1185811"/>
                  </a:lnTo>
                  <a:lnTo>
                    <a:pt x="1900199" y="1173111"/>
                  </a:lnTo>
                  <a:close/>
                </a:path>
                <a:path w="4303395" h="2024379" extrusionOk="0">
                  <a:moveTo>
                    <a:pt x="2020033" y="1160411"/>
                  </a:moveTo>
                  <a:lnTo>
                    <a:pt x="1785283" y="1160411"/>
                  </a:lnTo>
                  <a:lnTo>
                    <a:pt x="1792203" y="1173111"/>
                  </a:lnTo>
                  <a:lnTo>
                    <a:pt x="2016099" y="1173111"/>
                  </a:lnTo>
                  <a:lnTo>
                    <a:pt x="2020033" y="1160411"/>
                  </a:lnTo>
                  <a:close/>
                </a:path>
                <a:path w="4303395" h="2024379" extrusionOk="0">
                  <a:moveTo>
                    <a:pt x="2591104" y="1160411"/>
                  </a:moveTo>
                  <a:lnTo>
                    <a:pt x="2034783" y="1160411"/>
                  </a:lnTo>
                  <a:lnTo>
                    <a:pt x="2030450" y="1173111"/>
                  </a:lnTo>
                  <a:lnTo>
                    <a:pt x="2591473" y="1173111"/>
                  </a:lnTo>
                  <a:lnTo>
                    <a:pt x="2591104" y="1160411"/>
                  </a:lnTo>
                  <a:close/>
                </a:path>
                <a:path w="4303395" h="2024379" extrusionOk="0">
                  <a:moveTo>
                    <a:pt x="2683459" y="1160411"/>
                  </a:moveTo>
                  <a:lnTo>
                    <a:pt x="2607932" y="1160411"/>
                  </a:lnTo>
                  <a:lnTo>
                    <a:pt x="2611907" y="1173111"/>
                  </a:lnTo>
                  <a:lnTo>
                    <a:pt x="2688235" y="1173111"/>
                  </a:lnTo>
                  <a:lnTo>
                    <a:pt x="2683459" y="1160411"/>
                  </a:lnTo>
                  <a:close/>
                </a:path>
                <a:path w="4303395" h="2024379" extrusionOk="0">
                  <a:moveTo>
                    <a:pt x="2029097" y="1147711"/>
                  </a:moveTo>
                  <a:lnTo>
                    <a:pt x="1738731" y="1147711"/>
                  </a:lnTo>
                  <a:lnTo>
                    <a:pt x="1740623" y="1160411"/>
                  </a:lnTo>
                  <a:lnTo>
                    <a:pt x="2024456" y="1160411"/>
                  </a:lnTo>
                  <a:lnTo>
                    <a:pt x="2029097" y="1147711"/>
                  </a:lnTo>
                  <a:close/>
                </a:path>
                <a:path w="4303395" h="2024379" extrusionOk="0">
                  <a:moveTo>
                    <a:pt x="2605565" y="1084211"/>
                  </a:moveTo>
                  <a:lnTo>
                    <a:pt x="2042236" y="1084211"/>
                  </a:lnTo>
                  <a:lnTo>
                    <a:pt x="2047392" y="1096911"/>
                  </a:lnTo>
                  <a:lnTo>
                    <a:pt x="2048336" y="1109611"/>
                  </a:lnTo>
                  <a:lnTo>
                    <a:pt x="2048624" y="1122311"/>
                  </a:lnTo>
                  <a:lnTo>
                    <a:pt x="2048378" y="1122311"/>
                  </a:lnTo>
                  <a:lnTo>
                    <a:pt x="2047722" y="1135011"/>
                  </a:lnTo>
                  <a:lnTo>
                    <a:pt x="2044639" y="1147711"/>
                  </a:lnTo>
                  <a:lnTo>
                    <a:pt x="2039920" y="1160411"/>
                  </a:lnTo>
                  <a:lnTo>
                    <a:pt x="2590797" y="1160411"/>
                  </a:lnTo>
                  <a:lnTo>
                    <a:pt x="2590844" y="1147711"/>
                  </a:lnTo>
                  <a:lnTo>
                    <a:pt x="2590965" y="1135011"/>
                  </a:lnTo>
                  <a:lnTo>
                    <a:pt x="2590673" y="1096911"/>
                  </a:lnTo>
                  <a:lnTo>
                    <a:pt x="2597937" y="1096911"/>
                  </a:lnTo>
                  <a:lnTo>
                    <a:pt x="2605565" y="1084211"/>
                  </a:lnTo>
                  <a:close/>
                </a:path>
                <a:path w="4303395" h="2024379" extrusionOk="0">
                  <a:moveTo>
                    <a:pt x="2672024" y="1135011"/>
                  </a:moveTo>
                  <a:lnTo>
                    <a:pt x="2599156" y="1135011"/>
                  </a:lnTo>
                  <a:lnTo>
                    <a:pt x="2596857" y="1147711"/>
                  </a:lnTo>
                  <a:lnTo>
                    <a:pt x="2597886" y="1160411"/>
                  </a:lnTo>
                  <a:lnTo>
                    <a:pt x="2680398" y="1160411"/>
                  </a:lnTo>
                  <a:lnTo>
                    <a:pt x="2676514" y="1147711"/>
                  </a:lnTo>
                  <a:lnTo>
                    <a:pt x="2672024" y="1135011"/>
                  </a:lnTo>
                  <a:close/>
                </a:path>
                <a:path w="4303395" h="2024379" extrusionOk="0">
                  <a:moveTo>
                    <a:pt x="463990" y="1135011"/>
                  </a:moveTo>
                  <a:lnTo>
                    <a:pt x="452213" y="1135011"/>
                  </a:lnTo>
                  <a:lnTo>
                    <a:pt x="457085" y="1147711"/>
                  </a:lnTo>
                  <a:lnTo>
                    <a:pt x="463990" y="1135011"/>
                  </a:lnTo>
                  <a:close/>
                </a:path>
                <a:path w="4303395" h="2024379" extrusionOk="0">
                  <a:moveTo>
                    <a:pt x="1639239" y="1071511"/>
                  </a:moveTo>
                  <a:lnTo>
                    <a:pt x="1323326" y="1071511"/>
                  </a:lnTo>
                  <a:lnTo>
                    <a:pt x="1324060" y="1084211"/>
                  </a:lnTo>
                  <a:lnTo>
                    <a:pt x="1327638" y="1096911"/>
                  </a:lnTo>
                  <a:lnTo>
                    <a:pt x="1335506" y="1109611"/>
                  </a:lnTo>
                  <a:lnTo>
                    <a:pt x="1345083" y="1109611"/>
                  </a:lnTo>
                  <a:lnTo>
                    <a:pt x="1353383" y="1122311"/>
                  </a:lnTo>
                  <a:lnTo>
                    <a:pt x="1360475" y="1122311"/>
                  </a:lnTo>
                  <a:lnTo>
                    <a:pt x="1366431" y="1135011"/>
                  </a:lnTo>
                  <a:lnTo>
                    <a:pt x="1371548" y="1147711"/>
                  </a:lnTo>
                  <a:lnTo>
                    <a:pt x="1708229" y="1147711"/>
                  </a:lnTo>
                  <a:lnTo>
                    <a:pt x="1702475" y="1135011"/>
                  </a:lnTo>
                  <a:lnTo>
                    <a:pt x="1660880" y="1135011"/>
                  </a:lnTo>
                  <a:lnTo>
                    <a:pt x="1656867" y="1122311"/>
                  </a:lnTo>
                  <a:lnTo>
                    <a:pt x="1651344" y="1109611"/>
                  </a:lnTo>
                  <a:lnTo>
                    <a:pt x="1645967" y="1096911"/>
                  </a:lnTo>
                  <a:lnTo>
                    <a:pt x="1641633" y="1084211"/>
                  </a:lnTo>
                  <a:lnTo>
                    <a:pt x="1639239" y="1071511"/>
                  </a:lnTo>
                  <a:close/>
                </a:path>
                <a:path w="4303395" h="2024379" extrusionOk="0">
                  <a:moveTo>
                    <a:pt x="2001704" y="1046111"/>
                  </a:moveTo>
                  <a:lnTo>
                    <a:pt x="1638655" y="1046111"/>
                  </a:lnTo>
                  <a:lnTo>
                    <a:pt x="1642808" y="1058811"/>
                  </a:lnTo>
                  <a:lnTo>
                    <a:pt x="1647952" y="1058811"/>
                  </a:lnTo>
                  <a:lnTo>
                    <a:pt x="1649361" y="1071511"/>
                  </a:lnTo>
                  <a:lnTo>
                    <a:pt x="1653574" y="1084211"/>
                  </a:lnTo>
                  <a:lnTo>
                    <a:pt x="1657753" y="1096911"/>
                  </a:lnTo>
                  <a:lnTo>
                    <a:pt x="1663603" y="1109611"/>
                  </a:lnTo>
                  <a:lnTo>
                    <a:pt x="1671408" y="1122311"/>
                  </a:lnTo>
                  <a:lnTo>
                    <a:pt x="1701317" y="1122311"/>
                  </a:lnTo>
                  <a:lnTo>
                    <a:pt x="1703692" y="1135011"/>
                  </a:lnTo>
                  <a:lnTo>
                    <a:pt x="1717600" y="1135011"/>
                  </a:lnTo>
                  <a:lnTo>
                    <a:pt x="1724021" y="1147711"/>
                  </a:lnTo>
                  <a:lnTo>
                    <a:pt x="2033689" y="1147711"/>
                  </a:lnTo>
                  <a:lnTo>
                    <a:pt x="2033848" y="1135011"/>
                  </a:lnTo>
                  <a:lnTo>
                    <a:pt x="2033848" y="1109611"/>
                  </a:lnTo>
                  <a:lnTo>
                    <a:pt x="2034171" y="1096911"/>
                  </a:lnTo>
                  <a:lnTo>
                    <a:pt x="2010713" y="1096911"/>
                  </a:lnTo>
                  <a:lnTo>
                    <a:pt x="2005457" y="1084211"/>
                  </a:lnTo>
                  <a:lnTo>
                    <a:pt x="2002109" y="1071511"/>
                  </a:lnTo>
                  <a:lnTo>
                    <a:pt x="2001591" y="1058811"/>
                  </a:lnTo>
                  <a:lnTo>
                    <a:pt x="2001704" y="1046111"/>
                  </a:lnTo>
                  <a:close/>
                </a:path>
                <a:path w="4303395" h="2024379" extrusionOk="0">
                  <a:moveTo>
                    <a:pt x="508012" y="1096911"/>
                  </a:moveTo>
                  <a:lnTo>
                    <a:pt x="435584" y="1096911"/>
                  </a:lnTo>
                  <a:lnTo>
                    <a:pt x="439889" y="1109611"/>
                  </a:lnTo>
                  <a:lnTo>
                    <a:pt x="442112" y="1109611"/>
                  </a:lnTo>
                  <a:lnTo>
                    <a:pt x="443498" y="1122311"/>
                  </a:lnTo>
                  <a:lnTo>
                    <a:pt x="447274" y="1135011"/>
                  </a:lnTo>
                  <a:lnTo>
                    <a:pt x="485902" y="1135011"/>
                  </a:lnTo>
                  <a:lnTo>
                    <a:pt x="490677" y="1122311"/>
                  </a:lnTo>
                  <a:lnTo>
                    <a:pt x="495073" y="1122311"/>
                  </a:lnTo>
                  <a:lnTo>
                    <a:pt x="508012" y="1096911"/>
                  </a:lnTo>
                  <a:close/>
                </a:path>
                <a:path w="4303395" h="2024379" extrusionOk="0">
                  <a:moveTo>
                    <a:pt x="2659964" y="1122311"/>
                  </a:moveTo>
                  <a:lnTo>
                    <a:pt x="2601405" y="1122311"/>
                  </a:lnTo>
                  <a:lnTo>
                    <a:pt x="2600909" y="1135011"/>
                  </a:lnTo>
                  <a:lnTo>
                    <a:pt x="2666612" y="1135011"/>
                  </a:lnTo>
                  <a:lnTo>
                    <a:pt x="2659964" y="1122311"/>
                  </a:lnTo>
                  <a:close/>
                </a:path>
                <a:path w="4303395" h="2024379" extrusionOk="0">
                  <a:moveTo>
                    <a:pt x="2640780" y="1109611"/>
                  </a:moveTo>
                  <a:lnTo>
                    <a:pt x="2602350" y="1109611"/>
                  </a:lnTo>
                  <a:lnTo>
                    <a:pt x="2601345" y="1122311"/>
                  </a:lnTo>
                  <a:lnTo>
                    <a:pt x="2650630" y="1122311"/>
                  </a:lnTo>
                  <a:lnTo>
                    <a:pt x="2640780" y="1109611"/>
                  </a:lnTo>
                  <a:close/>
                </a:path>
                <a:path w="4303395" h="2024379" extrusionOk="0">
                  <a:moveTo>
                    <a:pt x="2627292" y="1096911"/>
                  </a:moveTo>
                  <a:lnTo>
                    <a:pt x="2612449" y="1096911"/>
                  </a:lnTo>
                  <a:lnTo>
                    <a:pt x="2606040" y="1109611"/>
                  </a:lnTo>
                  <a:lnTo>
                    <a:pt x="2622473" y="1109611"/>
                  </a:lnTo>
                  <a:lnTo>
                    <a:pt x="2627292" y="1096911"/>
                  </a:lnTo>
                  <a:close/>
                </a:path>
                <a:path w="4303395" h="2024379" extrusionOk="0">
                  <a:moveTo>
                    <a:pt x="511800" y="1071511"/>
                  </a:moveTo>
                  <a:lnTo>
                    <a:pt x="426732" y="1071511"/>
                  </a:lnTo>
                  <a:lnTo>
                    <a:pt x="427723" y="1084211"/>
                  </a:lnTo>
                  <a:lnTo>
                    <a:pt x="430946" y="1096911"/>
                  </a:lnTo>
                  <a:lnTo>
                    <a:pt x="508342" y="1096911"/>
                  </a:lnTo>
                  <a:lnTo>
                    <a:pt x="511835" y="1084211"/>
                  </a:lnTo>
                  <a:lnTo>
                    <a:pt x="511800" y="1071511"/>
                  </a:lnTo>
                  <a:close/>
                </a:path>
                <a:path w="4303395" h="2024379" extrusionOk="0">
                  <a:moveTo>
                    <a:pt x="2636901" y="1084211"/>
                  </a:moveTo>
                  <a:lnTo>
                    <a:pt x="2628512" y="1084211"/>
                  </a:lnTo>
                  <a:lnTo>
                    <a:pt x="2620151" y="1096911"/>
                  </a:lnTo>
                  <a:lnTo>
                    <a:pt x="2634996" y="1096911"/>
                  </a:lnTo>
                  <a:lnTo>
                    <a:pt x="2636901" y="1084211"/>
                  </a:lnTo>
                  <a:close/>
                </a:path>
                <a:path w="4303395" h="2024379" extrusionOk="0">
                  <a:moveTo>
                    <a:pt x="346957" y="1071511"/>
                  </a:moveTo>
                  <a:lnTo>
                    <a:pt x="314682" y="1071511"/>
                  </a:lnTo>
                  <a:lnTo>
                    <a:pt x="314159" y="1084211"/>
                  </a:lnTo>
                  <a:lnTo>
                    <a:pt x="340575" y="1084211"/>
                  </a:lnTo>
                  <a:lnTo>
                    <a:pt x="346957" y="1071511"/>
                  </a:lnTo>
                  <a:close/>
                </a:path>
                <a:path w="4303395" h="2024379" extrusionOk="0">
                  <a:moveTo>
                    <a:pt x="1348175" y="982611"/>
                  </a:moveTo>
                  <a:lnTo>
                    <a:pt x="1002360" y="982611"/>
                  </a:lnTo>
                  <a:lnTo>
                    <a:pt x="1000356" y="995311"/>
                  </a:lnTo>
                  <a:lnTo>
                    <a:pt x="998071" y="1008011"/>
                  </a:lnTo>
                  <a:lnTo>
                    <a:pt x="995299" y="1020711"/>
                  </a:lnTo>
                  <a:lnTo>
                    <a:pt x="987324" y="1020711"/>
                  </a:lnTo>
                  <a:lnTo>
                    <a:pt x="982359" y="1033411"/>
                  </a:lnTo>
                  <a:lnTo>
                    <a:pt x="1126858" y="1033411"/>
                  </a:lnTo>
                  <a:lnTo>
                    <a:pt x="1131814" y="1046111"/>
                  </a:lnTo>
                  <a:lnTo>
                    <a:pt x="1137059" y="1058811"/>
                  </a:lnTo>
                  <a:lnTo>
                    <a:pt x="1143813" y="1058811"/>
                  </a:lnTo>
                  <a:lnTo>
                    <a:pt x="1153299" y="1071511"/>
                  </a:lnTo>
                  <a:lnTo>
                    <a:pt x="1266112" y="1071511"/>
                  </a:lnTo>
                  <a:lnTo>
                    <a:pt x="1277998" y="1084211"/>
                  </a:lnTo>
                  <a:lnTo>
                    <a:pt x="1297101" y="1084211"/>
                  </a:lnTo>
                  <a:lnTo>
                    <a:pt x="1300302" y="1071511"/>
                  </a:lnTo>
                  <a:lnTo>
                    <a:pt x="1311139" y="1058811"/>
                  </a:lnTo>
                  <a:lnTo>
                    <a:pt x="1319906" y="1033411"/>
                  </a:lnTo>
                  <a:lnTo>
                    <a:pt x="1329275" y="1008011"/>
                  </a:lnTo>
                  <a:lnTo>
                    <a:pt x="1341920" y="995311"/>
                  </a:lnTo>
                  <a:lnTo>
                    <a:pt x="1348175" y="982611"/>
                  </a:lnTo>
                  <a:close/>
                </a:path>
                <a:path w="4303395" h="2024379" extrusionOk="0">
                  <a:moveTo>
                    <a:pt x="2523629" y="931811"/>
                  </a:moveTo>
                  <a:lnTo>
                    <a:pt x="1978939" y="931811"/>
                  </a:lnTo>
                  <a:lnTo>
                    <a:pt x="1979041" y="944511"/>
                  </a:lnTo>
                  <a:lnTo>
                    <a:pt x="1979256" y="957211"/>
                  </a:lnTo>
                  <a:lnTo>
                    <a:pt x="1984248" y="957211"/>
                  </a:lnTo>
                  <a:lnTo>
                    <a:pt x="1987207" y="969911"/>
                  </a:lnTo>
                  <a:lnTo>
                    <a:pt x="1992359" y="982611"/>
                  </a:lnTo>
                  <a:lnTo>
                    <a:pt x="1993218" y="995311"/>
                  </a:lnTo>
                  <a:lnTo>
                    <a:pt x="1993295" y="1008011"/>
                  </a:lnTo>
                  <a:lnTo>
                    <a:pt x="1996097" y="1020711"/>
                  </a:lnTo>
                  <a:lnTo>
                    <a:pt x="2005495" y="1020711"/>
                  </a:lnTo>
                  <a:lnTo>
                    <a:pt x="2010117" y="1033411"/>
                  </a:lnTo>
                  <a:lnTo>
                    <a:pt x="2014062" y="1033411"/>
                  </a:lnTo>
                  <a:lnTo>
                    <a:pt x="2015474" y="1046111"/>
                  </a:lnTo>
                  <a:lnTo>
                    <a:pt x="2015518" y="1071511"/>
                  </a:lnTo>
                  <a:lnTo>
                    <a:pt x="2015363" y="1084211"/>
                  </a:lnTo>
                  <a:lnTo>
                    <a:pt x="2558935" y="1084211"/>
                  </a:lnTo>
                  <a:lnTo>
                    <a:pt x="2555269" y="1071511"/>
                  </a:lnTo>
                  <a:lnTo>
                    <a:pt x="2554247" y="1058811"/>
                  </a:lnTo>
                  <a:lnTo>
                    <a:pt x="2554604" y="1046111"/>
                  </a:lnTo>
                  <a:lnTo>
                    <a:pt x="2555074" y="1033411"/>
                  </a:lnTo>
                  <a:lnTo>
                    <a:pt x="2561628" y="1020711"/>
                  </a:lnTo>
                  <a:lnTo>
                    <a:pt x="2561744" y="1008011"/>
                  </a:lnTo>
                  <a:lnTo>
                    <a:pt x="2557694" y="1008011"/>
                  </a:lnTo>
                  <a:lnTo>
                    <a:pt x="2551648" y="995311"/>
                  </a:lnTo>
                  <a:lnTo>
                    <a:pt x="2545778" y="982611"/>
                  </a:lnTo>
                  <a:lnTo>
                    <a:pt x="2541910" y="969911"/>
                  </a:lnTo>
                  <a:lnTo>
                    <a:pt x="2539393" y="969911"/>
                  </a:lnTo>
                  <a:lnTo>
                    <a:pt x="2537509" y="957211"/>
                  </a:lnTo>
                  <a:lnTo>
                    <a:pt x="2535542" y="944511"/>
                  </a:lnTo>
                  <a:lnTo>
                    <a:pt x="2530843" y="944511"/>
                  </a:lnTo>
                  <a:lnTo>
                    <a:pt x="2523629" y="931811"/>
                  </a:lnTo>
                  <a:close/>
                </a:path>
                <a:path w="4303395" h="2024379" extrusionOk="0">
                  <a:moveTo>
                    <a:pt x="2604469" y="1071511"/>
                  </a:moveTo>
                  <a:lnTo>
                    <a:pt x="2574104" y="1071511"/>
                  </a:lnTo>
                  <a:lnTo>
                    <a:pt x="2558935" y="1084211"/>
                  </a:lnTo>
                  <a:lnTo>
                    <a:pt x="2619552" y="1084211"/>
                  </a:lnTo>
                  <a:lnTo>
                    <a:pt x="2604469" y="1071511"/>
                  </a:lnTo>
                  <a:close/>
                </a:path>
                <a:path w="4303395" h="2024379" extrusionOk="0">
                  <a:moveTo>
                    <a:pt x="359338" y="1058811"/>
                  </a:moveTo>
                  <a:lnTo>
                    <a:pt x="317567" y="1058811"/>
                  </a:lnTo>
                  <a:lnTo>
                    <a:pt x="316344" y="1071511"/>
                  </a:lnTo>
                  <a:lnTo>
                    <a:pt x="352974" y="1071511"/>
                  </a:lnTo>
                  <a:lnTo>
                    <a:pt x="359338" y="1058811"/>
                  </a:lnTo>
                  <a:close/>
                </a:path>
                <a:path w="4303395" h="2024379" extrusionOk="0">
                  <a:moveTo>
                    <a:pt x="506272" y="1058811"/>
                  </a:moveTo>
                  <a:lnTo>
                    <a:pt x="427139" y="1058811"/>
                  </a:lnTo>
                  <a:lnTo>
                    <a:pt x="426618" y="1071511"/>
                  </a:lnTo>
                  <a:lnTo>
                    <a:pt x="509487" y="1071511"/>
                  </a:lnTo>
                  <a:lnTo>
                    <a:pt x="506272" y="1058811"/>
                  </a:lnTo>
                  <a:close/>
                </a:path>
                <a:path w="4303395" h="2024379" extrusionOk="0">
                  <a:moveTo>
                    <a:pt x="999197" y="1058811"/>
                  </a:moveTo>
                  <a:lnTo>
                    <a:pt x="983646" y="1058811"/>
                  </a:lnTo>
                  <a:lnTo>
                    <a:pt x="986739" y="1071511"/>
                  </a:lnTo>
                  <a:lnTo>
                    <a:pt x="993038" y="1071511"/>
                  </a:lnTo>
                  <a:lnTo>
                    <a:pt x="999197" y="1058811"/>
                  </a:lnTo>
                  <a:close/>
                </a:path>
                <a:path w="4303395" h="2024379" extrusionOk="0">
                  <a:moveTo>
                    <a:pt x="1074412" y="1058811"/>
                  </a:moveTo>
                  <a:lnTo>
                    <a:pt x="1049869" y="1058811"/>
                  </a:lnTo>
                  <a:lnTo>
                    <a:pt x="1056435" y="1071511"/>
                  </a:lnTo>
                  <a:lnTo>
                    <a:pt x="1069695" y="1071511"/>
                  </a:lnTo>
                  <a:lnTo>
                    <a:pt x="1074412" y="1058811"/>
                  </a:lnTo>
                  <a:close/>
                </a:path>
                <a:path w="4303395" h="2024379" extrusionOk="0">
                  <a:moveTo>
                    <a:pt x="1455547" y="982611"/>
                  </a:moveTo>
                  <a:lnTo>
                    <a:pt x="1368221" y="982611"/>
                  </a:lnTo>
                  <a:lnTo>
                    <a:pt x="1365923" y="995311"/>
                  </a:lnTo>
                  <a:lnTo>
                    <a:pt x="1350657" y="1008011"/>
                  </a:lnTo>
                  <a:lnTo>
                    <a:pt x="1339559" y="1020711"/>
                  </a:lnTo>
                  <a:lnTo>
                    <a:pt x="1331159" y="1046111"/>
                  </a:lnTo>
                  <a:lnTo>
                    <a:pt x="1323987" y="1071511"/>
                  </a:lnTo>
                  <a:lnTo>
                    <a:pt x="1636417" y="1071511"/>
                  </a:lnTo>
                  <a:lnTo>
                    <a:pt x="1631186" y="1058811"/>
                  </a:lnTo>
                  <a:lnTo>
                    <a:pt x="1572326" y="1058811"/>
                  </a:lnTo>
                  <a:lnTo>
                    <a:pt x="1565142" y="1046111"/>
                  </a:lnTo>
                  <a:lnTo>
                    <a:pt x="1557159" y="1046111"/>
                  </a:lnTo>
                  <a:lnTo>
                    <a:pt x="1552968" y="1033411"/>
                  </a:lnTo>
                  <a:lnTo>
                    <a:pt x="1549463" y="1033411"/>
                  </a:lnTo>
                  <a:lnTo>
                    <a:pt x="1549361" y="1020711"/>
                  </a:lnTo>
                  <a:lnTo>
                    <a:pt x="1548269" y="1020711"/>
                  </a:lnTo>
                  <a:lnTo>
                    <a:pt x="1543164" y="1008011"/>
                  </a:lnTo>
                  <a:lnTo>
                    <a:pt x="1470888" y="1008011"/>
                  </a:lnTo>
                  <a:lnTo>
                    <a:pt x="1467637" y="995311"/>
                  </a:lnTo>
                  <a:lnTo>
                    <a:pt x="1460906" y="995311"/>
                  </a:lnTo>
                  <a:lnTo>
                    <a:pt x="1455547" y="982611"/>
                  </a:lnTo>
                  <a:close/>
                </a:path>
                <a:path w="4303395" h="2024379" extrusionOk="0">
                  <a:moveTo>
                    <a:pt x="382104" y="995311"/>
                  </a:moveTo>
                  <a:lnTo>
                    <a:pt x="270711" y="995311"/>
                  </a:lnTo>
                  <a:lnTo>
                    <a:pt x="265923" y="1008011"/>
                  </a:lnTo>
                  <a:lnTo>
                    <a:pt x="260997" y="1008011"/>
                  </a:lnTo>
                  <a:lnTo>
                    <a:pt x="266464" y="1020711"/>
                  </a:lnTo>
                  <a:lnTo>
                    <a:pt x="277040" y="1020711"/>
                  </a:lnTo>
                  <a:lnTo>
                    <a:pt x="279514" y="1033411"/>
                  </a:lnTo>
                  <a:lnTo>
                    <a:pt x="280416" y="1033411"/>
                  </a:lnTo>
                  <a:lnTo>
                    <a:pt x="281190" y="1046111"/>
                  </a:lnTo>
                  <a:lnTo>
                    <a:pt x="308829" y="1046111"/>
                  </a:lnTo>
                  <a:lnTo>
                    <a:pt x="316776" y="1058811"/>
                  </a:lnTo>
                  <a:lnTo>
                    <a:pt x="366509" y="1058811"/>
                  </a:lnTo>
                  <a:lnTo>
                    <a:pt x="368965" y="1033411"/>
                  </a:lnTo>
                  <a:lnTo>
                    <a:pt x="376054" y="1020711"/>
                  </a:lnTo>
                  <a:lnTo>
                    <a:pt x="382270" y="1008011"/>
                  </a:lnTo>
                  <a:lnTo>
                    <a:pt x="382104" y="995311"/>
                  </a:lnTo>
                  <a:close/>
                </a:path>
                <a:path w="4303395" h="2024379" extrusionOk="0">
                  <a:moveTo>
                    <a:pt x="456171" y="1046111"/>
                  </a:moveTo>
                  <a:lnTo>
                    <a:pt x="444627" y="1046111"/>
                  </a:lnTo>
                  <a:lnTo>
                    <a:pt x="438797" y="1058811"/>
                  </a:lnTo>
                  <a:lnTo>
                    <a:pt x="461594" y="1058811"/>
                  </a:lnTo>
                  <a:lnTo>
                    <a:pt x="456171" y="1046111"/>
                  </a:lnTo>
                  <a:close/>
                </a:path>
                <a:path w="4303395" h="2024379" extrusionOk="0">
                  <a:moveTo>
                    <a:pt x="501129" y="1046111"/>
                  </a:moveTo>
                  <a:lnTo>
                    <a:pt x="489064" y="1046111"/>
                  </a:lnTo>
                  <a:lnTo>
                    <a:pt x="483057" y="1058811"/>
                  </a:lnTo>
                  <a:lnTo>
                    <a:pt x="503174" y="1058811"/>
                  </a:lnTo>
                  <a:lnTo>
                    <a:pt x="501129" y="1046111"/>
                  </a:lnTo>
                  <a:close/>
                </a:path>
                <a:path w="4303395" h="2024379" extrusionOk="0">
                  <a:moveTo>
                    <a:pt x="1076794" y="1033411"/>
                  </a:moveTo>
                  <a:lnTo>
                    <a:pt x="977950" y="1033411"/>
                  </a:lnTo>
                  <a:lnTo>
                    <a:pt x="978436" y="1046111"/>
                  </a:lnTo>
                  <a:lnTo>
                    <a:pt x="980606" y="1058811"/>
                  </a:lnTo>
                  <a:lnTo>
                    <a:pt x="1076198" y="1058811"/>
                  </a:lnTo>
                  <a:lnTo>
                    <a:pt x="1076794" y="1033411"/>
                  </a:lnTo>
                  <a:close/>
                </a:path>
                <a:path w="4303395" h="2024379" extrusionOk="0">
                  <a:moveTo>
                    <a:pt x="1624371" y="1046111"/>
                  </a:moveTo>
                  <a:lnTo>
                    <a:pt x="1599095" y="1046111"/>
                  </a:lnTo>
                  <a:lnTo>
                    <a:pt x="1591627" y="1058811"/>
                  </a:lnTo>
                  <a:lnTo>
                    <a:pt x="1631186" y="1058811"/>
                  </a:lnTo>
                  <a:lnTo>
                    <a:pt x="1624371" y="1046111"/>
                  </a:lnTo>
                  <a:close/>
                </a:path>
                <a:path w="4303395" h="2024379" extrusionOk="0">
                  <a:moveTo>
                    <a:pt x="1983232" y="1020711"/>
                  </a:moveTo>
                  <a:lnTo>
                    <a:pt x="1560617" y="1020711"/>
                  </a:lnTo>
                  <a:lnTo>
                    <a:pt x="1563763" y="1033411"/>
                  </a:lnTo>
                  <a:lnTo>
                    <a:pt x="1570786" y="1046111"/>
                  </a:lnTo>
                  <a:lnTo>
                    <a:pt x="1600536" y="1046111"/>
                  </a:lnTo>
                  <a:lnTo>
                    <a:pt x="1610639" y="1033411"/>
                  </a:lnTo>
                  <a:lnTo>
                    <a:pt x="1985200" y="1033411"/>
                  </a:lnTo>
                  <a:lnTo>
                    <a:pt x="1983232" y="1020711"/>
                  </a:lnTo>
                  <a:close/>
                </a:path>
                <a:path w="4303395" h="2024379" extrusionOk="0">
                  <a:moveTo>
                    <a:pt x="1996821" y="1033411"/>
                  </a:moveTo>
                  <a:lnTo>
                    <a:pt x="1621282" y="1033411"/>
                  </a:lnTo>
                  <a:lnTo>
                    <a:pt x="1626527" y="1046111"/>
                  </a:lnTo>
                  <a:lnTo>
                    <a:pt x="2000250" y="1046111"/>
                  </a:lnTo>
                  <a:lnTo>
                    <a:pt x="1996821" y="1033411"/>
                  </a:lnTo>
                  <a:close/>
                </a:path>
                <a:path w="4303395" h="2024379" extrusionOk="0">
                  <a:moveTo>
                    <a:pt x="1981708" y="1008011"/>
                  </a:moveTo>
                  <a:lnTo>
                    <a:pt x="1553476" y="1008011"/>
                  </a:lnTo>
                  <a:lnTo>
                    <a:pt x="1558228" y="1020711"/>
                  </a:lnTo>
                  <a:lnTo>
                    <a:pt x="1983270" y="1020711"/>
                  </a:lnTo>
                  <a:lnTo>
                    <a:pt x="1981708" y="1008011"/>
                  </a:lnTo>
                  <a:close/>
                </a:path>
                <a:path w="4303395" h="2024379" extrusionOk="0">
                  <a:moveTo>
                    <a:pt x="1490814" y="995311"/>
                  </a:moveTo>
                  <a:lnTo>
                    <a:pt x="1485201" y="995311"/>
                  </a:lnTo>
                  <a:lnTo>
                    <a:pt x="1479334" y="1008011"/>
                  </a:lnTo>
                  <a:lnTo>
                    <a:pt x="1492707" y="1008011"/>
                  </a:lnTo>
                  <a:lnTo>
                    <a:pt x="1490814" y="995311"/>
                  </a:lnTo>
                  <a:close/>
                </a:path>
                <a:path w="4303395" h="2024379" extrusionOk="0">
                  <a:moveTo>
                    <a:pt x="1979415" y="995311"/>
                  </a:moveTo>
                  <a:lnTo>
                    <a:pt x="1535696" y="995311"/>
                  </a:lnTo>
                  <a:lnTo>
                    <a:pt x="1541780" y="1008011"/>
                  </a:lnTo>
                  <a:lnTo>
                    <a:pt x="1979955" y="1008011"/>
                  </a:lnTo>
                  <a:lnTo>
                    <a:pt x="1979415" y="995311"/>
                  </a:lnTo>
                  <a:close/>
                </a:path>
                <a:path w="4303395" h="2024379" extrusionOk="0">
                  <a:moveTo>
                    <a:pt x="280644" y="982611"/>
                  </a:moveTo>
                  <a:lnTo>
                    <a:pt x="275554" y="995311"/>
                  </a:lnTo>
                  <a:lnTo>
                    <a:pt x="292327" y="995311"/>
                  </a:lnTo>
                  <a:lnTo>
                    <a:pt x="280644" y="982611"/>
                  </a:lnTo>
                  <a:close/>
                </a:path>
                <a:path w="4303395" h="2024379" extrusionOk="0">
                  <a:moveTo>
                    <a:pt x="1689990" y="944511"/>
                  </a:moveTo>
                  <a:lnTo>
                    <a:pt x="1471261" y="944511"/>
                  </a:lnTo>
                  <a:lnTo>
                    <a:pt x="1468183" y="957211"/>
                  </a:lnTo>
                  <a:lnTo>
                    <a:pt x="1464933" y="969911"/>
                  </a:lnTo>
                  <a:lnTo>
                    <a:pt x="1462646" y="969911"/>
                  </a:lnTo>
                  <a:lnTo>
                    <a:pt x="1465943" y="982611"/>
                  </a:lnTo>
                  <a:lnTo>
                    <a:pt x="1471553" y="982611"/>
                  </a:lnTo>
                  <a:lnTo>
                    <a:pt x="1478714" y="995311"/>
                  </a:lnTo>
                  <a:lnTo>
                    <a:pt x="1979472" y="995311"/>
                  </a:lnTo>
                  <a:lnTo>
                    <a:pt x="1978615" y="982611"/>
                  </a:lnTo>
                  <a:lnTo>
                    <a:pt x="1975332" y="969911"/>
                  </a:lnTo>
                  <a:lnTo>
                    <a:pt x="1968895" y="957211"/>
                  </a:lnTo>
                  <a:lnTo>
                    <a:pt x="1704997" y="957211"/>
                  </a:lnTo>
                  <a:lnTo>
                    <a:pt x="1689990" y="944511"/>
                  </a:lnTo>
                  <a:close/>
                </a:path>
                <a:path w="4303395" h="2024379" extrusionOk="0">
                  <a:moveTo>
                    <a:pt x="1367929" y="969911"/>
                  </a:moveTo>
                  <a:lnTo>
                    <a:pt x="1048956" y="969911"/>
                  </a:lnTo>
                  <a:lnTo>
                    <a:pt x="1041273" y="982611"/>
                  </a:lnTo>
                  <a:lnTo>
                    <a:pt x="1361467" y="982611"/>
                  </a:lnTo>
                  <a:lnTo>
                    <a:pt x="1367929" y="969911"/>
                  </a:lnTo>
                  <a:close/>
                </a:path>
                <a:path w="4303395" h="2024379" extrusionOk="0">
                  <a:moveTo>
                    <a:pt x="1461468" y="944511"/>
                  </a:moveTo>
                  <a:lnTo>
                    <a:pt x="1388273" y="944511"/>
                  </a:lnTo>
                  <a:lnTo>
                    <a:pt x="1382415" y="969911"/>
                  </a:lnTo>
                  <a:lnTo>
                    <a:pt x="1381912" y="982611"/>
                  </a:lnTo>
                  <a:lnTo>
                    <a:pt x="1449895" y="982611"/>
                  </a:lnTo>
                  <a:lnTo>
                    <a:pt x="1449933" y="969911"/>
                  </a:lnTo>
                  <a:lnTo>
                    <a:pt x="1450225" y="969911"/>
                  </a:lnTo>
                  <a:lnTo>
                    <a:pt x="1454222" y="957211"/>
                  </a:lnTo>
                  <a:lnTo>
                    <a:pt x="1457967" y="957211"/>
                  </a:lnTo>
                  <a:lnTo>
                    <a:pt x="1461468" y="944511"/>
                  </a:lnTo>
                  <a:close/>
                </a:path>
                <a:path w="4303395" h="2024379" extrusionOk="0">
                  <a:moveTo>
                    <a:pt x="618140" y="944511"/>
                  </a:moveTo>
                  <a:lnTo>
                    <a:pt x="551218" y="944511"/>
                  </a:lnTo>
                  <a:lnTo>
                    <a:pt x="554685" y="957211"/>
                  </a:lnTo>
                  <a:lnTo>
                    <a:pt x="594499" y="957211"/>
                  </a:lnTo>
                  <a:lnTo>
                    <a:pt x="598004" y="969911"/>
                  </a:lnTo>
                  <a:lnTo>
                    <a:pt x="612025" y="969911"/>
                  </a:lnTo>
                  <a:lnTo>
                    <a:pt x="616957" y="957211"/>
                  </a:lnTo>
                  <a:lnTo>
                    <a:pt x="618140" y="944511"/>
                  </a:lnTo>
                  <a:close/>
                </a:path>
                <a:path w="4303395" h="2024379" extrusionOk="0">
                  <a:moveTo>
                    <a:pt x="1046140" y="957211"/>
                  </a:moveTo>
                  <a:lnTo>
                    <a:pt x="999329" y="957211"/>
                  </a:lnTo>
                  <a:lnTo>
                    <a:pt x="1009573" y="969911"/>
                  </a:lnTo>
                  <a:lnTo>
                    <a:pt x="1043457" y="969911"/>
                  </a:lnTo>
                  <a:lnTo>
                    <a:pt x="1046140" y="957211"/>
                  </a:lnTo>
                  <a:close/>
                </a:path>
                <a:path w="4303395" h="2024379" extrusionOk="0">
                  <a:moveTo>
                    <a:pt x="1373269" y="944511"/>
                  </a:moveTo>
                  <a:lnTo>
                    <a:pt x="1061427" y="944511"/>
                  </a:lnTo>
                  <a:lnTo>
                    <a:pt x="1058579" y="957211"/>
                  </a:lnTo>
                  <a:lnTo>
                    <a:pt x="1056487" y="957211"/>
                  </a:lnTo>
                  <a:lnTo>
                    <a:pt x="1053748" y="969911"/>
                  </a:lnTo>
                  <a:lnTo>
                    <a:pt x="1370485" y="969911"/>
                  </a:lnTo>
                  <a:lnTo>
                    <a:pt x="1371682" y="957211"/>
                  </a:lnTo>
                  <a:lnTo>
                    <a:pt x="1373269" y="944511"/>
                  </a:lnTo>
                  <a:close/>
                </a:path>
                <a:path w="4303395" h="2024379" extrusionOk="0">
                  <a:moveTo>
                    <a:pt x="1047982" y="944511"/>
                  </a:moveTo>
                  <a:lnTo>
                    <a:pt x="967206" y="944511"/>
                  </a:lnTo>
                  <a:lnTo>
                    <a:pt x="967384" y="957211"/>
                  </a:lnTo>
                  <a:lnTo>
                    <a:pt x="1047188" y="957211"/>
                  </a:lnTo>
                  <a:lnTo>
                    <a:pt x="1047982" y="944511"/>
                  </a:lnTo>
                  <a:close/>
                </a:path>
                <a:path w="4303395" h="2024379" extrusionOk="0">
                  <a:moveTo>
                    <a:pt x="1831316" y="817511"/>
                  </a:moveTo>
                  <a:lnTo>
                    <a:pt x="1821451" y="817511"/>
                  </a:lnTo>
                  <a:lnTo>
                    <a:pt x="1812328" y="830211"/>
                  </a:lnTo>
                  <a:lnTo>
                    <a:pt x="1809134" y="842911"/>
                  </a:lnTo>
                  <a:lnTo>
                    <a:pt x="1808010" y="855611"/>
                  </a:lnTo>
                  <a:lnTo>
                    <a:pt x="1807959" y="893711"/>
                  </a:lnTo>
                  <a:lnTo>
                    <a:pt x="1795748" y="893711"/>
                  </a:lnTo>
                  <a:lnTo>
                    <a:pt x="1783921" y="906411"/>
                  </a:lnTo>
                  <a:lnTo>
                    <a:pt x="1772708" y="919111"/>
                  </a:lnTo>
                  <a:lnTo>
                    <a:pt x="1760042" y="931811"/>
                  </a:lnTo>
                  <a:lnTo>
                    <a:pt x="1759280" y="931811"/>
                  </a:lnTo>
                  <a:lnTo>
                    <a:pt x="1750809" y="944511"/>
                  </a:lnTo>
                  <a:lnTo>
                    <a:pt x="1730978" y="944511"/>
                  </a:lnTo>
                  <a:lnTo>
                    <a:pt x="1720557" y="957211"/>
                  </a:lnTo>
                  <a:lnTo>
                    <a:pt x="1968895" y="957211"/>
                  </a:lnTo>
                  <a:lnTo>
                    <a:pt x="1963894" y="944511"/>
                  </a:lnTo>
                  <a:lnTo>
                    <a:pt x="1960139" y="931811"/>
                  </a:lnTo>
                  <a:lnTo>
                    <a:pt x="1957438" y="919111"/>
                  </a:lnTo>
                  <a:lnTo>
                    <a:pt x="1956460" y="906411"/>
                  </a:lnTo>
                  <a:lnTo>
                    <a:pt x="1957324" y="906411"/>
                  </a:lnTo>
                  <a:lnTo>
                    <a:pt x="1960422" y="893711"/>
                  </a:lnTo>
                  <a:lnTo>
                    <a:pt x="1965683" y="881011"/>
                  </a:lnTo>
                  <a:lnTo>
                    <a:pt x="1970984" y="881011"/>
                  </a:lnTo>
                  <a:lnTo>
                    <a:pt x="1976515" y="868311"/>
                  </a:lnTo>
                  <a:lnTo>
                    <a:pt x="1854982" y="868311"/>
                  </a:lnTo>
                  <a:lnTo>
                    <a:pt x="1852002" y="855611"/>
                  </a:lnTo>
                  <a:lnTo>
                    <a:pt x="1849433" y="842911"/>
                  </a:lnTo>
                  <a:lnTo>
                    <a:pt x="1845627" y="830211"/>
                  </a:lnTo>
                  <a:lnTo>
                    <a:pt x="1840011" y="830211"/>
                  </a:lnTo>
                  <a:lnTo>
                    <a:pt x="1831316" y="817511"/>
                  </a:lnTo>
                  <a:close/>
                </a:path>
                <a:path w="4303395" h="2024379" extrusionOk="0">
                  <a:moveTo>
                    <a:pt x="615340" y="855611"/>
                  </a:moveTo>
                  <a:lnTo>
                    <a:pt x="410844" y="855611"/>
                  </a:lnTo>
                  <a:lnTo>
                    <a:pt x="417387" y="868311"/>
                  </a:lnTo>
                  <a:lnTo>
                    <a:pt x="424362" y="881011"/>
                  </a:lnTo>
                  <a:lnTo>
                    <a:pt x="433049" y="893711"/>
                  </a:lnTo>
                  <a:lnTo>
                    <a:pt x="444728" y="906411"/>
                  </a:lnTo>
                  <a:lnTo>
                    <a:pt x="474675" y="906411"/>
                  </a:lnTo>
                  <a:lnTo>
                    <a:pt x="480843" y="919111"/>
                  </a:lnTo>
                  <a:lnTo>
                    <a:pt x="486798" y="919111"/>
                  </a:lnTo>
                  <a:lnTo>
                    <a:pt x="492575" y="931811"/>
                  </a:lnTo>
                  <a:lnTo>
                    <a:pt x="531081" y="931811"/>
                  </a:lnTo>
                  <a:lnTo>
                    <a:pt x="536732" y="944511"/>
                  </a:lnTo>
                  <a:lnTo>
                    <a:pt x="617704" y="944511"/>
                  </a:lnTo>
                  <a:lnTo>
                    <a:pt x="617778" y="931811"/>
                  </a:lnTo>
                  <a:lnTo>
                    <a:pt x="625103" y="919111"/>
                  </a:lnTo>
                  <a:lnTo>
                    <a:pt x="634474" y="906411"/>
                  </a:lnTo>
                  <a:lnTo>
                    <a:pt x="644533" y="893711"/>
                  </a:lnTo>
                  <a:lnTo>
                    <a:pt x="653923" y="881011"/>
                  </a:lnTo>
                  <a:lnTo>
                    <a:pt x="655269" y="881011"/>
                  </a:lnTo>
                  <a:lnTo>
                    <a:pt x="655497" y="868311"/>
                  </a:lnTo>
                  <a:lnTo>
                    <a:pt x="622808" y="868311"/>
                  </a:lnTo>
                  <a:lnTo>
                    <a:pt x="615340" y="855611"/>
                  </a:lnTo>
                  <a:close/>
                </a:path>
                <a:path w="4303395" h="2024379" extrusionOk="0">
                  <a:moveTo>
                    <a:pt x="1088491" y="893711"/>
                  </a:moveTo>
                  <a:lnTo>
                    <a:pt x="1063091" y="893711"/>
                  </a:lnTo>
                  <a:lnTo>
                    <a:pt x="1057103" y="906411"/>
                  </a:lnTo>
                  <a:lnTo>
                    <a:pt x="1050659" y="906411"/>
                  </a:lnTo>
                  <a:lnTo>
                    <a:pt x="1043265" y="919111"/>
                  </a:lnTo>
                  <a:lnTo>
                    <a:pt x="951395" y="919111"/>
                  </a:lnTo>
                  <a:lnTo>
                    <a:pt x="957922" y="931811"/>
                  </a:lnTo>
                  <a:lnTo>
                    <a:pt x="966876" y="931811"/>
                  </a:lnTo>
                  <a:lnTo>
                    <a:pt x="967066" y="944511"/>
                  </a:lnTo>
                  <a:lnTo>
                    <a:pt x="1049909" y="944511"/>
                  </a:lnTo>
                  <a:lnTo>
                    <a:pt x="1059805" y="931811"/>
                  </a:lnTo>
                  <a:lnTo>
                    <a:pt x="1070524" y="919111"/>
                  </a:lnTo>
                  <a:lnTo>
                    <a:pt x="1080580" y="906411"/>
                  </a:lnTo>
                  <a:lnTo>
                    <a:pt x="1088491" y="893711"/>
                  </a:lnTo>
                  <a:close/>
                </a:path>
                <a:path w="4303395" h="2024379" extrusionOk="0">
                  <a:moveTo>
                    <a:pt x="1383537" y="931811"/>
                  </a:moveTo>
                  <a:lnTo>
                    <a:pt x="1074308" y="931811"/>
                  </a:lnTo>
                  <a:lnTo>
                    <a:pt x="1067760" y="944511"/>
                  </a:lnTo>
                  <a:lnTo>
                    <a:pt x="1376997" y="944511"/>
                  </a:lnTo>
                  <a:lnTo>
                    <a:pt x="1383537" y="931811"/>
                  </a:lnTo>
                  <a:close/>
                </a:path>
                <a:path w="4303395" h="2024379" extrusionOk="0">
                  <a:moveTo>
                    <a:pt x="1465808" y="931811"/>
                  </a:moveTo>
                  <a:lnTo>
                    <a:pt x="1412989" y="931811"/>
                  </a:lnTo>
                  <a:lnTo>
                    <a:pt x="1398719" y="944511"/>
                  </a:lnTo>
                  <a:lnTo>
                    <a:pt x="1464729" y="944511"/>
                  </a:lnTo>
                  <a:lnTo>
                    <a:pt x="1465808" y="931811"/>
                  </a:lnTo>
                  <a:close/>
                </a:path>
                <a:path w="4303395" h="2024379" extrusionOk="0">
                  <a:moveTo>
                    <a:pt x="1653130" y="919111"/>
                  </a:moveTo>
                  <a:lnTo>
                    <a:pt x="1473384" y="919111"/>
                  </a:lnTo>
                  <a:lnTo>
                    <a:pt x="1473336" y="931811"/>
                  </a:lnTo>
                  <a:lnTo>
                    <a:pt x="1473034" y="944511"/>
                  </a:lnTo>
                  <a:lnTo>
                    <a:pt x="1676157" y="944511"/>
                  </a:lnTo>
                  <a:lnTo>
                    <a:pt x="1664119" y="931811"/>
                  </a:lnTo>
                  <a:lnTo>
                    <a:pt x="1661756" y="931811"/>
                  </a:lnTo>
                  <a:lnTo>
                    <a:pt x="1653130" y="919111"/>
                  </a:lnTo>
                  <a:close/>
                </a:path>
                <a:path w="4303395" h="2024379" extrusionOk="0">
                  <a:moveTo>
                    <a:pt x="1397301" y="919111"/>
                  </a:moveTo>
                  <a:lnTo>
                    <a:pt x="1085723" y="919111"/>
                  </a:lnTo>
                  <a:lnTo>
                    <a:pt x="1080490" y="931811"/>
                  </a:lnTo>
                  <a:lnTo>
                    <a:pt x="1390289" y="931811"/>
                  </a:lnTo>
                  <a:lnTo>
                    <a:pt x="1397301" y="919111"/>
                  </a:lnTo>
                  <a:close/>
                </a:path>
                <a:path w="4303395" h="2024379" extrusionOk="0">
                  <a:moveTo>
                    <a:pt x="1466507" y="906411"/>
                  </a:moveTo>
                  <a:lnTo>
                    <a:pt x="1458697" y="919111"/>
                  </a:lnTo>
                  <a:lnTo>
                    <a:pt x="1438198" y="919111"/>
                  </a:lnTo>
                  <a:lnTo>
                    <a:pt x="1436560" y="931811"/>
                  </a:lnTo>
                  <a:lnTo>
                    <a:pt x="1466222" y="931811"/>
                  </a:lnTo>
                  <a:lnTo>
                    <a:pt x="1466334" y="919111"/>
                  </a:lnTo>
                  <a:lnTo>
                    <a:pt x="1466507" y="906411"/>
                  </a:lnTo>
                  <a:close/>
                </a:path>
                <a:path w="4303395" h="2024379" extrusionOk="0">
                  <a:moveTo>
                    <a:pt x="2530849" y="906411"/>
                  </a:moveTo>
                  <a:lnTo>
                    <a:pt x="1970849" y="906411"/>
                  </a:lnTo>
                  <a:lnTo>
                    <a:pt x="1970659" y="919111"/>
                  </a:lnTo>
                  <a:lnTo>
                    <a:pt x="1973402" y="919111"/>
                  </a:lnTo>
                  <a:lnTo>
                    <a:pt x="1977847" y="931811"/>
                  </a:lnTo>
                  <a:lnTo>
                    <a:pt x="2521445" y="931811"/>
                  </a:lnTo>
                  <a:lnTo>
                    <a:pt x="2524436" y="919111"/>
                  </a:lnTo>
                  <a:lnTo>
                    <a:pt x="2530849" y="906411"/>
                  </a:lnTo>
                  <a:close/>
                </a:path>
                <a:path w="4303395" h="2024379" extrusionOk="0">
                  <a:moveTo>
                    <a:pt x="933945" y="906411"/>
                  </a:moveTo>
                  <a:lnTo>
                    <a:pt x="915911" y="906411"/>
                  </a:lnTo>
                  <a:lnTo>
                    <a:pt x="921334" y="919111"/>
                  </a:lnTo>
                  <a:lnTo>
                    <a:pt x="928077" y="919111"/>
                  </a:lnTo>
                  <a:lnTo>
                    <a:pt x="933945" y="906411"/>
                  </a:lnTo>
                  <a:close/>
                </a:path>
                <a:path w="4303395" h="2024379" extrusionOk="0">
                  <a:moveTo>
                    <a:pt x="1028446" y="906411"/>
                  </a:moveTo>
                  <a:lnTo>
                    <a:pt x="940981" y="906411"/>
                  </a:lnTo>
                  <a:lnTo>
                    <a:pt x="944587" y="919111"/>
                  </a:lnTo>
                  <a:lnTo>
                    <a:pt x="1034427" y="919111"/>
                  </a:lnTo>
                  <a:lnTo>
                    <a:pt x="1028446" y="906411"/>
                  </a:lnTo>
                  <a:close/>
                </a:path>
                <a:path w="4303395" h="2024379" extrusionOk="0">
                  <a:moveTo>
                    <a:pt x="1409458" y="906411"/>
                  </a:moveTo>
                  <a:lnTo>
                    <a:pt x="1095552" y="906411"/>
                  </a:lnTo>
                  <a:lnTo>
                    <a:pt x="1089837" y="919111"/>
                  </a:lnTo>
                  <a:lnTo>
                    <a:pt x="1404620" y="919111"/>
                  </a:lnTo>
                  <a:lnTo>
                    <a:pt x="1409458" y="906411"/>
                  </a:lnTo>
                  <a:close/>
                </a:path>
                <a:path w="4303395" h="2024379" extrusionOk="0">
                  <a:moveTo>
                    <a:pt x="1454305" y="893711"/>
                  </a:moveTo>
                  <a:lnTo>
                    <a:pt x="1097030" y="893711"/>
                  </a:lnTo>
                  <a:lnTo>
                    <a:pt x="1101026" y="906411"/>
                  </a:lnTo>
                  <a:lnTo>
                    <a:pt x="1409458" y="906411"/>
                  </a:lnTo>
                  <a:lnTo>
                    <a:pt x="1415465" y="919111"/>
                  </a:lnTo>
                  <a:lnTo>
                    <a:pt x="1432090" y="919111"/>
                  </a:lnTo>
                  <a:lnTo>
                    <a:pt x="1442785" y="906411"/>
                  </a:lnTo>
                  <a:lnTo>
                    <a:pt x="1454305" y="893711"/>
                  </a:lnTo>
                  <a:close/>
                </a:path>
                <a:path w="4303395" h="2024379" extrusionOk="0">
                  <a:moveTo>
                    <a:pt x="1761049" y="842911"/>
                  </a:moveTo>
                  <a:lnTo>
                    <a:pt x="1595772" y="842911"/>
                  </a:lnTo>
                  <a:lnTo>
                    <a:pt x="1589778" y="855611"/>
                  </a:lnTo>
                  <a:lnTo>
                    <a:pt x="1578102" y="855611"/>
                  </a:lnTo>
                  <a:lnTo>
                    <a:pt x="1573009" y="868311"/>
                  </a:lnTo>
                  <a:lnTo>
                    <a:pt x="1555106" y="868311"/>
                  </a:lnTo>
                  <a:lnTo>
                    <a:pt x="1535798" y="881011"/>
                  </a:lnTo>
                  <a:lnTo>
                    <a:pt x="1512465" y="881011"/>
                  </a:lnTo>
                  <a:lnTo>
                    <a:pt x="1500249" y="893711"/>
                  </a:lnTo>
                  <a:lnTo>
                    <a:pt x="1487840" y="906411"/>
                  </a:lnTo>
                  <a:lnTo>
                    <a:pt x="1473504" y="906411"/>
                  </a:lnTo>
                  <a:lnTo>
                    <a:pt x="1473374" y="919111"/>
                  </a:lnTo>
                  <a:lnTo>
                    <a:pt x="1645424" y="919111"/>
                  </a:lnTo>
                  <a:lnTo>
                    <a:pt x="1640138" y="906411"/>
                  </a:lnTo>
                  <a:lnTo>
                    <a:pt x="1639531" y="893711"/>
                  </a:lnTo>
                  <a:lnTo>
                    <a:pt x="1726001" y="893711"/>
                  </a:lnTo>
                  <a:lnTo>
                    <a:pt x="1745870" y="868311"/>
                  </a:lnTo>
                  <a:lnTo>
                    <a:pt x="1756994" y="855611"/>
                  </a:lnTo>
                  <a:lnTo>
                    <a:pt x="1761049" y="842911"/>
                  </a:lnTo>
                  <a:close/>
                </a:path>
                <a:path w="4303395" h="2024379" extrusionOk="0">
                  <a:moveTo>
                    <a:pt x="1021384" y="893711"/>
                  </a:moveTo>
                  <a:lnTo>
                    <a:pt x="913396" y="893711"/>
                  </a:lnTo>
                  <a:lnTo>
                    <a:pt x="914819" y="906411"/>
                  </a:lnTo>
                  <a:lnTo>
                    <a:pt x="1026121" y="906411"/>
                  </a:lnTo>
                  <a:lnTo>
                    <a:pt x="1021384" y="893711"/>
                  </a:lnTo>
                  <a:close/>
                </a:path>
                <a:path w="4303395" h="2024379" extrusionOk="0">
                  <a:moveTo>
                    <a:pt x="1715020" y="893711"/>
                  </a:moveTo>
                  <a:lnTo>
                    <a:pt x="1678022" y="893711"/>
                  </a:lnTo>
                  <a:lnTo>
                    <a:pt x="1692833" y="906411"/>
                  </a:lnTo>
                  <a:lnTo>
                    <a:pt x="1709115" y="906411"/>
                  </a:lnTo>
                  <a:lnTo>
                    <a:pt x="1715020" y="893711"/>
                  </a:lnTo>
                  <a:close/>
                </a:path>
                <a:path w="4303395" h="2024379" extrusionOk="0">
                  <a:moveTo>
                    <a:pt x="2498621" y="779411"/>
                  </a:moveTo>
                  <a:lnTo>
                    <a:pt x="1934776" y="779411"/>
                  </a:lnTo>
                  <a:lnTo>
                    <a:pt x="1939040" y="792111"/>
                  </a:lnTo>
                  <a:lnTo>
                    <a:pt x="1977694" y="792111"/>
                  </a:lnTo>
                  <a:lnTo>
                    <a:pt x="1983075" y="817511"/>
                  </a:lnTo>
                  <a:lnTo>
                    <a:pt x="1988143" y="830211"/>
                  </a:lnTo>
                  <a:lnTo>
                    <a:pt x="1993007" y="842911"/>
                  </a:lnTo>
                  <a:lnTo>
                    <a:pt x="1997773" y="855611"/>
                  </a:lnTo>
                  <a:lnTo>
                    <a:pt x="1995144" y="855611"/>
                  </a:lnTo>
                  <a:lnTo>
                    <a:pt x="1992553" y="868311"/>
                  </a:lnTo>
                  <a:lnTo>
                    <a:pt x="1989645" y="868311"/>
                  </a:lnTo>
                  <a:lnTo>
                    <a:pt x="1985962" y="881011"/>
                  </a:lnTo>
                  <a:lnTo>
                    <a:pt x="1981225" y="881011"/>
                  </a:lnTo>
                  <a:lnTo>
                    <a:pt x="1979256" y="893711"/>
                  </a:lnTo>
                  <a:lnTo>
                    <a:pt x="1975802" y="893711"/>
                  </a:lnTo>
                  <a:lnTo>
                    <a:pt x="1975142" y="906411"/>
                  </a:lnTo>
                  <a:lnTo>
                    <a:pt x="2537015" y="906411"/>
                  </a:lnTo>
                  <a:lnTo>
                    <a:pt x="2539263" y="893711"/>
                  </a:lnTo>
                  <a:lnTo>
                    <a:pt x="2537218" y="881011"/>
                  </a:lnTo>
                  <a:lnTo>
                    <a:pt x="2534916" y="868311"/>
                  </a:lnTo>
                  <a:lnTo>
                    <a:pt x="2532848" y="855611"/>
                  </a:lnTo>
                  <a:lnTo>
                    <a:pt x="2531503" y="842911"/>
                  </a:lnTo>
                  <a:lnTo>
                    <a:pt x="2529678" y="830211"/>
                  </a:lnTo>
                  <a:lnTo>
                    <a:pt x="2526081" y="817511"/>
                  </a:lnTo>
                  <a:lnTo>
                    <a:pt x="2524213" y="804811"/>
                  </a:lnTo>
                  <a:lnTo>
                    <a:pt x="2516410" y="804811"/>
                  </a:lnTo>
                  <a:lnTo>
                    <a:pt x="2507961" y="792111"/>
                  </a:lnTo>
                  <a:lnTo>
                    <a:pt x="2498621" y="779411"/>
                  </a:lnTo>
                  <a:close/>
                </a:path>
                <a:path w="4303395" h="2024379" extrusionOk="0">
                  <a:moveTo>
                    <a:pt x="1053513" y="842911"/>
                  </a:moveTo>
                  <a:lnTo>
                    <a:pt x="821982" y="842911"/>
                  </a:lnTo>
                  <a:lnTo>
                    <a:pt x="830842" y="855611"/>
                  </a:lnTo>
                  <a:lnTo>
                    <a:pt x="843537" y="868311"/>
                  </a:lnTo>
                  <a:lnTo>
                    <a:pt x="857350" y="881011"/>
                  </a:lnTo>
                  <a:lnTo>
                    <a:pt x="869569" y="881011"/>
                  </a:lnTo>
                  <a:lnTo>
                    <a:pt x="874090" y="893711"/>
                  </a:lnTo>
                  <a:lnTo>
                    <a:pt x="1024916" y="893711"/>
                  </a:lnTo>
                  <a:lnTo>
                    <a:pt x="1028065" y="881011"/>
                  </a:lnTo>
                  <a:lnTo>
                    <a:pt x="1032518" y="868311"/>
                  </a:lnTo>
                  <a:lnTo>
                    <a:pt x="1039964" y="855611"/>
                  </a:lnTo>
                  <a:lnTo>
                    <a:pt x="1053007" y="855611"/>
                  </a:lnTo>
                  <a:lnTo>
                    <a:pt x="1053513" y="842911"/>
                  </a:lnTo>
                  <a:close/>
                </a:path>
                <a:path w="4303395" h="2024379" extrusionOk="0">
                  <a:moveTo>
                    <a:pt x="1052969" y="881011"/>
                  </a:moveTo>
                  <a:lnTo>
                    <a:pt x="1037075" y="881011"/>
                  </a:lnTo>
                  <a:lnTo>
                    <a:pt x="1032090" y="893711"/>
                  </a:lnTo>
                  <a:lnTo>
                    <a:pt x="1048702" y="893711"/>
                  </a:lnTo>
                  <a:lnTo>
                    <a:pt x="1052969" y="881011"/>
                  </a:lnTo>
                  <a:close/>
                </a:path>
                <a:path w="4303395" h="2024379" extrusionOk="0">
                  <a:moveTo>
                    <a:pt x="1489515" y="881011"/>
                  </a:moveTo>
                  <a:lnTo>
                    <a:pt x="1086928" y="881011"/>
                  </a:lnTo>
                  <a:lnTo>
                    <a:pt x="1092365" y="893711"/>
                  </a:lnTo>
                  <a:lnTo>
                    <a:pt x="1483931" y="893711"/>
                  </a:lnTo>
                  <a:lnTo>
                    <a:pt x="1489515" y="881011"/>
                  </a:lnTo>
                  <a:close/>
                </a:path>
                <a:path w="4303395" h="2024379" extrusionOk="0">
                  <a:moveTo>
                    <a:pt x="1506156" y="868311"/>
                  </a:moveTo>
                  <a:lnTo>
                    <a:pt x="1044841" y="868311"/>
                  </a:lnTo>
                  <a:lnTo>
                    <a:pt x="1040281" y="881011"/>
                  </a:lnTo>
                  <a:lnTo>
                    <a:pt x="1500244" y="881011"/>
                  </a:lnTo>
                  <a:lnTo>
                    <a:pt x="1506156" y="868311"/>
                  </a:lnTo>
                  <a:close/>
                </a:path>
                <a:path w="4303395" h="2024379" extrusionOk="0">
                  <a:moveTo>
                    <a:pt x="1546809" y="855611"/>
                  </a:moveTo>
                  <a:lnTo>
                    <a:pt x="1064882" y="855611"/>
                  </a:lnTo>
                  <a:lnTo>
                    <a:pt x="1061897" y="868311"/>
                  </a:lnTo>
                  <a:lnTo>
                    <a:pt x="1543964" y="868311"/>
                  </a:lnTo>
                  <a:lnTo>
                    <a:pt x="1546809" y="855611"/>
                  </a:lnTo>
                  <a:close/>
                </a:path>
                <a:path w="4303395" h="2024379" extrusionOk="0">
                  <a:moveTo>
                    <a:pt x="1970519" y="817511"/>
                  </a:moveTo>
                  <a:lnTo>
                    <a:pt x="1887016" y="817511"/>
                  </a:lnTo>
                  <a:lnTo>
                    <a:pt x="1888889" y="830211"/>
                  </a:lnTo>
                  <a:lnTo>
                    <a:pt x="1890479" y="842911"/>
                  </a:lnTo>
                  <a:lnTo>
                    <a:pt x="1891576" y="855611"/>
                  </a:lnTo>
                  <a:lnTo>
                    <a:pt x="1891969" y="868311"/>
                  </a:lnTo>
                  <a:lnTo>
                    <a:pt x="1976515" y="868311"/>
                  </a:lnTo>
                  <a:lnTo>
                    <a:pt x="1982470" y="855611"/>
                  </a:lnTo>
                  <a:lnTo>
                    <a:pt x="1979418" y="842911"/>
                  </a:lnTo>
                  <a:lnTo>
                    <a:pt x="1976670" y="830211"/>
                  </a:lnTo>
                  <a:lnTo>
                    <a:pt x="1973815" y="830211"/>
                  </a:lnTo>
                  <a:lnTo>
                    <a:pt x="1970519" y="817511"/>
                  </a:lnTo>
                  <a:close/>
                </a:path>
                <a:path w="4303395" h="2024379" extrusionOk="0">
                  <a:moveTo>
                    <a:pt x="573835" y="842911"/>
                  </a:moveTo>
                  <a:lnTo>
                    <a:pt x="429680" y="842911"/>
                  </a:lnTo>
                  <a:lnTo>
                    <a:pt x="425780" y="855611"/>
                  </a:lnTo>
                  <a:lnTo>
                    <a:pt x="580872" y="855611"/>
                  </a:lnTo>
                  <a:lnTo>
                    <a:pt x="573835" y="842911"/>
                  </a:lnTo>
                  <a:close/>
                </a:path>
                <a:path w="4303395" h="2024379" extrusionOk="0">
                  <a:moveTo>
                    <a:pt x="1156215" y="817511"/>
                  </a:moveTo>
                  <a:lnTo>
                    <a:pt x="1067358" y="817511"/>
                  </a:lnTo>
                  <a:lnTo>
                    <a:pt x="1065737" y="830211"/>
                  </a:lnTo>
                  <a:lnTo>
                    <a:pt x="1065096" y="842911"/>
                  </a:lnTo>
                  <a:lnTo>
                    <a:pt x="1064967" y="855611"/>
                  </a:lnTo>
                  <a:lnTo>
                    <a:pt x="1571142" y="855611"/>
                  </a:lnTo>
                  <a:lnTo>
                    <a:pt x="1578237" y="842911"/>
                  </a:lnTo>
                  <a:lnTo>
                    <a:pt x="1584869" y="830211"/>
                  </a:lnTo>
                  <a:lnTo>
                    <a:pt x="1167117" y="830211"/>
                  </a:lnTo>
                  <a:lnTo>
                    <a:pt x="1156215" y="817511"/>
                  </a:lnTo>
                  <a:close/>
                </a:path>
                <a:path w="4303395" h="2024379" extrusionOk="0">
                  <a:moveTo>
                    <a:pt x="560307" y="830211"/>
                  </a:moveTo>
                  <a:lnTo>
                    <a:pt x="431913" y="830211"/>
                  </a:lnTo>
                  <a:lnTo>
                    <a:pt x="431368" y="842911"/>
                  </a:lnTo>
                  <a:lnTo>
                    <a:pt x="567053" y="842911"/>
                  </a:lnTo>
                  <a:lnTo>
                    <a:pt x="560307" y="830211"/>
                  </a:lnTo>
                  <a:close/>
                </a:path>
                <a:path w="4303395" h="2024379" extrusionOk="0">
                  <a:moveTo>
                    <a:pt x="1044385" y="779411"/>
                  </a:moveTo>
                  <a:lnTo>
                    <a:pt x="782561" y="779411"/>
                  </a:lnTo>
                  <a:lnTo>
                    <a:pt x="778763" y="792111"/>
                  </a:lnTo>
                  <a:lnTo>
                    <a:pt x="775716" y="804811"/>
                  </a:lnTo>
                  <a:lnTo>
                    <a:pt x="785523" y="817511"/>
                  </a:lnTo>
                  <a:lnTo>
                    <a:pt x="796324" y="830211"/>
                  </a:lnTo>
                  <a:lnTo>
                    <a:pt x="808387" y="842911"/>
                  </a:lnTo>
                  <a:lnTo>
                    <a:pt x="1053387" y="842911"/>
                  </a:lnTo>
                  <a:lnTo>
                    <a:pt x="1053363" y="830211"/>
                  </a:lnTo>
                  <a:lnTo>
                    <a:pt x="1054176" y="817511"/>
                  </a:lnTo>
                  <a:lnTo>
                    <a:pt x="1053603" y="804811"/>
                  </a:lnTo>
                  <a:lnTo>
                    <a:pt x="1049089" y="792111"/>
                  </a:lnTo>
                  <a:lnTo>
                    <a:pt x="1044385" y="779411"/>
                  </a:lnTo>
                  <a:close/>
                </a:path>
                <a:path w="4303395" h="2024379" extrusionOk="0">
                  <a:moveTo>
                    <a:pt x="1768470" y="830211"/>
                  </a:moveTo>
                  <a:lnTo>
                    <a:pt x="1607146" y="830211"/>
                  </a:lnTo>
                  <a:lnTo>
                    <a:pt x="1601649" y="842911"/>
                  </a:lnTo>
                  <a:lnTo>
                    <a:pt x="1764817" y="842911"/>
                  </a:lnTo>
                  <a:lnTo>
                    <a:pt x="1768470" y="830211"/>
                  </a:lnTo>
                  <a:close/>
                </a:path>
                <a:path w="4303395" h="2024379" extrusionOk="0">
                  <a:moveTo>
                    <a:pt x="463159" y="817511"/>
                  </a:moveTo>
                  <a:lnTo>
                    <a:pt x="433551" y="817511"/>
                  </a:lnTo>
                  <a:lnTo>
                    <a:pt x="432384" y="830211"/>
                  </a:lnTo>
                  <a:lnTo>
                    <a:pt x="473235" y="830211"/>
                  </a:lnTo>
                  <a:lnTo>
                    <a:pt x="463159" y="817511"/>
                  </a:lnTo>
                  <a:close/>
                </a:path>
                <a:path w="4303395" h="2024379" extrusionOk="0">
                  <a:moveTo>
                    <a:pt x="1364292" y="766711"/>
                  </a:moveTo>
                  <a:lnTo>
                    <a:pt x="1174940" y="766711"/>
                  </a:lnTo>
                  <a:lnTo>
                    <a:pt x="1177775" y="779411"/>
                  </a:lnTo>
                  <a:lnTo>
                    <a:pt x="1180584" y="792111"/>
                  </a:lnTo>
                  <a:lnTo>
                    <a:pt x="1183104" y="792111"/>
                  </a:lnTo>
                  <a:lnTo>
                    <a:pt x="1185075" y="804811"/>
                  </a:lnTo>
                  <a:lnTo>
                    <a:pt x="1184549" y="804811"/>
                  </a:lnTo>
                  <a:lnTo>
                    <a:pt x="1181328" y="817511"/>
                  </a:lnTo>
                  <a:lnTo>
                    <a:pt x="1172362" y="830211"/>
                  </a:lnTo>
                  <a:lnTo>
                    <a:pt x="1488960" y="830211"/>
                  </a:lnTo>
                  <a:lnTo>
                    <a:pt x="1389278" y="779411"/>
                  </a:lnTo>
                  <a:lnTo>
                    <a:pt x="1373390" y="779411"/>
                  </a:lnTo>
                  <a:lnTo>
                    <a:pt x="1364292" y="766711"/>
                  </a:lnTo>
                  <a:close/>
                </a:path>
                <a:path w="4303395" h="2024379" extrusionOk="0">
                  <a:moveTo>
                    <a:pt x="1598320" y="817511"/>
                  </a:moveTo>
                  <a:lnTo>
                    <a:pt x="1520650" y="817511"/>
                  </a:lnTo>
                  <a:lnTo>
                    <a:pt x="1505180" y="830211"/>
                  </a:lnTo>
                  <a:lnTo>
                    <a:pt x="1591432" y="830211"/>
                  </a:lnTo>
                  <a:lnTo>
                    <a:pt x="1598320" y="817511"/>
                  </a:lnTo>
                  <a:close/>
                </a:path>
                <a:path w="4303395" h="2024379" extrusionOk="0">
                  <a:moveTo>
                    <a:pt x="1763718" y="804811"/>
                  </a:moveTo>
                  <a:lnTo>
                    <a:pt x="1678307" y="804811"/>
                  </a:lnTo>
                  <a:lnTo>
                    <a:pt x="1670939" y="817511"/>
                  </a:lnTo>
                  <a:lnTo>
                    <a:pt x="1611753" y="817511"/>
                  </a:lnTo>
                  <a:lnTo>
                    <a:pt x="1610331" y="830211"/>
                  </a:lnTo>
                  <a:lnTo>
                    <a:pt x="1772183" y="830211"/>
                  </a:lnTo>
                  <a:lnTo>
                    <a:pt x="1767445" y="817511"/>
                  </a:lnTo>
                  <a:lnTo>
                    <a:pt x="1763718" y="804811"/>
                  </a:lnTo>
                  <a:close/>
                </a:path>
                <a:path w="4303395" h="2024379" extrusionOk="0">
                  <a:moveTo>
                    <a:pt x="1079385" y="779411"/>
                  </a:moveTo>
                  <a:lnTo>
                    <a:pt x="1055738" y="779411"/>
                  </a:lnTo>
                  <a:lnTo>
                    <a:pt x="1060313" y="792111"/>
                  </a:lnTo>
                  <a:lnTo>
                    <a:pt x="1065029" y="804811"/>
                  </a:lnTo>
                  <a:lnTo>
                    <a:pt x="1068005" y="817511"/>
                  </a:lnTo>
                  <a:lnTo>
                    <a:pt x="1113193" y="817511"/>
                  </a:lnTo>
                  <a:lnTo>
                    <a:pt x="1108111" y="804811"/>
                  </a:lnTo>
                  <a:lnTo>
                    <a:pt x="1098439" y="804811"/>
                  </a:lnTo>
                  <a:lnTo>
                    <a:pt x="1093622" y="792111"/>
                  </a:lnTo>
                  <a:lnTo>
                    <a:pt x="1086739" y="792111"/>
                  </a:lnTo>
                  <a:lnTo>
                    <a:pt x="1079385" y="779411"/>
                  </a:lnTo>
                  <a:close/>
                </a:path>
                <a:path w="4303395" h="2024379" extrusionOk="0">
                  <a:moveTo>
                    <a:pt x="1172870" y="804811"/>
                  </a:moveTo>
                  <a:lnTo>
                    <a:pt x="1136069" y="804811"/>
                  </a:lnTo>
                  <a:lnTo>
                    <a:pt x="1146667" y="817511"/>
                  </a:lnTo>
                  <a:lnTo>
                    <a:pt x="1170393" y="817511"/>
                  </a:lnTo>
                  <a:lnTo>
                    <a:pt x="1172870" y="804811"/>
                  </a:lnTo>
                  <a:close/>
                </a:path>
                <a:path w="4303395" h="2024379" extrusionOk="0">
                  <a:moveTo>
                    <a:pt x="1589798" y="804811"/>
                  </a:moveTo>
                  <a:lnTo>
                    <a:pt x="1548853" y="804811"/>
                  </a:lnTo>
                  <a:lnTo>
                    <a:pt x="1535248" y="817511"/>
                  </a:lnTo>
                  <a:lnTo>
                    <a:pt x="1594104" y="817511"/>
                  </a:lnTo>
                  <a:lnTo>
                    <a:pt x="1589798" y="804811"/>
                  </a:lnTo>
                  <a:close/>
                </a:path>
                <a:path w="4303395" h="2024379" extrusionOk="0">
                  <a:moveTo>
                    <a:pt x="1659966" y="804811"/>
                  </a:moveTo>
                  <a:lnTo>
                    <a:pt x="1612646" y="804811"/>
                  </a:lnTo>
                  <a:lnTo>
                    <a:pt x="1612247" y="817511"/>
                  </a:lnTo>
                  <a:lnTo>
                    <a:pt x="1667878" y="817511"/>
                  </a:lnTo>
                  <a:lnTo>
                    <a:pt x="1659966" y="804811"/>
                  </a:lnTo>
                  <a:close/>
                </a:path>
                <a:path w="4303395" h="2024379" extrusionOk="0">
                  <a:moveTo>
                    <a:pt x="1936597" y="804811"/>
                  </a:moveTo>
                  <a:lnTo>
                    <a:pt x="1874774" y="804811"/>
                  </a:lnTo>
                  <a:lnTo>
                    <a:pt x="1881073" y="817511"/>
                  </a:lnTo>
                  <a:lnTo>
                    <a:pt x="1939264" y="817511"/>
                  </a:lnTo>
                  <a:lnTo>
                    <a:pt x="1936597" y="804811"/>
                  </a:lnTo>
                  <a:close/>
                </a:path>
                <a:path w="4303395" h="2024379" extrusionOk="0">
                  <a:moveTo>
                    <a:pt x="1165186" y="766711"/>
                  </a:moveTo>
                  <a:lnTo>
                    <a:pt x="1078303" y="766711"/>
                  </a:lnTo>
                  <a:lnTo>
                    <a:pt x="1089723" y="779411"/>
                  </a:lnTo>
                  <a:lnTo>
                    <a:pt x="1100074" y="792111"/>
                  </a:lnTo>
                  <a:lnTo>
                    <a:pt x="1114896" y="792111"/>
                  </a:lnTo>
                  <a:lnTo>
                    <a:pt x="1120316" y="804811"/>
                  </a:lnTo>
                  <a:lnTo>
                    <a:pt x="1172687" y="804811"/>
                  </a:lnTo>
                  <a:lnTo>
                    <a:pt x="1169904" y="792111"/>
                  </a:lnTo>
                  <a:lnTo>
                    <a:pt x="1167274" y="779411"/>
                  </a:lnTo>
                  <a:lnTo>
                    <a:pt x="1165186" y="766711"/>
                  </a:lnTo>
                  <a:close/>
                </a:path>
                <a:path w="4303395" h="2024379" extrusionOk="0">
                  <a:moveTo>
                    <a:pt x="1583791" y="779411"/>
                  </a:moveTo>
                  <a:lnTo>
                    <a:pt x="1577161" y="792111"/>
                  </a:lnTo>
                  <a:lnTo>
                    <a:pt x="1568532" y="804811"/>
                  </a:lnTo>
                  <a:lnTo>
                    <a:pt x="1586445" y="804811"/>
                  </a:lnTo>
                  <a:lnTo>
                    <a:pt x="1587614" y="792111"/>
                  </a:lnTo>
                  <a:lnTo>
                    <a:pt x="1587207" y="792111"/>
                  </a:lnTo>
                  <a:lnTo>
                    <a:pt x="1583791" y="779411"/>
                  </a:lnTo>
                  <a:close/>
                </a:path>
                <a:path w="4303395" h="2024379" extrusionOk="0">
                  <a:moveTo>
                    <a:pt x="1615554" y="741311"/>
                  </a:moveTo>
                  <a:lnTo>
                    <a:pt x="1608805" y="741311"/>
                  </a:lnTo>
                  <a:lnTo>
                    <a:pt x="1612288" y="754011"/>
                  </a:lnTo>
                  <a:lnTo>
                    <a:pt x="1616960" y="766711"/>
                  </a:lnTo>
                  <a:lnTo>
                    <a:pt x="1618183" y="779411"/>
                  </a:lnTo>
                  <a:lnTo>
                    <a:pt x="1614279" y="779411"/>
                  </a:lnTo>
                  <a:lnTo>
                    <a:pt x="1609821" y="792111"/>
                  </a:lnTo>
                  <a:lnTo>
                    <a:pt x="1605119" y="792111"/>
                  </a:lnTo>
                  <a:lnTo>
                    <a:pt x="1600479" y="804811"/>
                  </a:lnTo>
                  <a:lnTo>
                    <a:pt x="1656397" y="804811"/>
                  </a:lnTo>
                  <a:lnTo>
                    <a:pt x="1651520" y="792111"/>
                  </a:lnTo>
                  <a:lnTo>
                    <a:pt x="1615554" y="741311"/>
                  </a:lnTo>
                  <a:close/>
                </a:path>
                <a:path w="4303395" h="2024379" extrusionOk="0">
                  <a:moveTo>
                    <a:pt x="1789157" y="665111"/>
                  </a:moveTo>
                  <a:lnTo>
                    <a:pt x="1696796" y="665111"/>
                  </a:lnTo>
                  <a:lnTo>
                    <a:pt x="1691323" y="677811"/>
                  </a:lnTo>
                  <a:lnTo>
                    <a:pt x="1685717" y="690511"/>
                  </a:lnTo>
                  <a:lnTo>
                    <a:pt x="1679474" y="703211"/>
                  </a:lnTo>
                  <a:lnTo>
                    <a:pt x="1672094" y="715911"/>
                  </a:lnTo>
                  <a:lnTo>
                    <a:pt x="1677238" y="715911"/>
                  </a:lnTo>
                  <a:lnTo>
                    <a:pt x="1682407" y="728611"/>
                  </a:lnTo>
                  <a:lnTo>
                    <a:pt x="1687690" y="728611"/>
                  </a:lnTo>
                  <a:lnTo>
                    <a:pt x="1687460" y="741311"/>
                  </a:lnTo>
                  <a:lnTo>
                    <a:pt x="1688779" y="754011"/>
                  </a:lnTo>
                  <a:lnTo>
                    <a:pt x="1693011" y="792111"/>
                  </a:lnTo>
                  <a:lnTo>
                    <a:pt x="1688164" y="792111"/>
                  </a:lnTo>
                  <a:lnTo>
                    <a:pt x="1683656" y="804811"/>
                  </a:lnTo>
                  <a:lnTo>
                    <a:pt x="1760277" y="804811"/>
                  </a:lnTo>
                  <a:lnTo>
                    <a:pt x="1757019" y="792111"/>
                  </a:lnTo>
                  <a:lnTo>
                    <a:pt x="1760670" y="779411"/>
                  </a:lnTo>
                  <a:lnTo>
                    <a:pt x="1765017" y="766711"/>
                  </a:lnTo>
                  <a:lnTo>
                    <a:pt x="1769664" y="741311"/>
                  </a:lnTo>
                  <a:lnTo>
                    <a:pt x="1774215" y="728611"/>
                  </a:lnTo>
                  <a:lnTo>
                    <a:pt x="1780686" y="703211"/>
                  </a:lnTo>
                  <a:lnTo>
                    <a:pt x="1784138" y="690511"/>
                  </a:lnTo>
                  <a:lnTo>
                    <a:pt x="1787994" y="677811"/>
                  </a:lnTo>
                  <a:lnTo>
                    <a:pt x="1789188" y="677811"/>
                  </a:lnTo>
                  <a:lnTo>
                    <a:pt x="1789157" y="665111"/>
                  </a:lnTo>
                  <a:close/>
                </a:path>
                <a:path w="4303395" h="2024379" extrusionOk="0">
                  <a:moveTo>
                    <a:pt x="1927631" y="792111"/>
                  </a:moveTo>
                  <a:lnTo>
                    <a:pt x="1856848" y="792111"/>
                  </a:lnTo>
                  <a:lnTo>
                    <a:pt x="1868614" y="804811"/>
                  </a:lnTo>
                  <a:lnTo>
                    <a:pt x="1933321" y="804811"/>
                  </a:lnTo>
                  <a:lnTo>
                    <a:pt x="1927631" y="792111"/>
                  </a:lnTo>
                  <a:close/>
                </a:path>
                <a:path w="4303395" h="2024379" extrusionOk="0">
                  <a:moveTo>
                    <a:pt x="1975840" y="792111"/>
                  </a:moveTo>
                  <a:lnTo>
                    <a:pt x="1943341" y="792111"/>
                  </a:lnTo>
                  <a:lnTo>
                    <a:pt x="1947926" y="804811"/>
                  </a:lnTo>
                  <a:lnTo>
                    <a:pt x="1972119" y="804811"/>
                  </a:lnTo>
                  <a:lnTo>
                    <a:pt x="1975840" y="792111"/>
                  </a:lnTo>
                  <a:close/>
                </a:path>
                <a:path w="4303395" h="2024379" extrusionOk="0">
                  <a:moveTo>
                    <a:pt x="1854350" y="639711"/>
                  </a:moveTo>
                  <a:lnTo>
                    <a:pt x="1827631" y="639711"/>
                  </a:lnTo>
                  <a:lnTo>
                    <a:pt x="1826031" y="665111"/>
                  </a:lnTo>
                  <a:lnTo>
                    <a:pt x="1829265" y="677811"/>
                  </a:lnTo>
                  <a:lnTo>
                    <a:pt x="1833148" y="690511"/>
                  </a:lnTo>
                  <a:lnTo>
                    <a:pt x="1833499" y="715911"/>
                  </a:lnTo>
                  <a:lnTo>
                    <a:pt x="1827623" y="728611"/>
                  </a:lnTo>
                  <a:lnTo>
                    <a:pt x="1814244" y="741311"/>
                  </a:lnTo>
                  <a:lnTo>
                    <a:pt x="1808391" y="754011"/>
                  </a:lnTo>
                  <a:lnTo>
                    <a:pt x="1810067" y="766711"/>
                  </a:lnTo>
                  <a:lnTo>
                    <a:pt x="1809851" y="779411"/>
                  </a:lnTo>
                  <a:lnTo>
                    <a:pt x="1828693" y="779411"/>
                  </a:lnTo>
                  <a:lnTo>
                    <a:pt x="1843222" y="792111"/>
                  </a:lnTo>
                  <a:lnTo>
                    <a:pt x="1921408" y="792111"/>
                  </a:lnTo>
                  <a:lnTo>
                    <a:pt x="1916004" y="779411"/>
                  </a:lnTo>
                  <a:lnTo>
                    <a:pt x="1912772" y="766711"/>
                  </a:lnTo>
                  <a:lnTo>
                    <a:pt x="1920175" y="754011"/>
                  </a:lnTo>
                  <a:lnTo>
                    <a:pt x="1928452" y="754011"/>
                  </a:lnTo>
                  <a:lnTo>
                    <a:pt x="1936959" y="741311"/>
                  </a:lnTo>
                  <a:lnTo>
                    <a:pt x="1945055" y="741311"/>
                  </a:lnTo>
                  <a:lnTo>
                    <a:pt x="1948488" y="728611"/>
                  </a:lnTo>
                  <a:lnTo>
                    <a:pt x="1951366" y="728611"/>
                  </a:lnTo>
                  <a:lnTo>
                    <a:pt x="1953526" y="715911"/>
                  </a:lnTo>
                  <a:lnTo>
                    <a:pt x="1954809" y="715911"/>
                  </a:lnTo>
                  <a:lnTo>
                    <a:pt x="1949295" y="703211"/>
                  </a:lnTo>
                  <a:lnTo>
                    <a:pt x="1911565" y="703211"/>
                  </a:lnTo>
                  <a:lnTo>
                    <a:pt x="1894856" y="690511"/>
                  </a:lnTo>
                  <a:lnTo>
                    <a:pt x="1879492" y="690511"/>
                  </a:lnTo>
                  <a:lnTo>
                    <a:pt x="1849932" y="665111"/>
                  </a:lnTo>
                  <a:lnTo>
                    <a:pt x="1850364" y="665111"/>
                  </a:lnTo>
                  <a:lnTo>
                    <a:pt x="1850986" y="652411"/>
                  </a:lnTo>
                  <a:lnTo>
                    <a:pt x="1852180" y="652411"/>
                  </a:lnTo>
                  <a:lnTo>
                    <a:pt x="1854350" y="639711"/>
                  </a:lnTo>
                  <a:close/>
                </a:path>
                <a:path w="4303395" h="2024379" extrusionOk="0">
                  <a:moveTo>
                    <a:pt x="1182344" y="728611"/>
                  </a:moveTo>
                  <a:lnTo>
                    <a:pt x="813228" y="728611"/>
                  </a:lnTo>
                  <a:lnTo>
                    <a:pt x="810808" y="741311"/>
                  </a:lnTo>
                  <a:lnTo>
                    <a:pt x="807999" y="754011"/>
                  </a:lnTo>
                  <a:lnTo>
                    <a:pt x="795172" y="754011"/>
                  </a:lnTo>
                  <a:lnTo>
                    <a:pt x="788911" y="766711"/>
                  </a:lnTo>
                  <a:lnTo>
                    <a:pt x="786235" y="779411"/>
                  </a:lnTo>
                  <a:lnTo>
                    <a:pt x="1044409" y="779411"/>
                  </a:lnTo>
                  <a:lnTo>
                    <a:pt x="1047940" y="766711"/>
                  </a:lnTo>
                  <a:lnTo>
                    <a:pt x="1168482" y="766711"/>
                  </a:lnTo>
                  <a:lnTo>
                    <a:pt x="1173908" y="754011"/>
                  </a:lnTo>
                  <a:lnTo>
                    <a:pt x="1179263" y="741311"/>
                  </a:lnTo>
                  <a:lnTo>
                    <a:pt x="1182344" y="728611"/>
                  </a:lnTo>
                  <a:close/>
                </a:path>
                <a:path w="4303395" h="2024379" extrusionOk="0">
                  <a:moveTo>
                    <a:pt x="2524404" y="512711"/>
                  </a:moveTo>
                  <a:lnTo>
                    <a:pt x="2516200" y="512711"/>
                  </a:lnTo>
                  <a:lnTo>
                    <a:pt x="2506967" y="525411"/>
                  </a:lnTo>
                  <a:lnTo>
                    <a:pt x="2497342" y="525411"/>
                  </a:lnTo>
                  <a:lnTo>
                    <a:pt x="2487319" y="538111"/>
                  </a:lnTo>
                  <a:lnTo>
                    <a:pt x="2476893" y="550811"/>
                  </a:lnTo>
                  <a:lnTo>
                    <a:pt x="1990521" y="550811"/>
                  </a:lnTo>
                  <a:lnTo>
                    <a:pt x="1989362" y="563511"/>
                  </a:lnTo>
                  <a:lnTo>
                    <a:pt x="1987410" y="576211"/>
                  </a:lnTo>
                  <a:lnTo>
                    <a:pt x="1986039" y="588911"/>
                  </a:lnTo>
                  <a:lnTo>
                    <a:pt x="1986622" y="588911"/>
                  </a:lnTo>
                  <a:lnTo>
                    <a:pt x="1991742" y="601611"/>
                  </a:lnTo>
                  <a:lnTo>
                    <a:pt x="1998484" y="614311"/>
                  </a:lnTo>
                  <a:lnTo>
                    <a:pt x="2005378" y="627011"/>
                  </a:lnTo>
                  <a:lnTo>
                    <a:pt x="2010956" y="627011"/>
                  </a:lnTo>
                  <a:lnTo>
                    <a:pt x="2011459" y="639711"/>
                  </a:lnTo>
                  <a:lnTo>
                    <a:pt x="2011570" y="652411"/>
                  </a:lnTo>
                  <a:lnTo>
                    <a:pt x="2011718" y="665111"/>
                  </a:lnTo>
                  <a:lnTo>
                    <a:pt x="1950885" y="665111"/>
                  </a:lnTo>
                  <a:lnTo>
                    <a:pt x="1945995" y="677811"/>
                  </a:lnTo>
                  <a:lnTo>
                    <a:pt x="1950262" y="677811"/>
                  </a:lnTo>
                  <a:lnTo>
                    <a:pt x="1954997" y="690511"/>
                  </a:lnTo>
                  <a:lnTo>
                    <a:pt x="1960316" y="690511"/>
                  </a:lnTo>
                  <a:lnTo>
                    <a:pt x="1964952" y="703211"/>
                  </a:lnTo>
                  <a:lnTo>
                    <a:pt x="1967636" y="715911"/>
                  </a:lnTo>
                  <a:lnTo>
                    <a:pt x="1966035" y="728611"/>
                  </a:lnTo>
                  <a:lnTo>
                    <a:pt x="1961651" y="741311"/>
                  </a:lnTo>
                  <a:lnTo>
                    <a:pt x="1954624" y="741311"/>
                  </a:lnTo>
                  <a:lnTo>
                    <a:pt x="1945093" y="754011"/>
                  </a:lnTo>
                  <a:lnTo>
                    <a:pt x="1940712" y="766711"/>
                  </a:lnTo>
                  <a:lnTo>
                    <a:pt x="1930374" y="766711"/>
                  </a:lnTo>
                  <a:lnTo>
                    <a:pt x="1930298" y="779411"/>
                  </a:lnTo>
                  <a:lnTo>
                    <a:pt x="2488145" y="779411"/>
                  </a:lnTo>
                  <a:lnTo>
                    <a:pt x="2497443" y="766711"/>
                  </a:lnTo>
                  <a:lnTo>
                    <a:pt x="2506884" y="754011"/>
                  </a:lnTo>
                  <a:lnTo>
                    <a:pt x="2516420" y="754011"/>
                  </a:lnTo>
                  <a:lnTo>
                    <a:pt x="2526004" y="741311"/>
                  </a:lnTo>
                  <a:lnTo>
                    <a:pt x="2530449" y="728611"/>
                  </a:lnTo>
                  <a:lnTo>
                    <a:pt x="2552738" y="728611"/>
                  </a:lnTo>
                  <a:lnTo>
                    <a:pt x="2555673" y="715911"/>
                  </a:lnTo>
                  <a:lnTo>
                    <a:pt x="2557265" y="715911"/>
                  </a:lnTo>
                  <a:lnTo>
                    <a:pt x="2559088" y="690511"/>
                  </a:lnTo>
                  <a:lnTo>
                    <a:pt x="2563981" y="677811"/>
                  </a:lnTo>
                  <a:lnTo>
                    <a:pt x="2572007" y="665111"/>
                  </a:lnTo>
                  <a:lnTo>
                    <a:pt x="2581523" y="652411"/>
                  </a:lnTo>
                  <a:lnTo>
                    <a:pt x="2590888" y="639711"/>
                  </a:lnTo>
                  <a:lnTo>
                    <a:pt x="2590457" y="627011"/>
                  </a:lnTo>
                  <a:lnTo>
                    <a:pt x="2578865" y="614311"/>
                  </a:lnTo>
                  <a:lnTo>
                    <a:pt x="2565649" y="588911"/>
                  </a:lnTo>
                  <a:lnTo>
                    <a:pt x="2551082" y="576211"/>
                  </a:lnTo>
                  <a:lnTo>
                    <a:pt x="2535440" y="563511"/>
                  </a:lnTo>
                  <a:lnTo>
                    <a:pt x="2531158" y="550811"/>
                  </a:lnTo>
                  <a:lnTo>
                    <a:pt x="2528322" y="538111"/>
                  </a:lnTo>
                  <a:lnTo>
                    <a:pt x="2526285" y="525411"/>
                  </a:lnTo>
                  <a:lnTo>
                    <a:pt x="2524404" y="512711"/>
                  </a:lnTo>
                  <a:close/>
                </a:path>
                <a:path w="4303395" h="2024379" extrusionOk="0">
                  <a:moveTo>
                    <a:pt x="1301407" y="728611"/>
                  </a:moveTo>
                  <a:lnTo>
                    <a:pt x="1198079" y="728611"/>
                  </a:lnTo>
                  <a:lnTo>
                    <a:pt x="1192299" y="741311"/>
                  </a:lnTo>
                  <a:lnTo>
                    <a:pt x="1186262" y="754011"/>
                  </a:lnTo>
                  <a:lnTo>
                    <a:pt x="1180349" y="766711"/>
                  </a:lnTo>
                  <a:lnTo>
                    <a:pt x="1346848" y="766711"/>
                  </a:lnTo>
                  <a:lnTo>
                    <a:pt x="1337322" y="754011"/>
                  </a:lnTo>
                  <a:lnTo>
                    <a:pt x="1327735" y="754011"/>
                  </a:lnTo>
                  <a:lnTo>
                    <a:pt x="1318898" y="741311"/>
                  </a:lnTo>
                  <a:lnTo>
                    <a:pt x="1310122" y="741311"/>
                  </a:lnTo>
                  <a:lnTo>
                    <a:pt x="1301407" y="728611"/>
                  </a:lnTo>
                  <a:close/>
                </a:path>
                <a:path w="4303395" h="2024379" extrusionOk="0">
                  <a:moveTo>
                    <a:pt x="2550744" y="728611"/>
                  </a:moveTo>
                  <a:lnTo>
                    <a:pt x="2530449" y="728611"/>
                  </a:lnTo>
                  <a:lnTo>
                    <a:pt x="2538349" y="741311"/>
                  </a:lnTo>
                  <a:lnTo>
                    <a:pt x="2544800" y="741311"/>
                  </a:lnTo>
                  <a:lnTo>
                    <a:pt x="2550744" y="728611"/>
                  </a:lnTo>
                  <a:close/>
                </a:path>
                <a:path w="4303395" h="2024379" extrusionOk="0">
                  <a:moveTo>
                    <a:pt x="1126236" y="690511"/>
                  </a:moveTo>
                  <a:lnTo>
                    <a:pt x="823736" y="690511"/>
                  </a:lnTo>
                  <a:lnTo>
                    <a:pt x="825082" y="703211"/>
                  </a:lnTo>
                  <a:lnTo>
                    <a:pt x="824373" y="715911"/>
                  </a:lnTo>
                  <a:lnTo>
                    <a:pt x="820534" y="715911"/>
                  </a:lnTo>
                  <a:lnTo>
                    <a:pt x="816168" y="728611"/>
                  </a:lnTo>
                  <a:lnTo>
                    <a:pt x="1140841" y="728611"/>
                  </a:lnTo>
                  <a:lnTo>
                    <a:pt x="1137362" y="715911"/>
                  </a:lnTo>
                  <a:lnTo>
                    <a:pt x="1133786" y="703211"/>
                  </a:lnTo>
                  <a:lnTo>
                    <a:pt x="1130086" y="703211"/>
                  </a:lnTo>
                  <a:lnTo>
                    <a:pt x="1126236" y="690511"/>
                  </a:lnTo>
                  <a:close/>
                </a:path>
                <a:path w="4303395" h="2024379" extrusionOk="0">
                  <a:moveTo>
                    <a:pt x="1943739" y="690511"/>
                  </a:moveTo>
                  <a:lnTo>
                    <a:pt x="1925053" y="690511"/>
                  </a:lnTo>
                  <a:lnTo>
                    <a:pt x="1921446" y="703211"/>
                  </a:lnTo>
                  <a:lnTo>
                    <a:pt x="1949295" y="703211"/>
                  </a:lnTo>
                  <a:lnTo>
                    <a:pt x="1943739" y="690511"/>
                  </a:lnTo>
                  <a:close/>
                </a:path>
                <a:path w="4303395" h="2024379" extrusionOk="0">
                  <a:moveTo>
                    <a:pt x="854294" y="639711"/>
                  </a:moveTo>
                  <a:lnTo>
                    <a:pt x="844359" y="639711"/>
                  </a:lnTo>
                  <a:lnTo>
                    <a:pt x="833437" y="652411"/>
                  </a:lnTo>
                  <a:lnTo>
                    <a:pt x="825588" y="665111"/>
                  </a:lnTo>
                  <a:lnTo>
                    <a:pt x="821388" y="677811"/>
                  </a:lnTo>
                  <a:lnTo>
                    <a:pt x="821410" y="690511"/>
                  </a:lnTo>
                  <a:lnTo>
                    <a:pt x="1125829" y="690511"/>
                  </a:lnTo>
                  <a:lnTo>
                    <a:pt x="1119404" y="677811"/>
                  </a:lnTo>
                  <a:lnTo>
                    <a:pt x="1115283" y="677811"/>
                  </a:lnTo>
                  <a:lnTo>
                    <a:pt x="1111375" y="665111"/>
                  </a:lnTo>
                  <a:lnTo>
                    <a:pt x="877290" y="665111"/>
                  </a:lnTo>
                  <a:lnTo>
                    <a:pt x="869384" y="652411"/>
                  </a:lnTo>
                  <a:lnTo>
                    <a:pt x="862177" y="652411"/>
                  </a:lnTo>
                  <a:lnTo>
                    <a:pt x="854294" y="639711"/>
                  </a:lnTo>
                  <a:close/>
                </a:path>
                <a:path w="4303395" h="2024379" extrusionOk="0">
                  <a:moveTo>
                    <a:pt x="1931974" y="665111"/>
                  </a:moveTo>
                  <a:lnTo>
                    <a:pt x="1917192" y="665111"/>
                  </a:lnTo>
                  <a:lnTo>
                    <a:pt x="1923181" y="677811"/>
                  </a:lnTo>
                  <a:lnTo>
                    <a:pt x="1929015" y="690511"/>
                  </a:lnTo>
                  <a:lnTo>
                    <a:pt x="1937991" y="690511"/>
                  </a:lnTo>
                  <a:lnTo>
                    <a:pt x="1931898" y="677811"/>
                  </a:lnTo>
                  <a:lnTo>
                    <a:pt x="1931974" y="665111"/>
                  </a:lnTo>
                  <a:close/>
                </a:path>
                <a:path w="4303395" h="2024379" extrusionOk="0">
                  <a:moveTo>
                    <a:pt x="118086" y="588911"/>
                  </a:moveTo>
                  <a:lnTo>
                    <a:pt x="103098" y="588911"/>
                  </a:lnTo>
                  <a:lnTo>
                    <a:pt x="110754" y="614311"/>
                  </a:lnTo>
                  <a:lnTo>
                    <a:pt x="120381" y="627011"/>
                  </a:lnTo>
                  <a:lnTo>
                    <a:pt x="130739" y="639711"/>
                  </a:lnTo>
                  <a:lnTo>
                    <a:pt x="140589" y="652411"/>
                  </a:lnTo>
                  <a:lnTo>
                    <a:pt x="144310" y="652411"/>
                  </a:lnTo>
                  <a:lnTo>
                    <a:pt x="150647" y="665111"/>
                  </a:lnTo>
                  <a:lnTo>
                    <a:pt x="176987" y="665111"/>
                  </a:lnTo>
                  <a:lnTo>
                    <a:pt x="175760" y="652411"/>
                  </a:lnTo>
                  <a:lnTo>
                    <a:pt x="174107" y="639711"/>
                  </a:lnTo>
                  <a:lnTo>
                    <a:pt x="171954" y="639711"/>
                  </a:lnTo>
                  <a:lnTo>
                    <a:pt x="169227" y="627011"/>
                  </a:lnTo>
                  <a:lnTo>
                    <a:pt x="166903" y="627011"/>
                  </a:lnTo>
                  <a:lnTo>
                    <a:pt x="164414" y="614311"/>
                  </a:lnTo>
                  <a:lnTo>
                    <a:pt x="134835" y="614311"/>
                  </a:lnTo>
                  <a:lnTo>
                    <a:pt x="132689" y="601611"/>
                  </a:lnTo>
                  <a:lnTo>
                    <a:pt x="124870" y="601611"/>
                  </a:lnTo>
                  <a:lnTo>
                    <a:pt x="118086" y="588911"/>
                  </a:lnTo>
                  <a:close/>
                </a:path>
                <a:path w="4303395" h="2024379" extrusionOk="0">
                  <a:moveTo>
                    <a:pt x="944002" y="652411"/>
                  </a:moveTo>
                  <a:lnTo>
                    <a:pt x="894972" y="652411"/>
                  </a:lnTo>
                  <a:lnTo>
                    <a:pt x="886774" y="665111"/>
                  </a:lnTo>
                  <a:lnTo>
                    <a:pt x="952048" y="665111"/>
                  </a:lnTo>
                  <a:lnTo>
                    <a:pt x="944002" y="652411"/>
                  </a:lnTo>
                  <a:close/>
                </a:path>
                <a:path w="4303395" h="2024379" extrusionOk="0">
                  <a:moveTo>
                    <a:pt x="1084922" y="652411"/>
                  </a:moveTo>
                  <a:lnTo>
                    <a:pt x="976668" y="652411"/>
                  </a:lnTo>
                  <a:lnTo>
                    <a:pt x="973508" y="665111"/>
                  </a:lnTo>
                  <a:lnTo>
                    <a:pt x="1089770" y="665111"/>
                  </a:lnTo>
                  <a:lnTo>
                    <a:pt x="1084922" y="652411"/>
                  </a:lnTo>
                  <a:close/>
                </a:path>
                <a:path w="4303395" h="2024379" extrusionOk="0">
                  <a:moveTo>
                    <a:pt x="1107579" y="652411"/>
                  </a:moveTo>
                  <a:lnTo>
                    <a:pt x="1101732" y="665111"/>
                  </a:lnTo>
                  <a:lnTo>
                    <a:pt x="1111375" y="665111"/>
                  </a:lnTo>
                  <a:lnTo>
                    <a:pt x="1107579" y="652411"/>
                  </a:lnTo>
                  <a:close/>
                </a:path>
                <a:path w="4303395" h="2024379" extrusionOk="0">
                  <a:moveTo>
                    <a:pt x="1797115" y="614311"/>
                  </a:moveTo>
                  <a:lnTo>
                    <a:pt x="1719591" y="614311"/>
                  </a:lnTo>
                  <a:lnTo>
                    <a:pt x="1706218" y="627011"/>
                  </a:lnTo>
                  <a:lnTo>
                    <a:pt x="1694611" y="639711"/>
                  </a:lnTo>
                  <a:lnTo>
                    <a:pt x="1696953" y="652411"/>
                  </a:lnTo>
                  <a:lnTo>
                    <a:pt x="1698656" y="652411"/>
                  </a:lnTo>
                  <a:lnTo>
                    <a:pt x="1698883" y="665111"/>
                  </a:lnTo>
                  <a:lnTo>
                    <a:pt x="1786662" y="665111"/>
                  </a:lnTo>
                  <a:lnTo>
                    <a:pt x="1783846" y="652411"/>
                  </a:lnTo>
                  <a:lnTo>
                    <a:pt x="1782851" y="639711"/>
                  </a:lnTo>
                  <a:lnTo>
                    <a:pt x="1786790" y="627011"/>
                  </a:lnTo>
                  <a:lnTo>
                    <a:pt x="1797115" y="614311"/>
                  </a:lnTo>
                  <a:close/>
                </a:path>
                <a:path w="4303395" h="2024379" extrusionOk="0">
                  <a:moveTo>
                    <a:pt x="1948232" y="639711"/>
                  </a:moveTo>
                  <a:lnTo>
                    <a:pt x="1894852" y="639711"/>
                  </a:lnTo>
                  <a:lnTo>
                    <a:pt x="1898523" y="652411"/>
                  </a:lnTo>
                  <a:lnTo>
                    <a:pt x="1903768" y="652411"/>
                  </a:lnTo>
                  <a:lnTo>
                    <a:pt x="1910802" y="665111"/>
                  </a:lnTo>
                  <a:lnTo>
                    <a:pt x="1937187" y="665111"/>
                  </a:lnTo>
                  <a:lnTo>
                    <a:pt x="1952777" y="652411"/>
                  </a:lnTo>
                  <a:lnTo>
                    <a:pt x="1948232" y="639711"/>
                  </a:lnTo>
                  <a:close/>
                </a:path>
                <a:path w="4303395" h="2024379" extrusionOk="0">
                  <a:moveTo>
                    <a:pt x="1977687" y="652411"/>
                  </a:moveTo>
                  <a:lnTo>
                    <a:pt x="1966734" y="652411"/>
                  </a:lnTo>
                  <a:lnTo>
                    <a:pt x="1960638" y="665111"/>
                  </a:lnTo>
                  <a:lnTo>
                    <a:pt x="1982827" y="665111"/>
                  </a:lnTo>
                  <a:lnTo>
                    <a:pt x="1977687" y="652411"/>
                  </a:lnTo>
                  <a:close/>
                </a:path>
                <a:path w="4303395" h="2024379" extrusionOk="0">
                  <a:moveTo>
                    <a:pt x="919695" y="588911"/>
                  </a:moveTo>
                  <a:lnTo>
                    <a:pt x="909459" y="588911"/>
                  </a:lnTo>
                  <a:lnTo>
                    <a:pt x="905839" y="601611"/>
                  </a:lnTo>
                  <a:lnTo>
                    <a:pt x="905717" y="614311"/>
                  </a:lnTo>
                  <a:lnTo>
                    <a:pt x="907432" y="627011"/>
                  </a:lnTo>
                  <a:lnTo>
                    <a:pt x="909320" y="639711"/>
                  </a:lnTo>
                  <a:lnTo>
                    <a:pt x="902336" y="652411"/>
                  </a:lnTo>
                  <a:lnTo>
                    <a:pt x="936343" y="652411"/>
                  </a:lnTo>
                  <a:lnTo>
                    <a:pt x="928547" y="639711"/>
                  </a:lnTo>
                  <a:lnTo>
                    <a:pt x="922832" y="639711"/>
                  </a:lnTo>
                  <a:lnTo>
                    <a:pt x="924331" y="627011"/>
                  </a:lnTo>
                  <a:lnTo>
                    <a:pt x="923531" y="627011"/>
                  </a:lnTo>
                  <a:lnTo>
                    <a:pt x="922832" y="614311"/>
                  </a:lnTo>
                  <a:lnTo>
                    <a:pt x="920394" y="614311"/>
                  </a:lnTo>
                  <a:lnTo>
                    <a:pt x="919772" y="601611"/>
                  </a:lnTo>
                  <a:lnTo>
                    <a:pt x="919695" y="588911"/>
                  </a:lnTo>
                  <a:close/>
                </a:path>
                <a:path w="4303395" h="2024379" extrusionOk="0">
                  <a:moveTo>
                    <a:pt x="1062405" y="614311"/>
                  </a:moveTo>
                  <a:lnTo>
                    <a:pt x="1001268" y="614311"/>
                  </a:lnTo>
                  <a:lnTo>
                    <a:pt x="993862" y="627011"/>
                  </a:lnTo>
                  <a:lnTo>
                    <a:pt x="987944" y="627011"/>
                  </a:lnTo>
                  <a:lnTo>
                    <a:pt x="983213" y="639711"/>
                  </a:lnTo>
                  <a:lnTo>
                    <a:pt x="979373" y="652411"/>
                  </a:lnTo>
                  <a:lnTo>
                    <a:pt x="1078866" y="652411"/>
                  </a:lnTo>
                  <a:lnTo>
                    <a:pt x="1073811" y="639711"/>
                  </a:lnTo>
                  <a:lnTo>
                    <a:pt x="1068683" y="627011"/>
                  </a:lnTo>
                  <a:lnTo>
                    <a:pt x="1062405" y="614311"/>
                  </a:lnTo>
                  <a:close/>
                </a:path>
                <a:path w="4303395" h="2024379" extrusionOk="0">
                  <a:moveTo>
                    <a:pt x="1860524" y="614311"/>
                  </a:moveTo>
                  <a:lnTo>
                    <a:pt x="1856155" y="614311"/>
                  </a:lnTo>
                  <a:lnTo>
                    <a:pt x="1848669" y="627011"/>
                  </a:lnTo>
                  <a:lnTo>
                    <a:pt x="1841331" y="627011"/>
                  </a:lnTo>
                  <a:lnTo>
                    <a:pt x="1834274" y="639711"/>
                  </a:lnTo>
                  <a:lnTo>
                    <a:pt x="1856586" y="639711"/>
                  </a:lnTo>
                  <a:lnTo>
                    <a:pt x="1858704" y="627011"/>
                  </a:lnTo>
                  <a:lnTo>
                    <a:pt x="1860524" y="614311"/>
                  </a:lnTo>
                  <a:close/>
                </a:path>
                <a:path w="4303395" h="2024379" extrusionOk="0">
                  <a:moveTo>
                    <a:pt x="1937380" y="627011"/>
                  </a:moveTo>
                  <a:lnTo>
                    <a:pt x="1929168" y="627011"/>
                  </a:lnTo>
                  <a:lnTo>
                    <a:pt x="1927923" y="639711"/>
                  </a:lnTo>
                  <a:lnTo>
                    <a:pt x="1943346" y="639711"/>
                  </a:lnTo>
                  <a:lnTo>
                    <a:pt x="1937380" y="627011"/>
                  </a:lnTo>
                  <a:close/>
                </a:path>
                <a:path w="4303395" h="2024379" extrusionOk="0">
                  <a:moveTo>
                    <a:pt x="1813242" y="588911"/>
                  </a:moveTo>
                  <a:lnTo>
                    <a:pt x="1748816" y="588911"/>
                  </a:lnTo>
                  <a:lnTo>
                    <a:pt x="1744675" y="601611"/>
                  </a:lnTo>
                  <a:lnTo>
                    <a:pt x="1732989" y="614311"/>
                  </a:lnTo>
                  <a:lnTo>
                    <a:pt x="1801075" y="614311"/>
                  </a:lnTo>
                  <a:lnTo>
                    <a:pt x="1801837" y="601611"/>
                  </a:lnTo>
                  <a:lnTo>
                    <a:pt x="1809965" y="601611"/>
                  </a:lnTo>
                  <a:lnTo>
                    <a:pt x="1813242" y="588911"/>
                  </a:lnTo>
                  <a:close/>
                </a:path>
                <a:path w="4303395" h="2024379" extrusionOk="0">
                  <a:moveTo>
                    <a:pt x="1819694" y="576211"/>
                  </a:moveTo>
                  <a:lnTo>
                    <a:pt x="1756983" y="576211"/>
                  </a:lnTo>
                  <a:lnTo>
                    <a:pt x="1752866" y="588911"/>
                  </a:lnTo>
                  <a:lnTo>
                    <a:pt x="1816366" y="588911"/>
                  </a:lnTo>
                  <a:lnTo>
                    <a:pt x="1819694" y="576211"/>
                  </a:lnTo>
                  <a:close/>
                </a:path>
                <a:path w="4303395" h="2024379" extrusionOk="0">
                  <a:moveTo>
                    <a:pt x="1069880" y="423811"/>
                  </a:moveTo>
                  <a:lnTo>
                    <a:pt x="939914" y="423811"/>
                  </a:lnTo>
                  <a:lnTo>
                    <a:pt x="943561" y="436511"/>
                  </a:lnTo>
                  <a:lnTo>
                    <a:pt x="947254" y="461911"/>
                  </a:lnTo>
                  <a:lnTo>
                    <a:pt x="951433" y="474611"/>
                  </a:lnTo>
                  <a:lnTo>
                    <a:pt x="956538" y="500011"/>
                  </a:lnTo>
                  <a:lnTo>
                    <a:pt x="964660" y="512711"/>
                  </a:lnTo>
                  <a:lnTo>
                    <a:pt x="974680" y="538111"/>
                  </a:lnTo>
                  <a:lnTo>
                    <a:pt x="987196" y="550811"/>
                  </a:lnTo>
                  <a:lnTo>
                    <a:pt x="1002804" y="563511"/>
                  </a:lnTo>
                  <a:lnTo>
                    <a:pt x="1020893" y="576211"/>
                  </a:lnTo>
                  <a:lnTo>
                    <a:pt x="1039758" y="576211"/>
                  </a:lnTo>
                  <a:lnTo>
                    <a:pt x="1058590" y="563511"/>
                  </a:lnTo>
                  <a:lnTo>
                    <a:pt x="1076579" y="563511"/>
                  </a:lnTo>
                  <a:lnTo>
                    <a:pt x="1077797" y="550811"/>
                  </a:lnTo>
                  <a:lnTo>
                    <a:pt x="1079642" y="538111"/>
                  </a:lnTo>
                  <a:lnTo>
                    <a:pt x="1081768" y="525411"/>
                  </a:lnTo>
                  <a:lnTo>
                    <a:pt x="1083830" y="512711"/>
                  </a:lnTo>
                  <a:lnTo>
                    <a:pt x="1083919" y="500011"/>
                  </a:lnTo>
                  <a:lnTo>
                    <a:pt x="1081827" y="487311"/>
                  </a:lnTo>
                  <a:lnTo>
                    <a:pt x="1078758" y="474611"/>
                  </a:lnTo>
                  <a:lnTo>
                    <a:pt x="1075918" y="461911"/>
                  </a:lnTo>
                  <a:lnTo>
                    <a:pt x="1073551" y="449211"/>
                  </a:lnTo>
                  <a:lnTo>
                    <a:pt x="1071443" y="436511"/>
                  </a:lnTo>
                  <a:lnTo>
                    <a:pt x="1069880" y="423811"/>
                  </a:lnTo>
                  <a:close/>
                </a:path>
                <a:path w="4303395" h="2024379" extrusionOk="0">
                  <a:moveTo>
                    <a:pt x="1800047" y="550811"/>
                  </a:moveTo>
                  <a:lnTo>
                    <a:pt x="1780374" y="550811"/>
                  </a:lnTo>
                  <a:lnTo>
                    <a:pt x="1775424" y="563511"/>
                  </a:lnTo>
                  <a:lnTo>
                    <a:pt x="1766253" y="576211"/>
                  </a:lnTo>
                  <a:lnTo>
                    <a:pt x="1819109" y="576211"/>
                  </a:lnTo>
                  <a:lnTo>
                    <a:pt x="1818081" y="563511"/>
                  </a:lnTo>
                  <a:lnTo>
                    <a:pt x="1809382" y="563511"/>
                  </a:lnTo>
                  <a:lnTo>
                    <a:pt x="1800047" y="550811"/>
                  </a:lnTo>
                  <a:close/>
                </a:path>
                <a:path w="4303395" h="2024379" extrusionOk="0">
                  <a:moveTo>
                    <a:pt x="2437218" y="538111"/>
                  </a:moveTo>
                  <a:lnTo>
                    <a:pt x="2029991" y="538111"/>
                  </a:lnTo>
                  <a:lnTo>
                    <a:pt x="2011540" y="550811"/>
                  </a:lnTo>
                  <a:lnTo>
                    <a:pt x="2436672" y="550811"/>
                  </a:lnTo>
                  <a:lnTo>
                    <a:pt x="2437218" y="538111"/>
                  </a:lnTo>
                  <a:close/>
                </a:path>
                <a:path w="4303395" h="2024379" extrusionOk="0">
                  <a:moveTo>
                    <a:pt x="2521675" y="385711"/>
                  </a:moveTo>
                  <a:lnTo>
                    <a:pt x="2297724" y="385711"/>
                  </a:lnTo>
                  <a:lnTo>
                    <a:pt x="2283739" y="398411"/>
                  </a:lnTo>
                  <a:lnTo>
                    <a:pt x="2213625" y="398411"/>
                  </a:lnTo>
                  <a:lnTo>
                    <a:pt x="2206853" y="411111"/>
                  </a:lnTo>
                  <a:lnTo>
                    <a:pt x="2194393" y="411111"/>
                  </a:lnTo>
                  <a:lnTo>
                    <a:pt x="2180450" y="423811"/>
                  </a:lnTo>
                  <a:lnTo>
                    <a:pt x="2166002" y="423811"/>
                  </a:lnTo>
                  <a:lnTo>
                    <a:pt x="2152027" y="436511"/>
                  </a:lnTo>
                  <a:lnTo>
                    <a:pt x="2134830" y="449211"/>
                  </a:lnTo>
                  <a:lnTo>
                    <a:pt x="2119796" y="461911"/>
                  </a:lnTo>
                  <a:lnTo>
                    <a:pt x="2106670" y="487311"/>
                  </a:lnTo>
                  <a:lnTo>
                    <a:pt x="2095195" y="500011"/>
                  </a:lnTo>
                  <a:lnTo>
                    <a:pt x="2099747" y="512711"/>
                  </a:lnTo>
                  <a:lnTo>
                    <a:pt x="2103667" y="512711"/>
                  </a:lnTo>
                  <a:lnTo>
                    <a:pt x="2106266" y="525411"/>
                  </a:lnTo>
                  <a:lnTo>
                    <a:pt x="2106853" y="538111"/>
                  </a:lnTo>
                  <a:lnTo>
                    <a:pt x="2440889" y="538111"/>
                  </a:lnTo>
                  <a:lnTo>
                    <a:pt x="2477941" y="474611"/>
                  </a:lnTo>
                  <a:lnTo>
                    <a:pt x="2496735" y="436511"/>
                  </a:lnTo>
                  <a:lnTo>
                    <a:pt x="2516060" y="411111"/>
                  </a:lnTo>
                  <a:lnTo>
                    <a:pt x="2520387" y="398411"/>
                  </a:lnTo>
                  <a:lnTo>
                    <a:pt x="2521675" y="385711"/>
                  </a:lnTo>
                  <a:close/>
                </a:path>
                <a:path w="4303395" h="2024379" extrusionOk="0">
                  <a:moveTo>
                    <a:pt x="1069149" y="411111"/>
                  </a:moveTo>
                  <a:lnTo>
                    <a:pt x="896785" y="411111"/>
                  </a:lnTo>
                  <a:lnTo>
                    <a:pt x="896099" y="423811"/>
                  </a:lnTo>
                  <a:lnTo>
                    <a:pt x="894240" y="436511"/>
                  </a:lnTo>
                  <a:lnTo>
                    <a:pt x="892907" y="436511"/>
                  </a:lnTo>
                  <a:lnTo>
                    <a:pt x="893800" y="449211"/>
                  </a:lnTo>
                  <a:lnTo>
                    <a:pt x="901052" y="449211"/>
                  </a:lnTo>
                  <a:lnTo>
                    <a:pt x="919279" y="423811"/>
                  </a:lnTo>
                  <a:lnTo>
                    <a:pt x="1069880" y="423811"/>
                  </a:lnTo>
                  <a:lnTo>
                    <a:pt x="1069149" y="411111"/>
                  </a:lnTo>
                  <a:close/>
                </a:path>
                <a:path w="4303395" h="2024379" extrusionOk="0">
                  <a:moveTo>
                    <a:pt x="1052563" y="296811"/>
                  </a:moveTo>
                  <a:lnTo>
                    <a:pt x="934821" y="296811"/>
                  </a:lnTo>
                  <a:lnTo>
                    <a:pt x="930500" y="322211"/>
                  </a:lnTo>
                  <a:lnTo>
                    <a:pt x="927134" y="334911"/>
                  </a:lnTo>
                  <a:lnTo>
                    <a:pt x="923859" y="347611"/>
                  </a:lnTo>
                  <a:lnTo>
                    <a:pt x="919810" y="360311"/>
                  </a:lnTo>
                  <a:lnTo>
                    <a:pt x="909929" y="360311"/>
                  </a:lnTo>
                  <a:lnTo>
                    <a:pt x="904976" y="373011"/>
                  </a:lnTo>
                  <a:lnTo>
                    <a:pt x="868908" y="373011"/>
                  </a:lnTo>
                  <a:lnTo>
                    <a:pt x="867232" y="385711"/>
                  </a:lnTo>
                  <a:lnTo>
                    <a:pt x="863193" y="385711"/>
                  </a:lnTo>
                  <a:lnTo>
                    <a:pt x="871326" y="398411"/>
                  </a:lnTo>
                  <a:lnTo>
                    <a:pt x="888630" y="411111"/>
                  </a:lnTo>
                  <a:lnTo>
                    <a:pt x="1066990" y="411111"/>
                  </a:lnTo>
                  <a:lnTo>
                    <a:pt x="1065974" y="398411"/>
                  </a:lnTo>
                  <a:lnTo>
                    <a:pt x="1065098" y="398411"/>
                  </a:lnTo>
                  <a:lnTo>
                    <a:pt x="1059486" y="385711"/>
                  </a:lnTo>
                  <a:lnTo>
                    <a:pt x="1053638" y="373011"/>
                  </a:lnTo>
                  <a:lnTo>
                    <a:pt x="1047972" y="360311"/>
                  </a:lnTo>
                  <a:lnTo>
                    <a:pt x="1042911" y="347611"/>
                  </a:lnTo>
                  <a:lnTo>
                    <a:pt x="1038844" y="334911"/>
                  </a:lnTo>
                  <a:lnTo>
                    <a:pt x="1035092" y="334911"/>
                  </a:lnTo>
                  <a:lnTo>
                    <a:pt x="1032701" y="322211"/>
                  </a:lnTo>
                  <a:lnTo>
                    <a:pt x="1032713" y="309511"/>
                  </a:lnTo>
                  <a:lnTo>
                    <a:pt x="1045895" y="309511"/>
                  </a:lnTo>
                  <a:lnTo>
                    <a:pt x="1052563" y="296811"/>
                  </a:lnTo>
                  <a:close/>
                </a:path>
                <a:path w="4303395" h="2024379" extrusionOk="0">
                  <a:moveTo>
                    <a:pt x="2240456" y="385711"/>
                  </a:moveTo>
                  <a:lnTo>
                    <a:pt x="2228527" y="385711"/>
                  </a:lnTo>
                  <a:lnTo>
                    <a:pt x="2220826" y="398411"/>
                  </a:lnTo>
                  <a:lnTo>
                    <a:pt x="2243639" y="398411"/>
                  </a:lnTo>
                  <a:lnTo>
                    <a:pt x="2240456" y="385711"/>
                  </a:lnTo>
                  <a:close/>
                </a:path>
                <a:path w="4303395" h="2024379" extrusionOk="0">
                  <a:moveTo>
                    <a:pt x="2521851" y="347611"/>
                  </a:moveTo>
                  <a:lnTo>
                    <a:pt x="2328900" y="347611"/>
                  </a:lnTo>
                  <a:lnTo>
                    <a:pt x="2316848" y="360311"/>
                  </a:lnTo>
                  <a:lnTo>
                    <a:pt x="2308720" y="360311"/>
                  </a:lnTo>
                  <a:lnTo>
                    <a:pt x="2307805" y="373011"/>
                  </a:lnTo>
                  <a:lnTo>
                    <a:pt x="2310828" y="373011"/>
                  </a:lnTo>
                  <a:lnTo>
                    <a:pt x="2311819" y="385711"/>
                  </a:lnTo>
                  <a:lnTo>
                    <a:pt x="2521555" y="385711"/>
                  </a:lnTo>
                  <a:lnTo>
                    <a:pt x="2521851" y="347611"/>
                  </a:lnTo>
                  <a:close/>
                </a:path>
                <a:path w="4303395" h="2024379" extrusionOk="0">
                  <a:moveTo>
                    <a:pt x="2361730" y="296811"/>
                  </a:moveTo>
                  <a:lnTo>
                    <a:pt x="2338135" y="296811"/>
                  </a:lnTo>
                  <a:lnTo>
                    <a:pt x="2329609" y="309511"/>
                  </a:lnTo>
                  <a:lnTo>
                    <a:pt x="2325255" y="322211"/>
                  </a:lnTo>
                  <a:lnTo>
                    <a:pt x="2327191" y="322211"/>
                  </a:lnTo>
                  <a:lnTo>
                    <a:pt x="2328721" y="334911"/>
                  </a:lnTo>
                  <a:lnTo>
                    <a:pt x="2329429" y="347611"/>
                  </a:lnTo>
                  <a:lnTo>
                    <a:pt x="2520453" y="347611"/>
                  </a:lnTo>
                  <a:lnTo>
                    <a:pt x="2516060" y="334911"/>
                  </a:lnTo>
                  <a:lnTo>
                    <a:pt x="2401328" y="334911"/>
                  </a:lnTo>
                  <a:lnTo>
                    <a:pt x="2401697" y="322211"/>
                  </a:lnTo>
                  <a:lnTo>
                    <a:pt x="2401912" y="309511"/>
                  </a:lnTo>
                  <a:lnTo>
                    <a:pt x="2361438" y="309511"/>
                  </a:lnTo>
                  <a:lnTo>
                    <a:pt x="2361730" y="296811"/>
                  </a:lnTo>
                  <a:close/>
                </a:path>
                <a:path w="4303395" h="2024379" extrusionOk="0">
                  <a:moveTo>
                    <a:pt x="2503182" y="322211"/>
                  </a:moveTo>
                  <a:lnTo>
                    <a:pt x="2421301" y="322211"/>
                  </a:lnTo>
                  <a:lnTo>
                    <a:pt x="2413749" y="334911"/>
                  </a:lnTo>
                  <a:lnTo>
                    <a:pt x="2509728" y="334911"/>
                  </a:lnTo>
                  <a:lnTo>
                    <a:pt x="2503182" y="322211"/>
                  </a:lnTo>
                  <a:close/>
                </a:path>
                <a:path w="4303395" h="2024379" extrusionOk="0">
                  <a:moveTo>
                    <a:pt x="2490990" y="309511"/>
                  </a:moveTo>
                  <a:lnTo>
                    <a:pt x="2436359" y="309511"/>
                  </a:lnTo>
                  <a:lnTo>
                    <a:pt x="2428811" y="322211"/>
                  </a:lnTo>
                  <a:lnTo>
                    <a:pt x="2496808" y="322211"/>
                  </a:lnTo>
                  <a:lnTo>
                    <a:pt x="2490990" y="309511"/>
                  </a:lnTo>
                  <a:close/>
                </a:path>
                <a:path w="4303395" h="2024379" extrusionOk="0">
                  <a:moveTo>
                    <a:pt x="1023640" y="284111"/>
                  </a:moveTo>
                  <a:lnTo>
                    <a:pt x="971613" y="284111"/>
                  </a:lnTo>
                  <a:lnTo>
                    <a:pt x="968667" y="296811"/>
                  </a:lnTo>
                  <a:lnTo>
                    <a:pt x="1037030" y="296811"/>
                  </a:lnTo>
                  <a:lnTo>
                    <a:pt x="1023640" y="284111"/>
                  </a:lnTo>
                  <a:close/>
                </a:path>
                <a:path w="4303395" h="2024379" extrusionOk="0">
                  <a:moveTo>
                    <a:pt x="2371024" y="284111"/>
                  </a:moveTo>
                  <a:lnTo>
                    <a:pt x="2347264" y="284111"/>
                  </a:lnTo>
                  <a:lnTo>
                    <a:pt x="2342489" y="296811"/>
                  </a:lnTo>
                  <a:lnTo>
                    <a:pt x="2366743" y="296811"/>
                  </a:lnTo>
                  <a:lnTo>
                    <a:pt x="2371024" y="284111"/>
                  </a:lnTo>
                  <a:close/>
                </a:path>
                <a:path w="4303395" h="2024379" extrusionOk="0">
                  <a:moveTo>
                    <a:pt x="2377071" y="271411"/>
                  </a:moveTo>
                  <a:lnTo>
                    <a:pt x="2357945" y="271411"/>
                  </a:lnTo>
                  <a:lnTo>
                    <a:pt x="2351849" y="284111"/>
                  </a:lnTo>
                  <a:lnTo>
                    <a:pt x="2374494" y="284111"/>
                  </a:lnTo>
                  <a:lnTo>
                    <a:pt x="2377071" y="271411"/>
                  </a:lnTo>
                  <a:close/>
                </a:path>
                <a:path w="4303395" h="2024379" extrusionOk="0">
                  <a:moveTo>
                    <a:pt x="3884262" y="1920557"/>
                  </a:moveTo>
                  <a:lnTo>
                    <a:pt x="3875278" y="1920557"/>
                  </a:lnTo>
                  <a:lnTo>
                    <a:pt x="3883609" y="1922411"/>
                  </a:lnTo>
                  <a:lnTo>
                    <a:pt x="3884262" y="1920557"/>
                  </a:lnTo>
                  <a:close/>
                </a:path>
                <a:path w="4303395" h="2024379" extrusionOk="0">
                  <a:moveTo>
                    <a:pt x="3897147" y="1584955"/>
                  </a:moveTo>
                  <a:lnTo>
                    <a:pt x="3885487" y="1586654"/>
                  </a:lnTo>
                  <a:lnTo>
                    <a:pt x="3875608" y="1593202"/>
                  </a:lnTo>
                  <a:lnTo>
                    <a:pt x="3872117" y="1600217"/>
                  </a:lnTo>
                  <a:lnTo>
                    <a:pt x="3872050" y="1607600"/>
                  </a:lnTo>
                  <a:lnTo>
                    <a:pt x="3873524" y="1615208"/>
                  </a:lnTo>
                  <a:lnTo>
                    <a:pt x="3874655" y="1622894"/>
                  </a:lnTo>
                  <a:lnTo>
                    <a:pt x="3867772" y="1624647"/>
                  </a:lnTo>
                  <a:lnTo>
                    <a:pt x="3861320" y="1630400"/>
                  </a:lnTo>
                  <a:lnTo>
                    <a:pt x="3866464" y="1637690"/>
                  </a:lnTo>
                  <a:lnTo>
                    <a:pt x="3874056" y="1659278"/>
                  </a:lnTo>
                  <a:lnTo>
                    <a:pt x="3877346" y="1681827"/>
                  </a:lnTo>
                  <a:lnTo>
                    <a:pt x="3879539" y="1704650"/>
                  </a:lnTo>
                  <a:lnTo>
                    <a:pt x="3883837" y="1727060"/>
                  </a:lnTo>
                  <a:lnTo>
                    <a:pt x="3886746" y="1733981"/>
                  </a:lnTo>
                  <a:lnTo>
                    <a:pt x="3885730" y="1738134"/>
                  </a:lnTo>
                  <a:lnTo>
                    <a:pt x="3884815" y="1742287"/>
                  </a:lnTo>
                  <a:lnTo>
                    <a:pt x="3883952" y="1746478"/>
                  </a:lnTo>
                  <a:lnTo>
                    <a:pt x="3873583" y="1748741"/>
                  </a:lnTo>
                  <a:lnTo>
                    <a:pt x="3863190" y="1750821"/>
                  </a:lnTo>
                  <a:lnTo>
                    <a:pt x="3852841" y="1753025"/>
                  </a:lnTo>
                  <a:lnTo>
                    <a:pt x="3842600" y="1755660"/>
                  </a:lnTo>
                  <a:lnTo>
                    <a:pt x="3837279" y="1757121"/>
                  </a:lnTo>
                  <a:lnTo>
                    <a:pt x="3831043" y="1761858"/>
                  </a:lnTo>
                  <a:lnTo>
                    <a:pt x="3832136" y="1768005"/>
                  </a:lnTo>
                  <a:lnTo>
                    <a:pt x="3829519" y="1773072"/>
                  </a:lnTo>
                  <a:lnTo>
                    <a:pt x="3828605" y="1774748"/>
                  </a:lnTo>
                  <a:lnTo>
                    <a:pt x="3828605" y="1778787"/>
                  </a:lnTo>
                  <a:lnTo>
                    <a:pt x="3827729" y="1780501"/>
                  </a:lnTo>
                  <a:lnTo>
                    <a:pt x="3825938" y="1783892"/>
                  </a:lnTo>
                  <a:lnTo>
                    <a:pt x="3825074" y="1785607"/>
                  </a:lnTo>
                  <a:lnTo>
                    <a:pt x="3826183" y="1793227"/>
                  </a:lnTo>
                  <a:lnTo>
                    <a:pt x="3830935" y="1799342"/>
                  </a:lnTo>
                  <a:lnTo>
                    <a:pt x="3844556" y="1810448"/>
                  </a:lnTo>
                  <a:lnTo>
                    <a:pt x="3847947" y="1813077"/>
                  </a:lnTo>
                  <a:lnTo>
                    <a:pt x="3859668" y="1826751"/>
                  </a:lnTo>
                  <a:lnTo>
                    <a:pt x="3870431" y="1841361"/>
                  </a:lnTo>
                  <a:lnTo>
                    <a:pt x="3879553" y="1856956"/>
                  </a:lnTo>
                  <a:lnTo>
                    <a:pt x="3886352" y="1873580"/>
                  </a:lnTo>
                  <a:lnTo>
                    <a:pt x="3887038" y="1877161"/>
                  </a:lnTo>
                  <a:lnTo>
                    <a:pt x="3886314" y="1878901"/>
                  </a:lnTo>
                  <a:lnTo>
                    <a:pt x="3884015" y="1884121"/>
                  </a:lnTo>
                  <a:lnTo>
                    <a:pt x="3881170" y="1889036"/>
                  </a:lnTo>
                  <a:lnTo>
                    <a:pt x="3881069" y="1889251"/>
                  </a:lnTo>
                  <a:lnTo>
                    <a:pt x="3880815" y="1889683"/>
                  </a:lnTo>
                  <a:lnTo>
                    <a:pt x="3877500" y="1896287"/>
                  </a:lnTo>
                  <a:lnTo>
                    <a:pt x="3877348" y="1896541"/>
                  </a:lnTo>
                  <a:lnTo>
                    <a:pt x="3873880" y="1903387"/>
                  </a:lnTo>
                  <a:lnTo>
                    <a:pt x="3873751" y="1903738"/>
                  </a:lnTo>
                  <a:lnTo>
                    <a:pt x="3873525" y="1904225"/>
                  </a:lnTo>
                  <a:lnTo>
                    <a:pt x="3870718" y="1909762"/>
                  </a:lnTo>
                  <a:lnTo>
                    <a:pt x="3869664" y="1915413"/>
                  </a:lnTo>
                  <a:lnTo>
                    <a:pt x="3870248" y="1921421"/>
                  </a:lnTo>
                  <a:lnTo>
                    <a:pt x="3875278" y="1920557"/>
                  </a:lnTo>
                  <a:lnTo>
                    <a:pt x="3884262" y="1920557"/>
                  </a:lnTo>
                  <a:lnTo>
                    <a:pt x="3885869" y="1915998"/>
                  </a:lnTo>
                  <a:lnTo>
                    <a:pt x="3890497" y="1903738"/>
                  </a:lnTo>
                  <a:lnTo>
                    <a:pt x="3893451" y="1891034"/>
                  </a:lnTo>
                  <a:lnTo>
                    <a:pt x="3895310" y="1878080"/>
                  </a:lnTo>
                  <a:lnTo>
                    <a:pt x="3896652" y="1865071"/>
                  </a:lnTo>
                  <a:lnTo>
                    <a:pt x="3898303" y="1860943"/>
                  </a:lnTo>
                  <a:lnTo>
                    <a:pt x="3899903" y="1856244"/>
                  </a:lnTo>
                  <a:lnTo>
                    <a:pt x="3904678" y="1854898"/>
                  </a:lnTo>
                  <a:lnTo>
                    <a:pt x="3919529" y="1849155"/>
                  </a:lnTo>
                  <a:lnTo>
                    <a:pt x="3934672" y="1844225"/>
                  </a:lnTo>
                  <a:lnTo>
                    <a:pt x="3950002" y="1839869"/>
                  </a:lnTo>
                  <a:lnTo>
                    <a:pt x="3965409" y="1835848"/>
                  </a:lnTo>
                  <a:lnTo>
                    <a:pt x="3970779" y="1824659"/>
                  </a:lnTo>
                  <a:lnTo>
                    <a:pt x="3976346" y="1813561"/>
                  </a:lnTo>
                  <a:lnTo>
                    <a:pt x="3981953" y="1802485"/>
                  </a:lnTo>
                  <a:lnTo>
                    <a:pt x="3987444" y="1791360"/>
                  </a:lnTo>
                  <a:lnTo>
                    <a:pt x="3987990" y="1790014"/>
                  </a:lnTo>
                  <a:lnTo>
                    <a:pt x="3991484" y="1780801"/>
                  </a:lnTo>
                  <a:lnTo>
                    <a:pt x="3995524" y="1771738"/>
                  </a:lnTo>
                  <a:lnTo>
                    <a:pt x="3998731" y="1762485"/>
                  </a:lnTo>
                  <a:lnTo>
                    <a:pt x="3999692" y="1753025"/>
                  </a:lnTo>
                  <a:lnTo>
                    <a:pt x="3999796" y="1630400"/>
                  </a:lnTo>
                  <a:lnTo>
                    <a:pt x="3999877" y="1614233"/>
                  </a:lnTo>
                  <a:lnTo>
                    <a:pt x="3999159" y="1602384"/>
                  </a:lnTo>
                  <a:lnTo>
                    <a:pt x="3997540" y="1590609"/>
                  </a:lnTo>
                  <a:lnTo>
                    <a:pt x="3996907" y="1585278"/>
                  </a:lnTo>
                  <a:lnTo>
                    <a:pt x="3909512" y="1585278"/>
                  </a:lnTo>
                  <a:lnTo>
                    <a:pt x="3897147" y="1584955"/>
                  </a:lnTo>
                  <a:close/>
                </a:path>
                <a:path w="4303395" h="2024379" extrusionOk="0">
                  <a:moveTo>
                    <a:pt x="3977765" y="1480083"/>
                  </a:moveTo>
                  <a:lnTo>
                    <a:pt x="3958336" y="1480083"/>
                  </a:lnTo>
                  <a:lnTo>
                    <a:pt x="3959185" y="1491150"/>
                  </a:lnTo>
                  <a:lnTo>
                    <a:pt x="3959553" y="1502319"/>
                  </a:lnTo>
                  <a:lnTo>
                    <a:pt x="3958794" y="1513400"/>
                  </a:lnTo>
                  <a:lnTo>
                    <a:pt x="3956265" y="1524203"/>
                  </a:lnTo>
                  <a:lnTo>
                    <a:pt x="3950614" y="1526247"/>
                  </a:lnTo>
                  <a:lnTo>
                    <a:pt x="3944454" y="1526501"/>
                  </a:lnTo>
                  <a:lnTo>
                    <a:pt x="3938739" y="1527619"/>
                  </a:lnTo>
                  <a:lnTo>
                    <a:pt x="3941896" y="1534693"/>
                  </a:lnTo>
                  <a:lnTo>
                    <a:pt x="3945177" y="1541726"/>
                  </a:lnTo>
                  <a:lnTo>
                    <a:pt x="3948246" y="1548840"/>
                  </a:lnTo>
                  <a:lnTo>
                    <a:pt x="3950766" y="1556156"/>
                  </a:lnTo>
                  <a:lnTo>
                    <a:pt x="3946701" y="1561565"/>
                  </a:lnTo>
                  <a:lnTo>
                    <a:pt x="3941799" y="1566300"/>
                  </a:lnTo>
                  <a:lnTo>
                    <a:pt x="3936570" y="1570754"/>
                  </a:lnTo>
                  <a:lnTo>
                    <a:pt x="3928097" y="1578419"/>
                  </a:lnTo>
                  <a:lnTo>
                    <a:pt x="3924744" y="1581581"/>
                  </a:lnTo>
                  <a:lnTo>
                    <a:pt x="3921505" y="1584794"/>
                  </a:lnTo>
                  <a:lnTo>
                    <a:pt x="3909512" y="1585278"/>
                  </a:lnTo>
                  <a:lnTo>
                    <a:pt x="3996907" y="1585278"/>
                  </a:lnTo>
                  <a:lnTo>
                    <a:pt x="3996141" y="1578823"/>
                  </a:lnTo>
                  <a:lnTo>
                    <a:pt x="3996033" y="1561565"/>
                  </a:lnTo>
                  <a:lnTo>
                    <a:pt x="3995944" y="1551209"/>
                  </a:lnTo>
                  <a:lnTo>
                    <a:pt x="3993745" y="1535690"/>
                  </a:lnTo>
                  <a:lnTo>
                    <a:pt x="3990738" y="1520247"/>
                  </a:lnTo>
                  <a:lnTo>
                    <a:pt x="3988180" y="1504746"/>
                  </a:lnTo>
                  <a:lnTo>
                    <a:pt x="3986819" y="1495424"/>
                  </a:lnTo>
                  <a:lnTo>
                    <a:pt x="3983543" y="1486962"/>
                  </a:lnTo>
                  <a:lnTo>
                    <a:pt x="3977913" y="1480159"/>
                  </a:lnTo>
                  <a:lnTo>
                    <a:pt x="3977765" y="1480083"/>
                  </a:lnTo>
                  <a:close/>
                </a:path>
                <a:path w="4303395" h="2024379" extrusionOk="0">
                  <a:moveTo>
                    <a:pt x="3941432" y="1446783"/>
                  </a:moveTo>
                  <a:lnTo>
                    <a:pt x="3935428" y="1453162"/>
                  </a:lnTo>
                  <a:lnTo>
                    <a:pt x="3930419" y="1460349"/>
                  </a:lnTo>
                  <a:lnTo>
                    <a:pt x="3925989" y="1467967"/>
                  </a:lnTo>
                  <a:lnTo>
                    <a:pt x="3921721" y="1475638"/>
                  </a:lnTo>
                  <a:lnTo>
                    <a:pt x="3930030" y="1480142"/>
                  </a:lnTo>
                  <a:lnTo>
                    <a:pt x="3939252" y="1481247"/>
                  </a:lnTo>
                  <a:lnTo>
                    <a:pt x="3958336" y="1480083"/>
                  </a:lnTo>
                  <a:lnTo>
                    <a:pt x="3977765" y="1480083"/>
                  </a:lnTo>
                  <a:lnTo>
                    <a:pt x="3969486" y="1475816"/>
                  </a:lnTo>
                  <a:lnTo>
                    <a:pt x="3965078" y="1466223"/>
                  </a:lnTo>
                  <a:lnTo>
                    <a:pt x="3959078" y="1457380"/>
                  </a:lnTo>
                  <a:lnTo>
                    <a:pt x="3951270" y="1450496"/>
                  </a:lnTo>
                  <a:lnTo>
                    <a:pt x="3941432" y="1446783"/>
                  </a:lnTo>
                  <a:close/>
                </a:path>
                <a:path w="4303395" h="2024379" extrusionOk="0">
                  <a:moveTo>
                    <a:pt x="75526" y="1431963"/>
                  </a:moveTo>
                  <a:lnTo>
                    <a:pt x="72466" y="1432064"/>
                  </a:lnTo>
                  <a:lnTo>
                    <a:pt x="69875" y="1434871"/>
                  </a:lnTo>
                  <a:lnTo>
                    <a:pt x="73342" y="1440002"/>
                  </a:lnTo>
                  <a:lnTo>
                    <a:pt x="76403" y="1439900"/>
                  </a:lnTo>
                  <a:lnTo>
                    <a:pt x="79019" y="1434503"/>
                  </a:lnTo>
                  <a:lnTo>
                    <a:pt x="75526" y="1431963"/>
                  </a:lnTo>
                  <a:close/>
                </a:path>
                <a:path w="4303395" h="2024379" extrusionOk="0">
                  <a:moveTo>
                    <a:pt x="3644" y="1334058"/>
                  </a:moveTo>
                  <a:lnTo>
                    <a:pt x="5641" y="1342302"/>
                  </a:lnTo>
                  <a:lnTo>
                    <a:pt x="7556" y="1350556"/>
                  </a:lnTo>
                  <a:lnTo>
                    <a:pt x="9109" y="1358876"/>
                  </a:lnTo>
                  <a:lnTo>
                    <a:pt x="10020" y="1367320"/>
                  </a:lnTo>
                  <a:lnTo>
                    <a:pt x="9220" y="1369034"/>
                  </a:lnTo>
                  <a:lnTo>
                    <a:pt x="7658" y="1372539"/>
                  </a:lnTo>
                  <a:lnTo>
                    <a:pt x="6845" y="1374254"/>
                  </a:lnTo>
                  <a:lnTo>
                    <a:pt x="4076" y="1380337"/>
                  </a:lnTo>
                  <a:lnTo>
                    <a:pt x="2108" y="1386738"/>
                  </a:lnTo>
                  <a:lnTo>
                    <a:pt x="0" y="1393113"/>
                  </a:lnTo>
                  <a:lnTo>
                    <a:pt x="6368" y="1394569"/>
                  </a:lnTo>
                  <a:lnTo>
                    <a:pt x="12788" y="1395818"/>
                  </a:lnTo>
                  <a:lnTo>
                    <a:pt x="19180" y="1397182"/>
                  </a:lnTo>
                  <a:lnTo>
                    <a:pt x="25463" y="1398981"/>
                  </a:lnTo>
                  <a:lnTo>
                    <a:pt x="30898" y="1402840"/>
                  </a:lnTo>
                  <a:lnTo>
                    <a:pt x="36168" y="1406967"/>
                  </a:lnTo>
                  <a:lnTo>
                    <a:pt x="41778" y="1410445"/>
                  </a:lnTo>
                  <a:lnTo>
                    <a:pt x="48234" y="1412354"/>
                  </a:lnTo>
                  <a:lnTo>
                    <a:pt x="44704" y="1402816"/>
                  </a:lnTo>
                  <a:lnTo>
                    <a:pt x="41313" y="1399819"/>
                  </a:lnTo>
                  <a:lnTo>
                    <a:pt x="40589" y="1394205"/>
                  </a:lnTo>
                  <a:lnTo>
                    <a:pt x="45135" y="1391919"/>
                  </a:lnTo>
                  <a:lnTo>
                    <a:pt x="46888" y="1390268"/>
                  </a:lnTo>
                  <a:lnTo>
                    <a:pt x="52209" y="1385328"/>
                  </a:lnTo>
                  <a:lnTo>
                    <a:pt x="46920" y="1373657"/>
                  </a:lnTo>
                  <a:lnTo>
                    <a:pt x="44537" y="1367730"/>
                  </a:lnTo>
                  <a:lnTo>
                    <a:pt x="42697" y="1361605"/>
                  </a:lnTo>
                  <a:lnTo>
                    <a:pt x="42621" y="1352715"/>
                  </a:lnTo>
                  <a:lnTo>
                    <a:pt x="42341" y="1347901"/>
                  </a:lnTo>
                  <a:lnTo>
                    <a:pt x="40944" y="1347393"/>
                  </a:lnTo>
                  <a:lnTo>
                    <a:pt x="37625" y="1346123"/>
                  </a:lnTo>
                  <a:lnTo>
                    <a:pt x="33769" y="1346123"/>
                  </a:lnTo>
                  <a:lnTo>
                    <a:pt x="32575" y="1346085"/>
                  </a:lnTo>
                  <a:lnTo>
                    <a:pt x="28422" y="1345539"/>
                  </a:lnTo>
                  <a:lnTo>
                    <a:pt x="20370" y="1341856"/>
                  </a:lnTo>
                  <a:lnTo>
                    <a:pt x="15443" y="1338033"/>
                  </a:lnTo>
                  <a:lnTo>
                    <a:pt x="9359" y="1336281"/>
                  </a:lnTo>
                  <a:lnTo>
                    <a:pt x="3644" y="1334058"/>
                  </a:lnTo>
                  <a:close/>
                </a:path>
                <a:path w="4303395" h="2024379" extrusionOk="0">
                  <a:moveTo>
                    <a:pt x="36830" y="1345831"/>
                  </a:moveTo>
                  <a:lnTo>
                    <a:pt x="34175" y="1346123"/>
                  </a:lnTo>
                  <a:lnTo>
                    <a:pt x="37625" y="1346123"/>
                  </a:lnTo>
                  <a:lnTo>
                    <a:pt x="36830" y="1345831"/>
                  </a:lnTo>
                  <a:close/>
                </a:path>
                <a:path w="4303395" h="2024379" extrusionOk="0">
                  <a:moveTo>
                    <a:pt x="3858044" y="1092225"/>
                  </a:moveTo>
                  <a:lnTo>
                    <a:pt x="3854089" y="1129703"/>
                  </a:lnTo>
                  <a:lnTo>
                    <a:pt x="3854048" y="1135893"/>
                  </a:lnTo>
                  <a:lnTo>
                    <a:pt x="3873903" y="1168784"/>
                  </a:lnTo>
                  <a:lnTo>
                    <a:pt x="3910786" y="1200460"/>
                  </a:lnTo>
                  <a:lnTo>
                    <a:pt x="3926131" y="1207535"/>
                  </a:lnTo>
                  <a:lnTo>
                    <a:pt x="3940520" y="1215819"/>
                  </a:lnTo>
                  <a:lnTo>
                    <a:pt x="3951998" y="1227899"/>
                  </a:lnTo>
                  <a:lnTo>
                    <a:pt x="3964301" y="1242882"/>
                  </a:lnTo>
                  <a:lnTo>
                    <a:pt x="3988706" y="1273044"/>
                  </a:lnTo>
                  <a:lnTo>
                    <a:pt x="4008135" y="1296431"/>
                  </a:lnTo>
                  <a:lnTo>
                    <a:pt x="4015543" y="1304577"/>
                  </a:lnTo>
                  <a:lnTo>
                    <a:pt x="4022655" y="1312953"/>
                  </a:lnTo>
                  <a:lnTo>
                    <a:pt x="4028795" y="1322108"/>
                  </a:lnTo>
                  <a:lnTo>
                    <a:pt x="4036152" y="1328020"/>
                  </a:lnTo>
                  <a:lnTo>
                    <a:pt x="4043940" y="1333392"/>
                  </a:lnTo>
                  <a:lnTo>
                    <a:pt x="4051652" y="1338878"/>
                  </a:lnTo>
                  <a:lnTo>
                    <a:pt x="4059618" y="1345869"/>
                  </a:lnTo>
                  <a:lnTo>
                    <a:pt x="4060164" y="1346923"/>
                  </a:lnTo>
                  <a:lnTo>
                    <a:pt x="4061993" y="1350238"/>
                  </a:lnTo>
                  <a:lnTo>
                    <a:pt x="4067788" y="1358980"/>
                  </a:lnTo>
                  <a:lnTo>
                    <a:pt x="4073318" y="1367891"/>
                  </a:lnTo>
                  <a:lnTo>
                    <a:pt x="4078577" y="1376974"/>
                  </a:lnTo>
                  <a:lnTo>
                    <a:pt x="4083558" y="1386230"/>
                  </a:lnTo>
                  <a:lnTo>
                    <a:pt x="4084142" y="1387106"/>
                  </a:lnTo>
                  <a:lnTo>
                    <a:pt x="4117567" y="1428327"/>
                  </a:lnTo>
                  <a:lnTo>
                    <a:pt x="4133938" y="1440116"/>
                  </a:lnTo>
                  <a:lnTo>
                    <a:pt x="4138929" y="1436509"/>
                  </a:lnTo>
                  <a:lnTo>
                    <a:pt x="4137253" y="1433626"/>
                  </a:lnTo>
                  <a:lnTo>
                    <a:pt x="4132616" y="1425832"/>
                  </a:lnTo>
                  <a:lnTo>
                    <a:pt x="4129104" y="1417556"/>
                  </a:lnTo>
                  <a:lnTo>
                    <a:pt x="4127000" y="1408854"/>
                  </a:lnTo>
                  <a:lnTo>
                    <a:pt x="4126585" y="1399781"/>
                  </a:lnTo>
                  <a:lnTo>
                    <a:pt x="4145929" y="1399351"/>
                  </a:lnTo>
                  <a:lnTo>
                    <a:pt x="4170168" y="1399351"/>
                  </a:lnTo>
                  <a:lnTo>
                    <a:pt x="4169029" y="1397634"/>
                  </a:lnTo>
                  <a:lnTo>
                    <a:pt x="4158631" y="1392710"/>
                  </a:lnTo>
                  <a:lnTo>
                    <a:pt x="4147900" y="1388435"/>
                  </a:lnTo>
                  <a:lnTo>
                    <a:pt x="4136958" y="1384753"/>
                  </a:lnTo>
                  <a:lnTo>
                    <a:pt x="4125925" y="1381607"/>
                  </a:lnTo>
                  <a:lnTo>
                    <a:pt x="4119295" y="1377810"/>
                  </a:lnTo>
                  <a:lnTo>
                    <a:pt x="4115257" y="1377810"/>
                  </a:lnTo>
                  <a:lnTo>
                    <a:pt x="4108145" y="1374863"/>
                  </a:lnTo>
                  <a:lnTo>
                    <a:pt x="4100405" y="1371755"/>
                  </a:lnTo>
                  <a:lnTo>
                    <a:pt x="4066752" y="1339582"/>
                  </a:lnTo>
                  <a:lnTo>
                    <a:pt x="4047727" y="1295049"/>
                  </a:lnTo>
                  <a:lnTo>
                    <a:pt x="4037939" y="1272920"/>
                  </a:lnTo>
                  <a:lnTo>
                    <a:pt x="4035399" y="1268996"/>
                  </a:lnTo>
                  <a:lnTo>
                    <a:pt x="4036123" y="1264335"/>
                  </a:lnTo>
                  <a:lnTo>
                    <a:pt x="4040238" y="1261846"/>
                  </a:lnTo>
                  <a:lnTo>
                    <a:pt x="4047562" y="1257115"/>
                  </a:lnTo>
                  <a:lnTo>
                    <a:pt x="4055256" y="1252950"/>
                  </a:lnTo>
                  <a:lnTo>
                    <a:pt x="4062901" y="1248680"/>
                  </a:lnTo>
                  <a:lnTo>
                    <a:pt x="4070083" y="1243634"/>
                  </a:lnTo>
                  <a:lnTo>
                    <a:pt x="4055424" y="1235833"/>
                  </a:lnTo>
                  <a:lnTo>
                    <a:pt x="4040874" y="1227850"/>
                  </a:lnTo>
                  <a:lnTo>
                    <a:pt x="4026536" y="1219526"/>
                  </a:lnTo>
                  <a:lnTo>
                    <a:pt x="4012514" y="1210703"/>
                  </a:lnTo>
                  <a:lnTo>
                    <a:pt x="4011498" y="1210119"/>
                  </a:lnTo>
                  <a:lnTo>
                    <a:pt x="3990333" y="1199154"/>
                  </a:lnTo>
                  <a:lnTo>
                    <a:pt x="3969348" y="1187818"/>
                  </a:lnTo>
                  <a:lnTo>
                    <a:pt x="3948699" y="1175900"/>
                  </a:lnTo>
                  <a:lnTo>
                    <a:pt x="3928541" y="1163192"/>
                  </a:lnTo>
                  <a:lnTo>
                    <a:pt x="3924122" y="1160868"/>
                  </a:lnTo>
                  <a:lnTo>
                    <a:pt x="3920007" y="1156563"/>
                  </a:lnTo>
                  <a:lnTo>
                    <a:pt x="3918889" y="1155357"/>
                  </a:lnTo>
                  <a:lnTo>
                    <a:pt x="3904478" y="1138820"/>
                  </a:lnTo>
                  <a:lnTo>
                    <a:pt x="3889381" y="1122914"/>
                  </a:lnTo>
                  <a:lnTo>
                    <a:pt x="3873827" y="1107447"/>
                  </a:lnTo>
                  <a:lnTo>
                    <a:pt x="3858044" y="1092225"/>
                  </a:lnTo>
                  <a:close/>
                </a:path>
                <a:path w="4303395" h="2024379" extrusionOk="0">
                  <a:moveTo>
                    <a:pt x="4170168" y="1399351"/>
                  </a:moveTo>
                  <a:lnTo>
                    <a:pt x="4145929" y="1399351"/>
                  </a:lnTo>
                  <a:lnTo>
                    <a:pt x="4155569" y="1399868"/>
                  </a:lnTo>
                  <a:lnTo>
                    <a:pt x="4165053" y="1401749"/>
                  </a:lnTo>
                  <a:lnTo>
                    <a:pt x="4171137" y="1403210"/>
                  </a:lnTo>
                  <a:lnTo>
                    <a:pt x="4173143" y="1403718"/>
                  </a:lnTo>
                  <a:lnTo>
                    <a:pt x="4172127" y="1402194"/>
                  </a:lnTo>
                  <a:lnTo>
                    <a:pt x="4170168" y="1399351"/>
                  </a:lnTo>
                  <a:close/>
                </a:path>
                <a:path w="4303395" h="2024379" extrusionOk="0">
                  <a:moveTo>
                    <a:pt x="4011184" y="208279"/>
                  </a:moveTo>
                  <a:lnTo>
                    <a:pt x="3881151" y="208279"/>
                  </a:lnTo>
                  <a:lnTo>
                    <a:pt x="3888470" y="209549"/>
                  </a:lnTo>
                  <a:lnTo>
                    <a:pt x="3894289" y="214629"/>
                  </a:lnTo>
                  <a:lnTo>
                    <a:pt x="3893092" y="223519"/>
                  </a:lnTo>
                  <a:lnTo>
                    <a:pt x="3890416" y="231139"/>
                  </a:lnTo>
                  <a:lnTo>
                    <a:pt x="3887063" y="238759"/>
                  </a:lnTo>
                  <a:lnTo>
                    <a:pt x="3883837" y="245109"/>
                  </a:lnTo>
                  <a:lnTo>
                    <a:pt x="3895152" y="256539"/>
                  </a:lnTo>
                  <a:lnTo>
                    <a:pt x="3920344" y="274319"/>
                  </a:lnTo>
                  <a:lnTo>
                    <a:pt x="3931780" y="285749"/>
                  </a:lnTo>
                  <a:lnTo>
                    <a:pt x="3932770" y="287019"/>
                  </a:lnTo>
                  <a:lnTo>
                    <a:pt x="3933050" y="287019"/>
                  </a:lnTo>
                  <a:lnTo>
                    <a:pt x="3935310" y="295909"/>
                  </a:lnTo>
                  <a:lnTo>
                    <a:pt x="3936631" y="303529"/>
                  </a:lnTo>
                  <a:lnTo>
                    <a:pt x="3938879" y="312419"/>
                  </a:lnTo>
                  <a:lnTo>
                    <a:pt x="3941327" y="326389"/>
                  </a:lnTo>
                  <a:lnTo>
                    <a:pt x="3941608" y="355599"/>
                  </a:lnTo>
                  <a:lnTo>
                    <a:pt x="3943985" y="369569"/>
                  </a:lnTo>
                  <a:lnTo>
                    <a:pt x="3945407" y="372109"/>
                  </a:lnTo>
                  <a:lnTo>
                    <a:pt x="3946245" y="374649"/>
                  </a:lnTo>
                  <a:lnTo>
                    <a:pt x="3947960" y="377189"/>
                  </a:lnTo>
                  <a:lnTo>
                    <a:pt x="3948798" y="379729"/>
                  </a:lnTo>
                  <a:lnTo>
                    <a:pt x="3948836" y="383539"/>
                  </a:lnTo>
                  <a:lnTo>
                    <a:pt x="3949738" y="384809"/>
                  </a:lnTo>
                  <a:lnTo>
                    <a:pt x="3952481" y="389889"/>
                  </a:lnTo>
                  <a:lnTo>
                    <a:pt x="3952506" y="393699"/>
                  </a:lnTo>
                  <a:lnTo>
                    <a:pt x="3956151" y="401319"/>
                  </a:lnTo>
                  <a:lnTo>
                    <a:pt x="3957383" y="408939"/>
                  </a:lnTo>
                  <a:lnTo>
                    <a:pt x="3960634" y="415289"/>
                  </a:lnTo>
                  <a:lnTo>
                    <a:pt x="3966870" y="430529"/>
                  </a:lnTo>
                  <a:lnTo>
                    <a:pt x="3966972" y="434339"/>
                  </a:lnTo>
                  <a:lnTo>
                    <a:pt x="3967924" y="435609"/>
                  </a:lnTo>
                  <a:lnTo>
                    <a:pt x="3970654" y="440689"/>
                  </a:lnTo>
                  <a:lnTo>
                    <a:pt x="3970756" y="445769"/>
                  </a:lnTo>
                  <a:lnTo>
                    <a:pt x="3974223" y="452119"/>
                  </a:lnTo>
                  <a:lnTo>
                    <a:pt x="3974223" y="455929"/>
                  </a:lnTo>
                  <a:lnTo>
                    <a:pt x="3977068" y="461009"/>
                  </a:lnTo>
                  <a:lnTo>
                    <a:pt x="3978046" y="462279"/>
                  </a:lnTo>
                  <a:lnTo>
                    <a:pt x="3983140" y="478789"/>
                  </a:lnTo>
                  <a:lnTo>
                    <a:pt x="3988928" y="495299"/>
                  </a:lnTo>
                  <a:lnTo>
                    <a:pt x="3994285" y="511809"/>
                  </a:lnTo>
                  <a:lnTo>
                    <a:pt x="3998087" y="529589"/>
                  </a:lnTo>
                  <a:lnTo>
                    <a:pt x="3998067" y="539749"/>
                  </a:lnTo>
                  <a:lnTo>
                    <a:pt x="3996477" y="549909"/>
                  </a:lnTo>
                  <a:lnTo>
                    <a:pt x="3994215" y="558799"/>
                  </a:lnTo>
                  <a:lnTo>
                    <a:pt x="3992181" y="568959"/>
                  </a:lnTo>
                  <a:lnTo>
                    <a:pt x="3997087" y="574039"/>
                  </a:lnTo>
                  <a:lnTo>
                    <a:pt x="4002071" y="579119"/>
                  </a:lnTo>
                  <a:lnTo>
                    <a:pt x="4006965" y="584199"/>
                  </a:lnTo>
                  <a:lnTo>
                    <a:pt x="4011599" y="589279"/>
                  </a:lnTo>
                  <a:lnTo>
                    <a:pt x="4017931" y="603249"/>
                  </a:lnTo>
                  <a:lnTo>
                    <a:pt x="4021607" y="618489"/>
                  </a:lnTo>
                  <a:lnTo>
                    <a:pt x="4025826" y="633729"/>
                  </a:lnTo>
                  <a:lnTo>
                    <a:pt x="4033786" y="647699"/>
                  </a:lnTo>
                  <a:lnTo>
                    <a:pt x="4039485" y="655319"/>
                  </a:lnTo>
                  <a:lnTo>
                    <a:pt x="4045723" y="661669"/>
                  </a:lnTo>
                  <a:lnTo>
                    <a:pt x="4051387" y="669289"/>
                  </a:lnTo>
                  <a:lnTo>
                    <a:pt x="4055364" y="676909"/>
                  </a:lnTo>
                  <a:lnTo>
                    <a:pt x="4056595" y="678179"/>
                  </a:lnTo>
                  <a:lnTo>
                    <a:pt x="4060317" y="679449"/>
                  </a:lnTo>
                  <a:lnTo>
                    <a:pt x="4063555" y="680719"/>
                  </a:lnTo>
                  <a:lnTo>
                    <a:pt x="4074713" y="688339"/>
                  </a:lnTo>
                  <a:lnTo>
                    <a:pt x="4086515" y="695959"/>
                  </a:lnTo>
                  <a:lnTo>
                    <a:pt x="4098515" y="703579"/>
                  </a:lnTo>
                  <a:lnTo>
                    <a:pt x="4110266" y="711199"/>
                  </a:lnTo>
                  <a:lnTo>
                    <a:pt x="4113466" y="712469"/>
                  </a:lnTo>
                  <a:lnTo>
                    <a:pt x="4114088" y="713739"/>
                  </a:lnTo>
                  <a:lnTo>
                    <a:pt x="4117619" y="715009"/>
                  </a:lnTo>
                  <a:lnTo>
                    <a:pt x="4152768" y="731519"/>
                  </a:lnTo>
                  <a:lnTo>
                    <a:pt x="4186554" y="750569"/>
                  </a:lnTo>
                  <a:lnTo>
                    <a:pt x="4189933" y="753109"/>
                  </a:lnTo>
                  <a:lnTo>
                    <a:pt x="4190593" y="753109"/>
                  </a:lnTo>
                  <a:lnTo>
                    <a:pt x="4198137" y="756919"/>
                  </a:lnTo>
                  <a:lnTo>
                    <a:pt x="4204728" y="760729"/>
                  </a:lnTo>
                  <a:lnTo>
                    <a:pt x="4205744" y="760729"/>
                  </a:lnTo>
                  <a:lnTo>
                    <a:pt x="4212818" y="764539"/>
                  </a:lnTo>
                  <a:lnTo>
                    <a:pt x="4219384" y="767079"/>
                  </a:lnTo>
                  <a:lnTo>
                    <a:pt x="4226904" y="770889"/>
                  </a:lnTo>
                  <a:lnTo>
                    <a:pt x="4233371" y="773429"/>
                  </a:lnTo>
                  <a:lnTo>
                    <a:pt x="4239817" y="777239"/>
                  </a:lnTo>
                  <a:lnTo>
                    <a:pt x="4246333" y="779779"/>
                  </a:lnTo>
                  <a:lnTo>
                    <a:pt x="4260139" y="786129"/>
                  </a:lnTo>
                  <a:lnTo>
                    <a:pt x="4300080" y="805179"/>
                  </a:lnTo>
                  <a:lnTo>
                    <a:pt x="4303204" y="806449"/>
                  </a:lnTo>
                  <a:lnTo>
                    <a:pt x="4288629" y="751839"/>
                  </a:lnTo>
                  <a:lnTo>
                    <a:pt x="4272011" y="726439"/>
                  </a:lnTo>
                  <a:lnTo>
                    <a:pt x="4265277" y="718819"/>
                  </a:lnTo>
                  <a:lnTo>
                    <a:pt x="4258507" y="709929"/>
                  </a:lnTo>
                  <a:lnTo>
                    <a:pt x="4251325" y="702309"/>
                  </a:lnTo>
                  <a:lnTo>
                    <a:pt x="4250934" y="690879"/>
                  </a:lnTo>
                  <a:lnTo>
                    <a:pt x="4250893" y="656589"/>
                  </a:lnTo>
                  <a:lnTo>
                    <a:pt x="4247519" y="643889"/>
                  </a:lnTo>
                  <a:lnTo>
                    <a:pt x="4238413" y="636269"/>
                  </a:lnTo>
                  <a:lnTo>
                    <a:pt x="4227067" y="628649"/>
                  </a:lnTo>
                  <a:lnTo>
                    <a:pt x="4216971" y="621029"/>
                  </a:lnTo>
                  <a:lnTo>
                    <a:pt x="4209506" y="613409"/>
                  </a:lnTo>
                  <a:lnTo>
                    <a:pt x="4206838" y="603249"/>
                  </a:lnTo>
                  <a:lnTo>
                    <a:pt x="4206960" y="589279"/>
                  </a:lnTo>
                  <a:lnTo>
                    <a:pt x="4221810" y="554989"/>
                  </a:lnTo>
                  <a:lnTo>
                    <a:pt x="4221587" y="547369"/>
                  </a:lnTo>
                  <a:lnTo>
                    <a:pt x="4182249" y="527049"/>
                  </a:lnTo>
                  <a:lnTo>
                    <a:pt x="4177842" y="521969"/>
                  </a:lnTo>
                  <a:lnTo>
                    <a:pt x="4173220" y="518159"/>
                  </a:lnTo>
                  <a:lnTo>
                    <a:pt x="4170045" y="513079"/>
                  </a:lnTo>
                  <a:lnTo>
                    <a:pt x="4163543" y="499109"/>
                  </a:lnTo>
                  <a:lnTo>
                    <a:pt x="4160270" y="482599"/>
                  </a:lnTo>
                  <a:lnTo>
                    <a:pt x="4161538" y="467359"/>
                  </a:lnTo>
                  <a:lnTo>
                    <a:pt x="4168660" y="453389"/>
                  </a:lnTo>
                  <a:lnTo>
                    <a:pt x="4150664" y="453389"/>
                  </a:lnTo>
                  <a:lnTo>
                    <a:pt x="4145279" y="450849"/>
                  </a:lnTo>
                  <a:lnTo>
                    <a:pt x="4137604" y="448309"/>
                  </a:lnTo>
                  <a:lnTo>
                    <a:pt x="4122420" y="444499"/>
                  </a:lnTo>
                  <a:lnTo>
                    <a:pt x="4118603" y="443229"/>
                  </a:lnTo>
                  <a:lnTo>
                    <a:pt x="4110736" y="443229"/>
                  </a:lnTo>
                  <a:lnTo>
                    <a:pt x="4107599" y="441959"/>
                  </a:lnTo>
                  <a:lnTo>
                    <a:pt x="4106142" y="439419"/>
                  </a:lnTo>
                  <a:lnTo>
                    <a:pt x="4054741" y="439419"/>
                  </a:lnTo>
                  <a:lnTo>
                    <a:pt x="4021951" y="401319"/>
                  </a:lnTo>
                  <a:lnTo>
                    <a:pt x="3998417" y="363219"/>
                  </a:lnTo>
                  <a:lnTo>
                    <a:pt x="3992507" y="354329"/>
                  </a:lnTo>
                  <a:lnTo>
                    <a:pt x="3986947" y="346709"/>
                  </a:lnTo>
                  <a:lnTo>
                    <a:pt x="3981784" y="337819"/>
                  </a:lnTo>
                  <a:lnTo>
                    <a:pt x="3977068" y="328929"/>
                  </a:lnTo>
                  <a:lnTo>
                    <a:pt x="3983009" y="321309"/>
                  </a:lnTo>
                  <a:lnTo>
                    <a:pt x="3988896" y="312419"/>
                  </a:lnTo>
                  <a:lnTo>
                    <a:pt x="3994543" y="304799"/>
                  </a:lnTo>
                  <a:lnTo>
                    <a:pt x="3999763" y="297179"/>
                  </a:lnTo>
                  <a:lnTo>
                    <a:pt x="3996702" y="290829"/>
                  </a:lnTo>
                  <a:lnTo>
                    <a:pt x="3993857" y="283209"/>
                  </a:lnTo>
                  <a:lnTo>
                    <a:pt x="3991597" y="276859"/>
                  </a:lnTo>
                  <a:lnTo>
                    <a:pt x="3989006" y="269239"/>
                  </a:lnTo>
                  <a:lnTo>
                    <a:pt x="3986634" y="262889"/>
                  </a:lnTo>
                  <a:lnTo>
                    <a:pt x="3984467" y="255269"/>
                  </a:lnTo>
                  <a:lnTo>
                    <a:pt x="3982491" y="247649"/>
                  </a:lnTo>
                  <a:lnTo>
                    <a:pt x="3990847" y="246379"/>
                  </a:lnTo>
                  <a:lnTo>
                    <a:pt x="4013118" y="246379"/>
                  </a:lnTo>
                  <a:lnTo>
                    <a:pt x="4011060" y="233679"/>
                  </a:lnTo>
                  <a:lnTo>
                    <a:pt x="4010688" y="213359"/>
                  </a:lnTo>
                  <a:lnTo>
                    <a:pt x="4011184" y="208279"/>
                  </a:lnTo>
                  <a:close/>
                </a:path>
                <a:path w="4303395" h="2024379" extrusionOk="0">
                  <a:moveTo>
                    <a:pt x="4114787" y="441959"/>
                  </a:moveTo>
                  <a:lnTo>
                    <a:pt x="4110736" y="443229"/>
                  </a:lnTo>
                  <a:lnTo>
                    <a:pt x="4118603" y="443229"/>
                  </a:lnTo>
                  <a:lnTo>
                    <a:pt x="4114787" y="441959"/>
                  </a:lnTo>
                  <a:close/>
                </a:path>
                <a:path w="4303395" h="2024379" extrusionOk="0">
                  <a:moveTo>
                    <a:pt x="4089591" y="415289"/>
                  </a:moveTo>
                  <a:lnTo>
                    <a:pt x="4082097" y="415289"/>
                  </a:lnTo>
                  <a:lnTo>
                    <a:pt x="4081989" y="417829"/>
                  </a:lnTo>
                  <a:lnTo>
                    <a:pt x="4081881" y="433069"/>
                  </a:lnTo>
                  <a:lnTo>
                    <a:pt x="4068940" y="436879"/>
                  </a:lnTo>
                  <a:lnTo>
                    <a:pt x="4054741" y="439419"/>
                  </a:lnTo>
                  <a:lnTo>
                    <a:pt x="4106142" y="439419"/>
                  </a:lnTo>
                  <a:lnTo>
                    <a:pt x="4105414" y="438149"/>
                  </a:lnTo>
                  <a:lnTo>
                    <a:pt x="4104068" y="436879"/>
                  </a:lnTo>
                  <a:lnTo>
                    <a:pt x="4100131" y="433069"/>
                  </a:lnTo>
                  <a:lnTo>
                    <a:pt x="4100614" y="431799"/>
                  </a:lnTo>
                  <a:lnTo>
                    <a:pt x="4100753" y="431799"/>
                  </a:lnTo>
                  <a:lnTo>
                    <a:pt x="4099446" y="424179"/>
                  </a:lnTo>
                  <a:lnTo>
                    <a:pt x="4095549" y="417829"/>
                  </a:lnTo>
                  <a:lnTo>
                    <a:pt x="4089591" y="415289"/>
                  </a:lnTo>
                  <a:close/>
                </a:path>
                <a:path w="4303395" h="2024379" extrusionOk="0">
                  <a:moveTo>
                    <a:pt x="3842135" y="262889"/>
                  </a:moveTo>
                  <a:lnTo>
                    <a:pt x="3820120" y="262889"/>
                  </a:lnTo>
                  <a:lnTo>
                    <a:pt x="3828622" y="264159"/>
                  </a:lnTo>
                  <a:lnTo>
                    <a:pt x="3836742" y="267969"/>
                  </a:lnTo>
                  <a:lnTo>
                    <a:pt x="3844264" y="273049"/>
                  </a:lnTo>
                  <a:lnTo>
                    <a:pt x="3845356" y="271779"/>
                  </a:lnTo>
                  <a:lnTo>
                    <a:pt x="3847592" y="271779"/>
                  </a:lnTo>
                  <a:lnTo>
                    <a:pt x="3848709" y="270509"/>
                  </a:lnTo>
                  <a:lnTo>
                    <a:pt x="3845801" y="266699"/>
                  </a:lnTo>
                  <a:lnTo>
                    <a:pt x="3843070" y="264159"/>
                  </a:lnTo>
                  <a:lnTo>
                    <a:pt x="3842135" y="262889"/>
                  </a:lnTo>
                  <a:close/>
                </a:path>
                <a:path w="4303395" h="2024379" extrusionOk="0">
                  <a:moveTo>
                    <a:pt x="3850038" y="233679"/>
                  </a:moveTo>
                  <a:lnTo>
                    <a:pt x="3789108" y="233679"/>
                  </a:lnTo>
                  <a:lnTo>
                    <a:pt x="3795776" y="237489"/>
                  </a:lnTo>
                  <a:lnTo>
                    <a:pt x="3799262" y="245109"/>
                  </a:lnTo>
                  <a:lnTo>
                    <a:pt x="3805441" y="259079"/>
                  </a:lnTo>
                  <a:lnTo>
                    <a:pt x="3808971" y="266699"/>
                  </a:lnTo>
                  <a:lnTo>
                    <a:pt x="3811447" y="265429"/>
                  </a:lnTo>
                  <a:lnTo>
                    <a:pt x="3820120" y="262889"/>
                  </a:lnTo>
                  <a:lnTo>
                    <a:pt x="3842135" y="262889"/>
                  </a:lnTo>
                  <a:lnTo>
                    <a:pt x="3840264" y="260349"/>
                  </a:lnTo>
                  <a:lnTo>
                    <a:pt x="3846481" y="241299"/>
                  </a:lnTo>
                  <a:lnTo>
                    <a:pt x="3850038" y="233679"/>
                  </a:lnTo>
                  <a:close/>
                </a:path>
                <a:path w="4303395" h="2024379" extrusionOk="0">
                  <a:moveTo>
                    <a:pt x="4013118" y="246379"/>
                  </a:moveTo>
                  <a:lnTo>
                    <a:pt x="3990847" y="246379"/>
                  </a:lnTo>
                  <a:lnTo>
                    <a:pt x="3998891" y="247649"/>
                  </a:lnTo>
                  <a:lnTo>
                    <a:pt x="4014558" y="255269"/>
                  </a:lnTo>
                  <a:lnTo>
                    <a:pt x="4013118" y="246379"/>
                  </a:lnTo>
                  <a:close/>
                </a:path>
                <a:path w="4303395" h="2024379" extrusionOk="0">
                  <a:moveTo>
                    <a:pt x="3821760" y="91439"/>
                  </a:moveTo>
                  <a:lnTo>
                    <a:pt x="3818369" y="99059"/>
                  </a:lnTo>
                  <a:lnTo>
                    <a:pt x="3815969" y="104139"/>
                  </a:lnTo>
                  <a:lnTo>
                    <a:pt x="3815346" y="105409"/>
                  </a:lnTo>
                  <a:lnTo>
                    <a:pt x="3813924" y="105409"/>
                  </a:lnTo>
                  <a:lnTo>
                    <a:pt x="3805872" y="107949"/>
                  </a:lnTo>
                  <a:lnTo>
                    <a:pt x="3796550" y="109219"/>
                  </a:lnTo>
                  <a:lnTo>
                    <a:pt x="3792105" y="118109"/>
                  </a:lnTo>
                  <a:lnTo>
                    <a:pt x="3781347" y="132079"/>
                  </a:lnTo>
                  <a:lnTo>
                    <a:pt x="3769634" y="146049"/>
                  </a:lnTo>
                  <a:lnTo>
                    <a:pt x="3757295" y="160019"/>
                  </a:lnTo>
                  <a:lnTo>
                    <a:pt x="3744658" y="172719"/>
                  </a:lnTo>
                  <a:lnTo>
                    <a:pt x="3739650" y="179069"/>
                  </a:lnTo>
                  <a:lnTo>
                    <a:pt x="3736333" y="186689"/>
                  </a:lnTo>
                  <a:lnTo>
                    <a:pt x="3737207" y="194309"/>
                  </a:lnTo>
                  <a:lnTo>
                    <a:pt x="3744772" y="196849"/>
                  </a:lnTo>
                  <a:lnTo>
                    <a:pt x="3746601" y="198119"/>
                  </a:lnTo>
                  <a:lnTo>
                    <a:pt x="3750271" y="199389"/>
                  </a:lnTo>
                  <a:lnTo>
                    <a:pt x="3752138" y="199389"/>
                  </a:lnTo>
                  <a:lnTo>
                    <a:pt x="3756253" y="203199"/>
                  </a:lnTo>
                  <a:lnTo>
                    <a:pt x="3757485" y="204469"/>
                  </a:lnTo>
                  <a:lnTo>
                    <a:pt x="3761772" y="210819"/>
                  </a:lnTo>
                  <a:lnTo>
                    <a:pt x="3765610" y="217169"/>
                  </a:lnTo>
                  <a:lnTo>
                    <a:pt x="3769576" y="223519"/>
                  </a:lnTo>
                  <a:lnTo>
                    <a:pt x="3774249" y="229869"/>
                  </a:lnTo>
                  <a:lnTo>
                    <a:pt x="3780663" y="234949"/>
                  </a:lnTo>
                  <a:lnTo>
                    <a:pt x="3789108" y="233679"/>
                  </a:lnTo>
                  <a:lnTo>
                    <a:pt x="3850038" y="233679"/>
                  </a:lnTo>
                  <a:lnTo>
                    <a:pt x="3851816" y="229869"/>
                  </a:lnTo>
                  <a:lnTo>
                    <a:pt x="3858277" y="219709"/>
                  </a:lnTo>
                  <a:lnTo>
                    <a:pt x="3865803" y="209549"/>
                  </a:lnTo>
                  <a:lnTo>
                    <a:pt x="3873280" y="208279"/>
                  </a:lnTo>
                  <a:lnTo>
                    <a:pt x="4011184" y="208279"/>
                  </a:lnTo>
                  <a:lnTo>
                    <a:pt x="4012797" y="191769"/>
                  </a:lnTo>
                  <a:lnTo>
                    <a:pt x="4016743" y="171449"/>
                  </a:lnTo>
                  <a:lnTo>
                    <a:pt x="4022572" y="168909"/>
                  </a:lnTo>
                  <a:lnTo>
                    <a:pt x="4029125" y="166369"/>
                  </a:lnTo>
                  <a:lnTo>
                    <a:pt x="4035361" y="163829"/>
                  </a:lnTo>
                  <a:lnTo>
                    <a:pt x="4042422" y="161289"/>
                  </a:lnTo>
                  <a:lnTo>
                    <a:pt x="4050550" y="160019"/>
                  </a:lnTo>
                  <a:lnTo>
                    <a:pt x="4058094" y="156209"/>
                  </a:lnTo>
                  <a:lnTo>
                    <a:pt x="4065778" y="153669"/>
                  </a:lnTo>
                  <a:lnTo>
                    <a:pt x="4062869" y="148589"/>
                  </a:lnTo>
                  <a:lnTo>
                    <a:pt x="4062717" y="148589"/>
                  </a:lnTo>
                  <a:lnTo>
                    <a:pt x="4054564" y="133349"/>
                  </a:lnTo>
                  <a:lnTo>
                    <a:pt x="4050395" y="123189"/>
                  </a:lnTo>
                  <a:lnTo>
                    <a:pt x="3891775" y="123189"/>
                  </a:lnTo>
                  <a:lnTo>
                    <a:pt x="3883546" y="114299"/>
                  </a:lnTo>
                  <a:lnTo>
                    <a:pt x="3877433" y="105409"/>
                  </a:lnTo>
                  <a:lnTo>
                    <a:pt x="3871744" y="96519"/>
                  </a:lnTo>
                  <a:lnTo>
                    <a:pt x="3869340" y="92709"/>
                  </a:lnTo>
                  <a:lnTo>
                    <a:pt x="3828605" y="92709"/>
                  </a:lnTo>
                  <a:lnTo>
                    <a:pt x="3821760" y="91439"/>
                  </a:lnTo>
                  <a:close/>
                </a:path>
                <a:path w="4303395" h="2024379" extrusionOk="0">
                  <a:moveTo>
                    <a:pt x="4001958" y="0"/>
                  </a:moveTo>
                  <a:lnTo>
                    <a:pt x="3981005" y="0"/>
                  </a:lnTo>
                  <a:lnTo>
                    <a:pt x="3980522" y="5079"/>
                  </a:lnTo>
                  <a:lnTo>
                    <a:pt x="3980599" y="11429"/>
                  </a:lnTo>
                  <a:lnTo>
                    <a:pt x="3981183" y="16509"/>
                  </a:lnTo>
                  <a:lnTo>
                    <a:pt x="3980421" y="17779"/>
                  </a:lnTo>
                  <a:lnTo>
                    <a:pt x="3978236" y="22859"/>
                  </a:lnTo>
                  <a:lnTo>
                    <a:pt x="3978008" y="26669"/>
                  </a:lnTo>
                  <a:lnTo>
                    <a:pt x="3977106" y="29209"/>
                  </a:lnTo>
                  <a:lnTo>
                    <a:pt x="3974338" y="34289"/>
                  </a:lnTo>
                  <a:lnTo>
                    <a:pt x="3974299" y="38099"/>
                  </a:lnTo>
                  <a:lnTo>
                    <a:pt x="3970947" y="44449"/>
                  </a:lnTo>
                  <a:lnTo>
                    <a:pt x="3969311" y="50799"/>
                  </a:lnTo>
                  <a:lnTo>
                    <a:pt x="3968129" y="58419"/>
                  </a:lnTo>
                  <a:lnTo>
                    <a:pt x="3967416" y="64769"/>
                  </a:lnTo>
                  <a:lnTo>
                    <a:pt x="3967187" y="71119"/>
                  </a:lnTo>
                  <a:lnTo>
                    <a:pt x="3967670" y="74929"/>
                  </a:lnTo>
                  <a:lnTo>
                    <a:pt x="3966679" y="78739"/>
                  </a:lnTo>
                  <a:lnTo>
                    <a:pt x="3964241" y="81279"/>
                  </a:lnTo>
                  <a:lnTo>
                    <a:pt x="3962780" y="88899"/>
                  </a:lnTo>
                  <a:lnTo>
                    <a:pt x="3960736" y="96519"/>
                  </a:lnTo>
                  <a:lnTo>
                    <a:pt x="3956659" y="101599"/>
                  </a:lnTo>
                  <a:lnTo>
                    <a:pt x="3942880" y="101599"/>
                  </a:lnTo>
                  <a:lnTo>
                    <a:pt x="3929135" y="102869"/>
                  </a:lnTo>
                  <a:lnTo>
                    <a:pt x="3916318" y="106679"/>
                  </a:lnTo>
                  <a:lnTo>
                    <a:pt x="3905326" y="115569"/>
                  </a:lnTo>
                  <a:lnTo>
                    <a:pt x="3903332" y="118109"/>
                  </a:lnTo>
                  <a:lnTo>
                    <a:pt x="3900589" y="120649"/>
                  </a:lnTo>
                  <a:lnTo>
                    <a:pt x="3897096" y="121919"/>
                  </a:lnTo>
                  <a:lnTo>
                    <a:pt x="3891775" y="123189"/>
                  </a:lnTo>
                  <a:lnTo>
                    <a:pt x="4050395" y="123189"/>
                  </a:lnTo>
                  <a:lnTo>
                    <a:pt x="4048310" y="118109"/>
                  </a:lnTo>
                  <a:lnTo>
                    <a:pt x="4043230" y="101599"/>
                  </a:lnTo>
                  <a:lnTo>
                    <a:pt x="4038600" y="85089"/>
                  </a:lnTo>
                  <a:lnTo>
                    <a:pt x="4035247" y="77469"/>
                  </a:lnTo>
                  <a:lnTo>
                    <a:pt x="4031379" y="60959"/>
                  </a:lnTo>
                  <a:lnTo>
                    <a:pt x="4026469" y="44449"/>
                  </a:lnTo>
                  <a:lnTo>
                    <a:pt x="4021129" y="27939"/>
                  </a:lnTo>
                  <a:lnTo>
                    <a:pt x="4015968" y="11429"/>
                  </a:lnTo>
                  <a:lnTo>
                    <a:pt x="4011132" y="2539"/>
                  </a:lnTo>
                  <a:lnTo>
                    <a:pt x="4001958" y="0"/>
                  </a:lnTo>
                  <a:close/>
                </a:path>
                <a:path w="4303395" h="2024379" extrusionOk="0">
                  <a:moveTo>
                    <a:pt x="3857952" y="85089"/>
                  </a:moveTo>
                  <a:lnTo>
                    <a:pt x="3835603" y="88899"/>
                  </a:lnTo>
                  <a:lnTo>
                    <a:pt x="3828605" y="92709"/>
                  </a:lnTo>
                  <a:lnTo>
                    <a:pt x="3869340" y="92709"/>
                  </a:lnTo>
                  <a:lnTo>
                    <a:pt x="3865333" y="86359"/>
                  </a:lnTo>
                  <a:lnTo>
                    <a:pt x="3857952" y="8508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807502" y="295429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 extrusionOk="0">
                  <a:moveTo>
                    <a:pt x="3175" y="0"/>
                  </a:moveTo>
                  <a:lnTo>
                    <a:pt x="0" y="546"/>
                  </a:lnTo>
                  <a:lnTo>
                    <a:pt x="38" y="2146"/>
                  </a:lnTo>
                  <a:lnTo>
                    <a:pt x="139" y="5359"/>
                  </a:lnTo>
                  <a:lnTo>
                    <a:pt x="215" y="6959"/>
                  </a:lnTo>
                  <a:lnTo>
                    <a:pt x="952" y="5245"/>
                  </a:lnTo>
                  <a:lnTo>
                    <a:pt x="2400" y="1752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ABC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4802369" y="296540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5130" y="0"/>
                  </a:moveTo>
                  <a:lnTo>
                    <a:pt x="1892" y="253"/>
                  </a:lnTo>
                  <a:lnTo>
                    <a:pt x="0" y="3644"/>
                  </a:lnTo>
                  <a:lnTo>
                    <a:pt x="1460" y="6667"/>
                  </a:lnTo>
                  <a:lnTo>
                    <a:pt x="4229" y="1676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B3B4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1980" y="2967586"/>
              <a:ext cx="492125" cy="1297940"/>
            </a:xfrm>
            <a:custGeom>
              <a:avLst/>
              <a:gdLst/>
              <a:ahLst/>
              <a:cxnLst/>
              <a:rect l="l" t="t" r="r" b="b"/>
              <a:pathLst>
                <a:path w="492125" h="1297939" extrusionOk="0">
                  <a:moveTo>
                    <a:pt x="762" y="1248065"/>
                  </a:moveTo>
                  <a:lnTo>
                    <a:pt x="431" y="1255126"/>
                  </a:lnTo>
                  <a:lnTo>
                    <a:pt x="177" y="1262162"/>
                  </a:lnTo>
                  <a:lnTo>
                    <a:pt x="0" y="1269261"/>
                  </a:lnTo>
                  <a:lnTo>
                    <a:pt x="4554" y="1274346"/>
                  </a:lnTo>
                  <a:lnTo>
                    <a:pt x="9253" y="1279329"/>
                  </a:lnTo>
                  <a:lnTo>
                    <a:pt x="14335" y="1283888"/>
                  </a:lnTo>
                  <a:lnTo>
                    <a:pt x="20040" y="1287701"/>
                  </a:lnTo>
                  <a:lnTo>
                    <a:pt x="23723" y="1290330"/>
                  </a:lnTo>
                  <a:lnTo>
                    <a:pt x="28702" y="1292032"/>
                  </a:lnTo>
                  <a:lnTo>
                    <a:pt x="29984" y="1297061"/>
                  </a:lnTo>
                  <a:lnTo>
                    <a:pt x="38074" y="1297722"/>
                  </a:lnTo>
                  <a:lnTo>
                    <a:pt x="37922" y="1290064"/>
                  </a:lnTo>
                  <a:lnTo>
                    <a:pt x="34315" y="1284895"/>
                  </a:lnTo>
                  <a:lnTo>
                    <a:pt x="27355" y="1282748"/>
                  </a:lnTo>
                  <a:lnTo>
                    <a:pt x="19160" y="1278135"/>
                  </a:lnTo>
                  <a:lnTo>
                    <a:pt x="11817" y="1272017"/>
                  </a:lnTo>
                  <a:lnTo>
                    <a:pt x="7417" y="1264260"/>
                  </a:lnTo>
                  <a:lnTo>
                    <a:pt x="8051" y="1254732"/>
                  </a:lnTo>
                  <a:lnTo>
                    <a:pt x="5651" y="1252433"/>
                  </a:lnTo>
                  <a:lnTo>
                    <a:pt x="3238" y="1250211"/>
                  </a:lnTo>
                  <a:lnTo>
                    <a:pt x="762" y="1248065"/>
                  </a:lnTo>
                  <a:close/>
                </a:path>
                <a:path w="492125" h="1297939" extrusionOk="0">
                  <a:moveTo>
                    <a:pt x="443052" y="162812"/>
                  </a:moveTo>
                  <a:lnTo>
                    <a:pt x="406097" y="185802"/>
                  </a:lnTo>
                  <a:lnTo>
                    <a:pt x="406317" y="194627"/>
                  </a:lnTo>
                  <a:lnTo>
                    <a:pt x="407566" y="203596"/>
                  </a:lnTo>
                  <a:lnTo>
                    <a:pt x="408190" y="212443"/>
                  </a:lnTo>
                  <a:lnTo>
                    <a:pt x="409130" y="218450"/>
                  </a:lnTo>
                  <a:lnTo>
                    <a:pt x="408508" y="230439"/>
                  </a:lnTo>
                  <a:lnTo>
                    <a:pt x="417512" y="229563"/>
                  </a:lnTo>
                  <a:lnTo>
                    <a:pt x="423483" y="227050"/>
                  </a:lnTo>
                  <a:lnTo>
                    <a:pt x="429020" y="223686"/>
                  </a:lnTo>
                  <a:lnTo>
                    <a:pt x="439623" y="216113"/>
                  </a:lnTo>
                  <a:lnTo>
                    <a:pt x="444905" y="212151"/>
                  </a:lnTo>
                  <a:lnTo>
                    <a:pt x="422986" y="212151"/>
                  </a:lnTo>
                  <a:lnTo>
                    <a:pt x="421473" y="205691"/>
                  </a:lnTo>
                  <a:lnTo>
                    <a:pt x="420320" y="199165"/>
                  </a:lnTo>
                  <a:lnTo>
                    <a:pt x="419523" y="192591"/>
                  </a:lnTo>
                  <a:lnTo>
                    <a:pt x="419074" y="185989"/>
                  </a:lnTo>
                  <a:lnTo>
                    <a:pt x="429207" y="180458"/>
                  </a:lnTo>
                  <a:lnTo>
                    <a:pt x="440262" y="177858"/>
                  </a:lnTo>
                  <a:lnTo>
                    <a:pt x="451773" y="177463"/>
                  </a:lnTo>
                  <a:lnTo>
                    <a:pt x="480730" y="177463"/>
                  </a:lnTo>
                  <a:lnTo>
                    <a:pt x="474516" y="171507"/>
                  </a:lnTo>
                  <a:lnTo>
                    <a:pt x="464791" y="166471"/>
                  </a:lnTo>
                  <a:lnTo>
                    <a:pt x="454061" y="163694"/>
                  </a:lnTo>
                  <a:lnTo>
                    <a:pt x="443052" y="162812"/>
                  </a:lnTo>
                  <a:close/>
                </a:path>
                <a:path w="492125" h="1297939" extrusionOk="0">
                  <a:moveTo>
                    <a:pt x="480730" y="177463"/>
                  </a:moveTo>
                  <a:lnTo>
                    <a:pt x="451773" y="177463"/>
                  </a:lnTo>
                  <a:lnTo>
                    <a:pt x="463270" y="178547"/>
                  </a:lnTo>
                  <a:lnTo>
                    <a:pt x="455665" y="189318"/>
                  </a:lnTo>
                  <a:lnTo>
                    <a:pt x="445833" y="198316"/>
                  </a:lnTo>
                  <a:lnTo>
                    <a:pt x="434649" y="205831"/>
                  </a:lnTo>
                  <a:lnTo>
                    <a:pt x="422986" y="212151"/>
                  </a:lnTo>
                  <a:lnTo>
                    <a:pt x="444905" y="212151"/>
                  </a:lnTo>
                  <a:lnTo>
                    <a:pt x="450966" y="207605"/>
                  </a:lnTo>
                  <a:lnTo>
                    <a:pt x="462186" y="198899"/>
                  </a:lnTo>
                  <a:lnTo>
                    <a:pt x="472846" y="189564"/>
                  </a:lnTo>
                  <a:lnTo>
                    <a:pt x="482511" y="179169"/>
                  </a:lnTo>
                  <a:lnTo>
                    <a:pt x="480730" y="177463"/>
                  </a:lnTo>
                  <a:close/>
                </a:path>
                <a:path w="492125" h="1297939" extrusionOk="0">
                  <a:moveTo>
                    <a:pt x="479319" y="0"/>
                  </a:moveTo>
                  <a:lnTo>
                    <a:pt x="434441" y="17173"/>
                  </a:lnTo>
                  <a:lnTo>
                    <a:pt x="398310" y="37374"/>
                  </a:lnTo>
                  <a:lnTo>
                    <a:pt x="400573" y="46285"/>
                  </a:lnTo>
                  <a:lnTo>
                    <a:pt x="404844" y="54830"/>
                  </a:lnTo>
                  <a:lnTo>
                    <a:pt x="410629" y="62527"/>
                  </a:lnTo>
                  <a:lnTo>
                    <a:pt x="417436" y="68895"/>
                  </a:lnTo>
                  <a:lnTo>
                    <a:pt x="433361" y="67729"/>
                  </a:lnTo>
                  <a:lnTo>
                    <a:pt x="449167" y="64674"/>
                  </a:lnTo>
                  <a:lnTo>
                    <a:pt x="464792" y="60478"/>
                  </a:lnTo>
                  <a:lnTo>
                    <a:pt x="475405" y="57313"/>
                  </a:lnTo>
                  <a:lnTo>
                    <a:pt x="417550" y="57313"/>
                  </a:lnTo>
                  <a:lnTo>
                    <a:pt x="417842" y="48054"/>
                  </a:lnTo>
                  <a:lnTo>
                    <a:pt x="418274" y="40041"/>
                  </a:lnTo>
                  <a:lnTo>
                    <a:pt x="427418" y="38072"/>
                  </a:lnTo>
                  <a:lnTo>
                    <a:pt x="432993" y="34288"/>
                  </a:lnTo>
                  <a:lnTo>
                    <a:pt x="444100" y="28662"/>
                  </a:lnTo>
                  <a:lnTo>
                    <a:pt x="455201" y="22832"/>
                  </a:lnTo>
                  <a:lnTo>
                    <a:pt x="466656" y="18021"/>
                  </a:lnTo>
                  <a:lnTo>
                    <a:pt x="478828" y="15453"/>
                  </a:lnTo>
                  <a:lnTo>
                    <a:pt x="491232" y="15453"/>
                  </a:lnTo>
                  <a:lnTo>
                    <a:pt x="491731" y="11440"/>
                  </a:lnTo>
                  <a:lnTo>
                    <a:pt x="490724" y="4650"/>
                  </a:lnTo>
                  <a:lnTo>
                    <a:pt x="485943" y="925"/>
                  </a:lnTo>
                  <a:lnTo>
                    <a:pt x="479319" y="0"/>
                  </a:lnTo>
                  <a:close/>
                </a:path>
                <a:path w="492125" h="1297939" extrusionOk="0">
                  <a:moveTo>
                    <a:pt x="491232" y="15453"/>
                  </a:moveTo>
                  <a:lnTo>
                    <a:pt x="478828" y="15453"/>
                  </a:lnTo>
                  <a:lnTo>
                    <a:pt x="478005" y="29777"/>
                  </a:lnTo>
                  <a:lnTo>
                    <a:pt x="477288" y="36919"/>
                  </a:lnTo>
                  <a:lnTo>
                    <a:pt x="435698" y="55738"/>
                  </a:lnTo>
                  <a:lnTo>
                    <a:pt x="429171" y="57160"/>
                  </a:lnTo>
                  <a:lnTo>
                    <a:pt x="417550" y="57313"/>
                  </a:lnTo>
                  <a:lnTo>
                    <a:pt x="475405" y="57313"/>
                  </a:lnTo>
                  <a:lnTo>
                    <a:pt x="480174" y="55890"/>
                  </a:lnTo>
                  <a:lnTo>
                    <a:pt x="485921" y="46027"/>
                  </a:lnTo>
                  <a:lnTo>
                    <a:pt x="488834" y="34761"/>
                  </a:lnTo>
                  <a:lnTo>
                    <a:pt x="491232" y="15453"/>
                  </a:lnTo>
                  <a:close/>
                </a:path>
              </a:pathLst>
            </a:custGeom>
            <a:solidFill>
              <a:srgbClr val="5B5E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4798828" y="297628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4965" y="0"/>
                  </a:moveTo>
                  <a:lnTo>
                    <a:pt x="1714" y="406"/>
                  </a:lnTo>
                  <a:lnTo>
                    <a:pt x="0" y="3936"/>
                  </a:lnTo>
                  <a:lnTo>
                    <a:pt x="1612" y="6896"/>
                  </a:lnTo>
                  <a:lnTo>
                    <a:pt x="4114" y="1714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B1B2A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983890" y="3014663"/>
              <a:ext cx="3435350" cy="1614805"/>
            </a:xfrm>
            <a:custGeom>
              <a:avLst/>
              <a:gdLst/>
              <a:ahLst/>
              <a:cxnLst/>
              <a:rect l="l" t="t" r="r" b="b"/>
              <a:pathLst>
                <a:path w="3435350" h="1614804" extrusionOk="0">
                  <a:moveTo>
                    <a:pt x="19558" y="1545932"/>
                  </a:moveTo>
                  <a:lnTo>
                    <a:pt x="12420" y="1548117"/>
                  </a:lnTo>
                  <a:lnTo>
                    <a:pt x="5613" y="1551686"/>
                  </a:lnTo>
                  <a:lnTo>
                    <a:pt x="0" y="1556677"/>
                  </a:lnTo>
                  <a:lnTo>
                    <a:pt x="6313" y="1570118"/>
                  </a:lnTo>
                  <a:lnTo>
                    <a:pt x="14217" y="1582747"/>
                  </a:lnTo>
                  <a:lnTo>
                    <a:pt x="22817" y="1594999"/>
                  </a:lnTo>
                  <a:lnTo>
                    <a:pt x="31216" y="1607312"/>
                  </a:lnTo>
                  <a:lnTo>
                    <a:pt x="34175" y="1614208"/>
                  </a:lnTo>
                  <a:lnTo>
                    <a:pt x="41275" y="1608988"/>
                  </a:lnTo>
                  <a:lnTo>
                    <a:pt x="46304" y="1608188"/>
                  </a:lnTo>
                  <a:lnTo>
                    <a:pt x="53225" y="1603565"/>
                  </a:lnTo>
                  <a:lnTo>
                    <a:pt x="60439" y="1599412"/>
                  </a:lnTo>
                  <a:lnTo>
                    <a:pt x="68313" y="1596644"/>
                  </a:lnTo>
                  <a:lnTo>
                    <a:pt x="66852" y="1588655"/>
                  </a:lnTo>
                  <a:lnTo>
                    <a:pt x="64592" y="1580832"/>
                  </a:lnTo>
                  <a:lnTo>
                    <a:pt x="64261" y="1572742"/>
                  </a:lnTo>
                  <a:lnTo>
                    <a:pt x="63761" y="1562544"/>
                  </a:lnTo>
                  <a:lnTo>
                    <a:pt x="39598" y="1562544"/>
                  </a:lnTo>
                  <a:lnTo>
                    <a:pt x="39090" y="1561960"/>
                  </a:lnTo>
                  <a:lnTo>
                    <a:pt x="35115" y="1558391"/>
                  </a:lnTo>
                  <a:lnTo>
                    <a:pt x="33807" y="1557185"/>
                  </a:lnTo>
                  <a:lnTo>
                    <a:pt x="29222" y="1553210"/>
                  </a:lnTo>
                  <a:lnTo>
                    <a:pt x="24663" y="1549171"/>
                  </a:lnTo>
                  <a:lnTo>
                    <a:pt x="19558" y="1545932"/>
                  </a:lnTo>
                  <a:close/>
                </a:path>
                <a:path w="3435350" h="1614804" extrusionOk="0">
                  <a:moveTo>
                    <a:pt x="51409" y="1555724"/>
                  </a:moveTo>
                  <a:lnTo>
                    <a:pt x="46418" y="1558417"/>
                  </a:lnTo>
                  <a:lnTo>
                    <a:pt x="39804" y="1562392"/>
                  </a:lnTo>
                  <a:lnTo>
                    <a:pt x="39598" y="1562544"/>
                  </a:lnTo>
                  <a:lnTo>
                    <a:pt x="63761" y="1562544"/>
                  </a:lnTo>
                  <a:lnTo>
                    <a:pt x="63538" y="1557261"/>
                  </a:lnTo>
                  <a:lnTo>
                    <a:pt x="60477" y="1556893"/>
                  </a:lnTo>
                  <a:lnTo>
                    <a:pt x="54432" y="1556092"/>
                  </a:lnTo>
                  <a:lnTo>
                    <a:pt x="51409" y="1555724"/>
                  </a:lnTo>
                  <a:close/>
                </a:path>
                <a:path w="3435350" h="1614804" extrusionOk="0">
                  <a:moveTo>
                    <a:pt x="1232357" y="1297457"/>
                  </a:moveTo>
                  <a:lnTo>
                    <a:pt x="1206958" y="1328328"/>
                  </a:lnTo>
                  <a:lnTo>
                    <a:pt x="1205085" y="1341983"/>
                  </a:lnTo>
                  <a:lnTo>
                    <a:pt x="1202008" y="1355036"/>
                  </a:lnTo>
                  <a:lnTo>
                    <a:pt x="1195933" y="1367370"/>
                  </a:lnTo>
                  <a:lnTo>
                    <a:pt x="1198122" y="1379092"/>
                  </a:lnTo>
                  <a:lnTo>
                    <a:pt x="1202440" y="1390383"/>
                  </a:lnTo>
                  <a:lnTo>
                    <a:pt x="1209204" y="1400178"/>
                  </a:lnTo>
                  <a:lnTo>
                    <a:pt x="1218730" y="1407414"/>
                  </a:lnTo>
                  <a:lnTo>
                    <a:pt x="1230094" y="1410556"/>
                  </a:lnTo>
                  <a:lnTo>
                    <a:pt x="1240251" y="1416389"/>
                  </a:lnTo>
                  <a:lnTo>
                    <a:pt x="1249049" y="1424266"/>
                  </a:lnTo>
                  <a:lnTo>
                    <a:pt x="1256334" y="1433537"/>
                  </a:lnTo>
                  <a:lnTo>
                    <a:pt x="1259243" y="1437106"/>
                  </a:lnTo>
                  <a:lnTo>
                    <a:pt x="1261579" y="1442135"/>
                  </a:lnTo>
                  <a:lnTo>
                    <a:pt x="1266710" y="1443075"/>
                  </a:lnTo>
                  <a:lnTo>
                    <a:pt x="1271968" y="1444104"/>
                  </a:lnTo>
                  <a:lnTo>
                    <a:pt x="1276083" y="1448104"/>
                  </a:lnTo>
                  <a:lnTo>
                    <a:pt x="1276667" y="1453578"/>
                  </a:lnTo>
                  <a:lnTo>
                    <a:pt x="1282027" y="1464885"/>
                  </a:lnTo>
                  <a:lnTo>
                    <a:pt x="1291926" y="1472425"/>
                  </a:lnTo>
                  <a:lnTo>
                    <a:pt x="1304120" y="1477117"/>
                  </a:lnTo>
                  <a:lnTo>
                    <a:pt x="1316367" y="1479880"/>
                  </a:lnTo>
                  <a:lnTo>
                    <a:pt x="1323301" y="1483372"/>
                  </a:lnTo>
                  <a:lnTo>
                    <a:pt x="1356928" y="1444438"/>
                  </a:lnTo>
                  <a:lnTo>
                    <a:pt x="1364869" y="1429092"/>
                  </a:lnTo>
                  <a:lnTo>
                    <a:pt x="1367091" y="1427086"/>
                  </a:lnTo>
                  <a:lnTo>
                    <a:pt x="1370076" y="1425956"/>
                  </a:lnTo>
                  <a:lnTo>
                    <a:pt x="1377721" y="1423924"/>
                  </a:lnTo>
                  <a:lnTo>
                    <a:pt x="1383741" y="1422793"/>
                  </a:lnTo>
                  <a:lnTo>
                    <a:pt x="1385735" y="1422387"/>
                  </a:lnTo>
                  <a:lnTo>
                    <a:pt x="1390002" y="1421765"/>
                  </a:lnTo>
                  <a:lnTo>
                    <a:pt x="1391208" y="1420342"/>
                  </a:lnTo>
                  <a:lnTo>
                    <a:pt x="1393178" y="1413627"/>
                  </a:lnTo>
                  <a:lnTo>
                    <a:pt x="1393078" y="1406615"/>
                  </a:lnTo>
                  <a:lnTo>
                    <a:pt x="1392069" y="1399520"/>
                  </a:lnTo>
                  <a:lnTo>
                    <a:pt x="1391310" y="1392555"/>
                  </a:lnTo>
                  <a:lnTo>
                    <a:pt x="1385164" y="1389497"/>
                  </a:lnTo>
                  <a:lnTo>
                    <a:pt x="1378032" y="1387744"/>
                  </a:lnTo>
                  <a:lnTo>
                    <a:pt x="1372129" y="1384796"/>
                  </a:lnTo>
                  <a:lnTo>
                    <a:pt x="1369669" y="1378153"/>
                  </a:lnTo>
                  <a:lnTo>
                    <a:pt x="1368616" y="1357693"/>
                  </a:lnTo>
                  <a:lnTo>
                    <a:pt x="1374494" y="1338532"/>
                  </a:lnTo>
                  <a:lnTo>
                    <a:pt x="1385055" y="1320956"/>
                  </a:lnTo>
                  <a:lnTo>
                    <a:pt x="1398054" y="1305255"/>
                  </a:lnTo>
                  <a:lnTo>
                    <a:pt x="1468019" y="1305255"/>
                  </a:lnTo>
                  <a:lnTo>
                    <a:pt x="1465859" y="1301399"/>
                  </a:lnTo>
                  <a:lnTo>
                    <a:pt x="1464115" y="1297711"/>
                  </a:lnTo>
                  <a:lnTo>
                    <a:pt x="1263726" y="1297711"/>
                  </a:lnTo>
                  <a:lnTo>
                    <a:pt x="1240203" y="1297459"/>
                  </a:lnTo>
                  <a:lnTo>
                    <a:pt x="1232357" y="1297457"/>
                  </a:lnTo>
                  <a:close/>
                </a:path>
                <a:path w="3435350" h="1614804" extrusionOk="0">
                  <a:moveTo>
                    <a:pt x="1468019" y="1305255"/>
                  </a:moveTo>
                  <a:lnTo>
                    <a:pt x="1398054" y="1305255"/>
                  </a:lnTo>
                  <a:lnTo>
                    <a:pt x="1405361" y="1310902"/>
                  </a:lnTo>
                  <a:lnTo>
                    <a:pt x="1409780" y="1318771"/>
                  </a:lnTo>
                  <a:lnTo>
                    <a:pt x="1442076" y="1343749"/>
                  </a:lnTo>
                  <a:lnTo>
                    <a:pt x="1487246" y="1349194"/>
                  </a:lnTo>
                  <a:lnTo>
                    <a:pt x="1504879" y="1346969"/>
                  </a:lnTo>
                  <a:lnTo>
                    <a:pt x="1520317" y="1336916"/>
                  </a:lnTo>
                  <a:lnTo>
                    <a:pt x="1520063" y="1330947"/>
                  </a:lnTo>
                  <a:lnTo>
                    <a:pt x="1512747" y="1330134"/>
                  </a:lnTo>
                  <a:lnTo>
                    <a:pt x="1508887" y="1327150"/>
                  </a:lnTo>
                  <a:lnTo>
                    <a:pt x="1506956" y="1326565"/>
                  </a:lnTo>
                  <a:lnTo>
                    <a:pt x="1497977" y="1324192"/>
                  </a:lnTo>
                  <a:lnTo>
                    <a:pt x="1489148" y="1321219"/>
                  </a:lnTo>
                  <a:lnTo>
                    <a:pt x="1480742" y="1317321"/>
                  </a:lnTo>
                  <a:lnTo>
                    <a:pt x="1473034" y="1312176"/>
                  </a:lnTo>
                  <a:lnTo>
                    <a:pt x="1469034" y="1307067"/>
                  </a:lnTo>
                  <a:lnTo>
                    <a:pt x="1468019" y="1305255"/>
                  </a:lnTo>
                  <a:close/>
                </a:path>
                <a:path w="3435350" h="1614804" extrusionOk="0">
                  <a:moveTo>
                    <a:pt x="1271968" y="1267663"/>
                  </a:moveTo>
                  <a:lnTo>
                    <a:pt x="1263726" y="1297711"/>
                  </a:lnTo>
                  <a:lnTo>
                    <a:pt x="1464115" y="1297711"/>
                  </a:lnTo>
                  <a:lnTo>
                    <a:pt x="1276985" y="1270901"/>
                  </a:lnTo>
                  <a:lnTo>
                    <a:pt x="1271968" y="1267663"/>
                  </a:lnTo>
                  <a:close/>
                </a:path>
                <a:path w="3435350" h="1614804" extrusionOk="0">
                  <a:moveTo>
                    <a:pt x="1284058" y="1265250"/>
                  </a:moveTo>
                  <a:lnTo>
                    <a:pt x="1280998" y="1270101"/>
                  </a:lnTo>
                  <a:lnTo>
                    <a:pt x="1276985" y="1270901"/>
                  </a:lnTo>
                  <a:lnTo>
                    <a:pt x="1450183" y="1270901"/>
                  </a:lnTo>
                  <a:lnTo>
                    <a:pt x="1447145" y="1265504"/>
                  </a:lnTo>
                  <a:lnTo>
                    <a:pt x="1286967" y="1265504"/>
                  </a:lnTo>
                  <a:lnTo>
                    <a:pt x="1284058" y="1265250"/>
                  </a:lnTo>
                  <a:close/>
                </a:path>
                <a:path w="3435350" h="1614804" extrusionOk="0">
                  <a:moveTo>
                    <a:pt x="1294663" y="1261211"/>
                  </a:moveTo>
                  <a:lnTo>
                    <a:pt x="1288897" y="1264412"/>
                  </a:lnTo>
                  <a:lnTo>
                    <a:pt x="1286967" y="1265504"/>
                  </a:lnTo>
                  <a:lnTo>
                    <a:pt x="1447145" y="1265504"/>
                  </a:lnTo>
                  <a:lnTo>
                    <a:pt x="1445922" y="1263329"/>
                  </a:lnTo>
                  <a:lnTo>
                    <a:pt x="1445511" y="1262519"/>
                  </a:lnTo>
                  <a:lnTo>
                    <a:pt x="1305039" y="1262519"/>
                  </a:lnTo>
                  <a:lnTo>
                    <a:pt x="1298270" y="1261351"/>
                  </a:lnTo>
                  <a:lnTo>
                    <a:pt x="1294663" y="1261211"/>
                  </a:lnTo>
                  <a:close/>
                </a:path>
                <a:path w="3435350" h="1614804" extrusionOk="0">
                  <a:moveTo>
                    <a:pt x="1316266" y="1254798"/>
                  </a:moveTo>
                  <a:lnTo>
                    <a:pt x="1311821" y="1260005"/>
                  </a:lnTo>
                  <a:lnTo>
                    <a:pt x="1305039" y="1262519"/>
                  </a:lnTo>
                  <a:lnTo>
                    <a:pt x="1445511" y="1262519"/>
                  </a:lnTo>
                  <a:lnTo>
                    <a:pt x="1442261" y="1256106"/>
                  </a:lnTo>
                  <a:lnTo>
                    <a:pt x="1324533" y="1256106"/>
                  </a:lnTo>
                  <a:lnTo>
                    <a:pt x="1320012" y="1255166"/>
                  </a:lnTo>
                  <a:lnTo>
                    <a:pt x="1316266" y="1254798"/>
                  </a:lnTo>
                  <a:close/>
                </a:path>
                <a:path w="3435350" h="1614804" extrusionOk="0">
                  <a:moveTo>
                    <a:pt x="1385011" y="1214831"/>
                  </a:moveTo>
                  <a:lnTo>
                    <a:pt x="1383195" y="1215847"/>
                  </a:lnTo>
                  <a:lnTo>
                    <a:pt x="1378165" y="1221498"/>
                  </a:lnTo>
                  <a:lnTo>
                    <a:pt x="1373428" y="1227404"/>
                  </a:lnTo>
                  <a:lnTo>
                    <a:pt x="1367777" y="1232471"/>
                  </a:lnTo>
                  <a:lnTo>
                    <a:pt x="1332992" y="1250429"/>
                  </a:lnTo>
                  <a:lnTo>
                    <a:pt x="1331163" y="1251038"/>
                  </a:lnTo>
                  <a:lnTo>
                    <a:pt x="1328254" y="1254721"/>
                  </a:lnTo>
                  <a:lnTo>
                    <a:pt x="1324533" y="1256106"/>
                  </a:lnTo>
                  <a:lnTo>
                    <a:pt x="1442261" y="1256106"/>
                  </a:lnTo>
                  <a:lnTo>
                    <a:pt x="1441411" y="1254429"/>
                  </a:lnTo>
                  <a:lnTo>
                    <a:pt x="1440281" y="1252093"/>
                  </a:lnTo>
                  <a:lnTo>
                    <a:pt x="1432814" y="1250530"/>
                  </a:lnTo>
                  <a:lnTo>
                    <a:pt x="1427124" y="1244663"/>
                  </a:lnTo>
                  <a:lnTo>
                    <a:pt x="1425346" y="1237386"/>
                  </a:lnTo>
                  <a:lnTo>
                    <a:pt x="1422501" y="1236802"/>
                  </a:lnTo>
                  <a:lnTo>
                    <a:pt x="1417142" y="1232674"/>
                  </a:lnTo>
                  <a:lnTo>
                    <a:pt x="1415402" y="1231290"/>
                  </a:lnTo>
                  <a:lnTo>
                    <a:pt x="1413941" y="1230426"/>
                  </a:lnTo>
                  <a:lnTo>
                    <a:pt x="1409674" y="1227759"/>
                  </a:lnTo>
                  <a:lnTo>
                    <a:pt x="1409204" y="1227505"/>
                  </a:lnTo>
                  <a:lnTo>
                    <a:pt x="1407820" y="1226667"/>
                  </a:lnTo>
                  <a:lnTo>
                    <a:pt x="1405267" y="1225219"/>
                  </a:lnTo>
                  <a:lnTo>
                    <a:pt x="1397546" y="1224267"/>
                  </a:lnTo>
                  <a:lnTo>
                    <a:pt x="1387932" y="1223467"/>
                  </a:lnTo>
                  <a:lnTo>
                    <a:pt x="1385011" y="1214831"/>
                  </a:lnTo>
                  <a:close/>
                </a:path>
                <a:path w="3435350" h="1614804" extrusionOk="0">
                  <a:moveTo>
                    <a:pt x="148577" y="1092276"/>
                  </a:moveTo>
                  <a:lnTo>
                    <a:pt x="145402" y="1092898"/>
                  </a:lnTo>
                  <a:lnTo>
                    <a:pt x="139103" y="1094054"/>
                  </a:lnTo>
                  <a:lnTo>
                    <a:pt x="135928" y="1094676"/>
                  </a:lnTo>
                  <a:lnTo>
                    <a:pt x="147025" y="1135935"/>
                  </a:lnTo>
                  <a:lnTo>
                    <a:pt x="175971" y="1148638"/>
                  </a:lnTo>
                  <a:lnTo>
                    <a:pt x="177101" y="1157490"/>
                  </a:lnTo>
                  <a:lnTo>
                    <a:pt x="179062" y="1172242"/>
                  </a:lnTo>
                  <a:lnTo>
                    <a:pt x="181260" y="1187678"/>
                  </a:lnTo>
                  <a:lnTo>
                    <a:pt x="183470" y="1201678"/>
                  </a:lnTo>
                  <a:lnTo>
                    <a:pt x="186131" y="1216329"/>
                  </a:lnTo>
                  <a:lnTo>
                    <a:pt x="197104" y="1214069"/>
                  </a:lnTo>
                  <a:lnTo>
                    <a:pt x="203049" y="1205299"/>
                  </a:lnTo>
                  <a:lnTo>
                    <a:pt x="209284" y="1196659"/>
                  </a:lnTo>
                  <a:lnTo>
                    <a:pt x="214865" y="1187678"/>
                  </a:lnTo>
                  <a:lnTo>
                    <a:pt x="218846" y="1177886"/>
                  </a:lnTo>
                  <a:lnTo>
                    <a:pt x="219558" y="1166585"/>
                  </a:lnTo>
                  <a:lnTo>
                    <a:pt x="219575" y="1155242"/>
                  </a:lnTo>
                  <a:lnTo>
                    <a:pt x="218826" y="1143929"/>
                  </a:lnTo>
                  <a:lnTo>
                    <a:pt x="217246" y="1132713"/>
                  </a:lnTo>
                  <a:lnTo>
                    <a:pt x="212471" y="1127975"/>
                  </a:lnTo>
                  <a:lnTo>
                    <a:pt x="208572" y="1120076"/>
                  </a:lnTo>
                  <a:lnTo>
                    <a:pt x="201256" y="1119593"/>
                  </a:lnTo>
                  <a:lnTo>
                    <a:pt x="194081" y="1116825"/>
                  </a:lnTo>
                  <a:lnTo>
                    <a:pt x="187985" y="1114894"/>
                  </a:lnTo>
                  <a:lnTo>
                    <a:pt x="185216" y="1114056"/>
                  </a:lnTo>
                  <a:lnTo>
                    <a:pt x="179679" y="1112304"/>
                  </a:lnTo>
                  <a:lnTo>
                    <a:pt x="175387" y="1111770"/>
                  </a:lnTo>
                  <a:lnTo>
                    <a:pt x="172986" y="1109472"/>
                  </a:lnTo>
                  <a:lnTo>
                    <a:pt x="172504" y="1105458"/>
                  </a:lnTo>
                  <a:lnTo>
                    <a:pt x="167919" y="1104519"/>
                  </a:lnTo>
                  <a:lnTo>
                    <a:pt x="161391" y="1103350"/>
                  </a:lnTo>
                  <a:lnTo>
                    <a:pt x="154254" y="1101191"/>
                  </a:lnTo>
                  <a:lnTo>
                    <a:pt x="150609" y="1095184"/>
                  </a:lnTo>
                  <a:lnTo>
                    <a:pt x="148577" y="1092276"/>
                  </a:lnTo>
                  <a:close/>
                </a:path>
                <a:path w="3435350" h="1614804" extrusionOk="0">
                  <a:moveTo>
                    <a:pt x="319533" y="887450"/>
                  </a:moveTo>
                  <a:lnTo>
                    <a:pt x="249847" y="887450"/>
                  </a:lnTo>
                  <a:lnTo>
                    <a:pt x="253492" y="892797"/>
                  </a:lnTo>
                  <a:lnTo>
                    <a:pt x="256260" y="900315"/>
                  </a:lnTo>
                  <a:lnTo>
                    <a:pt x="263372" y="901801"/>
                  </a:lnTo>
                  <a:lnTo>
                    <a:pt x="270723" y="901082"/>
                  </a:lnTo>
                  <a:lnTo>
                    <a:pt x="278053" y="900156"/>
                  </a:lnTo>
                  <a:lnTo>
                    <a:pt x="285393" y="899326"/>
                  </a:lnTo>
                  <a:lnTo>
                    <a:pt x="299155" y="898538"/>
                  </a:lnTo>
                  <a:lnTo>
                    <a:pt x="305657" y="897909"/>
                  </a:lnTo>
                  <a:lnTo>
                    <a:pt x="311654" y="896003"/>
                  </a:lnTo>
                  <a:lnTo>
                    <a:pt x="316522" y="891819"/>
                  </a:lnTo>
                  <a:lnTo>
                    <a:pt x="319533" y="887450"/>
                  </a:lnTo>
                  <a:close/>
                </a:path>
                <a:path w="3435350" h="1614804" extrusionOk="0">
                  <a:moveTo>
                    <a:pt x="230835" y="779284"/>
                  </a:moveTo>
                  <a:lnTo>
                    <a:pt x="197215" y="813424"/>
                  </a:lnTo>
                  <a:lnTo>
                    <a:pt x="183400" y="852258"/>
                  </a:lnTo>
                  <a:lnTo>
                    <a:pt x="181873" y="863027"/>
                  </a:lnTo>
                  <a:lnTo>
                    <a:pt x="179785" y="874015"/>
                  </a:lnTo>
                  <a:lnTo>
                    <a:pt x="179076" y="884882"/>
                  </a:lnTo>
                  <a:lnTo>
                    <a:pt x="181686" y="895286"/>
                  </a:lnTo>
                  <a:lnTo>
                    <a:pt x="189180" y="897303"/>
                  </a:lnTo>
                  <a:lnTo>
                    <a:pt x="197029" y="897826"/>
                  </a:lnTo>
                  <a:lnTo>
                    <a:pt x="204994" y="897654"/>
                  </a:lnTo>
                  <a:lnTo>
                    <a:pt x="212839" y="897585"/>
                  </a:lnTo>
                  <a:lnTo>
                    <a:pt x="222220" y="895430"/>
                  </a:lnTo>
                  <a:lnTo>
                    <a:pt x="231290" y="892146"/>
                  </a:lnTo>
                  <a:lnTo>
                    <a:pt x="240387" y="889048"/>
                  </a:lnTo>
                  <a:lnTo>
                    <a:pt x="249847" y="887450"/>
                  </a:lnTo>
                  <a:lnTo>
                    <a:pt x="319533" y="887450"/>
                  </a:lnTo>
                  <a:lnTo>
                    <a:pt x="321673" y="884345"/>
                  </a:lnTo>
                  <a:lnTo>
                    <a:pt x="326055" y="876388"/>
                  </a:lnTo>
                  <a:lnTo>
                    <a:pt x="330114" y="868241"/>
                  </a:lnTo>
                  <a:lnTo>
                    <a:pt x="334302" y="860196"/>
                  </a:lnTo>
                  <a:lnTo>
                    <a:pt x="332117" y="856780"/>
                  </a:lnTo>
                  <a:lnTo>
                    <a:pt x="329679" y="853643"/>
                  </a:lnTo>
                  <a:lnTo>
                    <a:pt x="326910" y="850760"/>
                  </a:lnTo>
                  <a:lnTo>
                    <a:pt x="322757" y="847890"/>
                  </a:lnTo>
                  <a:lnTo>
                    <a:pt x="318820" y="844346"/>
                  </a:lnTo>
                  <a:lnTo>
                    <a:pt x="317924" y="838935"/>
                  </a:lnTo>
                  <a:lnTo>
                    <a:pt x="317436" y="834847"/>
                  </a:lnTo>
                  <a:lnTo>
                    <a:pt x="315137" y="832256"/>
                  </a:lnTo>
                  <a:lnTo>
                    <a:pt x="312139" y="831634"/>
                  </a:lnTo>
                  <a:lnTo>
                    <a:pt x="272110" y="831634"/>
                  </a:lnTo>
                  <a:lnTo>
                    <a:pt x="269557" y="828763"/>
                  </a:lnTo>
                  <a:lnTo>
                    <a:pt x="267881" y="825474"/>
                  </a:lnTo>
                  <a:lnTo>
                    <a:pt x="267081" y="821804"/>
                  </a:lnTo>
                  <a:lnTo>
                    <a:pt x="265696" y="817321"/>
                  </a:lnTo>
                  <a:lnTo>
                    <a:pt x="264134" y="816559"/>
                  </a:lnTo>
                  <a:lnTo>
                    <a:pt x="259397" y="814336"/>
                  </a:lnTo>
                  <a:lnTo>
                    <a:pt x="258267" y="810755"/>
                  </a:lnTo>
                  <a:lnTo>
                    <a:pt x="257289" y="807224"/>
                  </a:lnTo>
                  <a:lnTo>
                    <a:pt x="256374" y="803656"/>
                  </a:lnTo>
                  <a:lnTo>
                    <a:pt x="253974" y="796074"/>
                  </a:lnTo>
                  <a:lnTo>
                    <a:pt x="248285" y="790168"/>
                  </a:lnTo>
                  <a:lnTo>
                    <a:pt x="243700" y="783869"/>
                  </a:lnTo>
                  <a:lnTo>
                    <a:pt x="237502" y="782637"/>
                  </a:lnTo>
                  <a:lnTo>
                    <a:pt x="230835" y="779284"/>
                  </a:lnTo>
                  <a:close/>
                </a:path>
                <a:path w="3435350" h="1614804" extrusionOk="0">
                  <a:moveTo>
                    <a:pt x="292754" y="830841"/>
                  </a:moveTo>
                  <a:lnTo>
                    <a:pt x="283574" y="831109"/>
                  </a:lnTo>
                  <a:lnTo>
                    <a:pt x="274408" y="831494"/>
                  </a:lnTo>
                  <a:lnTo>
                    <a:pt x="272110" y="831634"/>
                  </a:lnTo>
                  <a:lnTo>
                    <a:pt x="312139" y="831634"/>
                  </a:lnTo>
                  <a:lnTo>
                    <a:pt x="311099" y="831418"/>
                  </a:lnTo>
                  <a:lnTo>
                    <a:pt x="301933" y="830881"/>
                  </a:lnTo>
                  <a:lnTo>
                    <a:pt x="292754" y="830841"/>
                  </a:lnTo>
                  <a:close/>
                </a:path>
                <a:path w="3435350" h="1614804" extrusionOk="0">
                  <a:moveTo>
                    <a:pt x="2722257" y="1155700"/>
                  </a:moveTo>
                  <a:lnTo>
                    <a:pt x="2596718" y="1155700"/>
                  </a:lnTo>
                  <a:lnTo>
                    <a:pt x="2596718" y="1168400"/>
                  </a:lnTo>
                  <a:lnTo>
                    <a:pt x="2596248" y="1181100"/>
                  </a:lnTo>
                  <a:lnTo>
                    <a:pt x="2593987" y="1181100"/>
                  </a:lnTo>
                  <a:lnTo>
                    <a:pt x="2592384" y="1193800"/>
                  </a:lnTo>
                  <a:lnTo>
                    <a:pt x="2588666" y="1231900"/>
                  </a:lnTo>
                  <a:lnTo>
                    <a:pt x="2587523" y="1257300"/>
                  </a:lnTo>
                  <a:lnTo>
                    <a:pt x="2589902" y="1270000"/>
                  </a:lnTo>
                  <a:lnTo>
                    <a:pt x="2597010" y="1282700"/>
                  </a:lnTo>
                  <a:lnTo>
                    <a:pt x="2602545" y="1282700"/>
                  </a:lnTo>
                  <a:lnTo>
                    <a:pt x="2607789" y="1270000"/>
                  </a:lnTo>
                  <a:lnTo>
                    <a:pt x="2616796" y="1270000"/>
                  </a:lnTo>
                  <a:lnTo>
                    <a:pt x="2627002" y="1257300"/>
                  </a:lnTo>
                  <a:lnTo>
                    <a:pt x="2638177" y="1257300"/>
                  </a:lnTo>
                  <a:lnTo>
                    <a:pt x="2649761" y="1244600"/>
                  </a:lnTo>
                  <a:lnTo>
                    <a:pt x="2661196" y="1231900"/>
                  </a:lnTo>
                  <a:lnTo>
                    <a:pt x="2694139" y="1231900"/>
                  </a:lnTo>
                  <a:lnTo>
                    <a:pt x="2695448" y="1219200"/>
                  </a:lnTo>
                  <a:lnTo>
                    <a:pt x="2699065" y="1206500"/>
                  </a:lnTo>
                  <a:lnTo>
                    <a:pt x="2704830" y="1193800"/>
                  </a:lnTo>
                  <a:lnTo>
                    <a:pt x="2711742" y="1181100"/>
                  </a:lnTo>
                  <a:lnTo>
                    <a:pt x="2718803" y="1168400"/>
                  </a:lnTo>
                  <a:lnTo>
                    <a:pt x="2722257" y="1155700"/>
                  </a:lnTo>
                  <a:close/>
                </a:path>
                <a:path w="3435350" h="1614804" extrusionOk="0">
                  <a:moveTo>
                    <a:pt x="2975821" y="1270000"/>
                  </a:moveTo>
                  <a:lnTo>
                    <a:pt x="2920979" y="1270000"/>
                  </a:lnTo>
                  <a:lnTo>
                    <a:pt x="2927835" y="1282700"/>
                  </a:lnTo>
                  <a:lnTo>
                    <a:pt x="2964878" y="1282700"/>
                  </a:lnTo>
                  <a:lnTo>
                    <a:pt x="2975821" y="1270000"/>
                  </a:lnTo>
                  <a:close/>
                </a:path>
                <a:path w="3435350" h="1614804" extrusionOk="0">
                  <a:moveTo>
                    <a:pt x="3281941" y="1143000"/>
                  </a:moveTo>
                  <a:lnTo>
                    <a:pt x="2777451" y="1143000"/>
                  </a:lnTo>
                  <a:lnTo>
                    <a:pt x="2784729" y="1155700"/>
                  </a:lnTo>
                  <a:lnTo>
                    <a:pt x="2843034" y="1155700"/>
                  </a:lnTo>
                  <a:lnTo>
                    <a:pt x="2846171" y="1168400"/>
                  </a:lnTo>
                  <a:lnTo>
                    <a:pt x="2888246" y="1219200"/>
                  </a:lnTo>
                  <a:lnTo>
                    <a:pt x="2907047" y="1257300"/>
                  </a:lnTo>
                  <a:lnTo>
                    <a:pt x="2914332" y="1270000"/>
                  </a:lnTo>
                  <a:lnTo>
                    <a:pt x="3065157" y="1270000"/>
                  </a:lnTo>
                  <a:lnTo>
                    <a:pt x="3072015" y="1257300"/>
                  </a:lnTo>
                  <a:lnTo>
                    <a:pt x="3183175" y="1257300"/>
                  </a:lnTo>
                  <a:lnTo>
                    <a:pt x="3198763" y="1244600"/>
                  </a:lnTo>
                  <a:lnTo>
                    <a:pt x="3214705" y="1231900"/>
                  </a:lnTo>
                  <a:lnTo>
                    <a:pt x="3241784" y="1231900"/>
                  </a:lnTo>
                  <a:lnTo>
                    <a:pt x="3249002" y="1219200"/>
                  </a:lnTo>
                  <a:lnTo>
                    <a:pt x="3255211" y="1206500"/>
                  </a:lnTo>
                  <a:lnTo>
                    <a:pt x="3261829" y="1206500"/>
                  </a:lnTo>
                  <a:lnTo>
                    <a:pt x="3267756" y="1193800"/>
                  </a:lnTo>
                  <a:lnTo>
                    <a:pt x="3288601" y="1193800"/>
                  </a:lnTo>
                  <a:lnTo>
                    <a:pt x="3288346" y="1168400"/>
                  </a:lnTo>
                  <a:lnTo>
                    <a:pt x="3284993" y="1155700"/>
                  </a:lnTo>
                  <a:lnTo>
                    <a:pt x="3281941" y="1143000"/>
                  </a:lnTo>
                  <a:close/>
                </a:path>
                <a:path w="3435350" h="1614804" extrusionOk="0">
                  <a:moveTo>
                    <a:pt x="3183175" y="1257300"/>
                  </a:moveTo>
                  <a:lnTo>
                    <a:pt x="3088182" y="1257300"/>
                  </a:lnTo>
                  <a:lnTo>
                    <a:pt x="3092526" y="1270000"/>
                  </a:lnTo>
                  <a:lnTo>
                    <a:pt x="3166808" y="1270000"/>
                  </a:lnTo>
                  <a:lnTo>
                    <a:pt x="3183175" y="1257300"/>
                  </a:lnTo>
                  <a:close/>
                </a:path>
                <a:path w="3435350" h="1614804" extrusionOk="0">
                  <a:moveTo>
                    <a:pt x="2694139" y="1231900"/>
                  </a:moveTo>
                  <a:lnTo>
                    <a:pt x="2674683" y="1231900"/>
                  </a:lnTo>
                  <a:lnTo>
                    <a:pt x="2679560" y="1244600"/>
                  </a:lnTo>
                  <a:lnTo>
                    <a:pt x="2694470" y="1244600"/>
                  </a:lnTo>
                  <a:lnTo>
                    <a:pt x="2694139" y="1231900"/>
                  </a:lnTo>
                  <a:close/>
                </a:path>
                <a:path w="3435350" h="1614804" extrusionOk="0">
                  <a:moveTo>
                    <a:pt x="2836367" y="1155700"/>
                  </a:moveTo>
                  <a:lnTo>
                    <a:pt x="2792309" y="1155700"/>
                  </a:lnTo>
                  <a:lnTo>
                    <a:pt x="2807766" y="1168400"/>
                  </a:lnTo>
                  <a:lnTo>
                    <a:pt x="2831668" y="1168400"/>
                  </a:lnTo>
                  <a:lnTo>
                    <a:pt x="2836367" y="1155700"/>
                  </a:lnTo>
                  <a:close/>
                </a:path>
                <a:path w="3435350" h="1614804" extrusionOk="0">
                  <a:moveTo>
                    <a:pt x="3282594" y="1130300"/>
                  </a:moveTo>
                  <a:lnTo>
                    <a:pt x="2565448" y="1130300"/>
                  </a:lnTo>
                  <a:lnTo>
                    <a:pt x="2574380" y="1143000"/>
                  </a:lnTo>
                  <a:lnTo>
                    <a:pt x="2585162" y="1155700"/>
                  </a:lnTo>
                  <a:lnTo>
                    <a:pt x="2725216" y="1155700"/>
                  </a:lnTo>
                  <a:lnTo>
                    <a:pt x="2731477" y="1143000"/>
                  </a:lnTo>
                  <a:lnTo>
                    <a:pt x="3281941" y="1143000"/>
                  </a:lnTo>
                  <a:lnTo>
                    <a:pt x="3282594" y="1130300"/>
                  </a:lnTo>
                  <a:close/>
                </a:path>
                <a:path w="3435350" h="1614804" extrusionOk="0">
                  <a:moveTo>
                    <a:pt x="3248634" y="1092200"/>
                  </a:moveTo>
                  <a:lnTo>
                    <a:pt x="2560320" y="1092200"/>
                  </a:lnTo>
                  <a:lnTo>
                    <a:pt x="2559267" y="1104900"/>
                  </a:lnTo>
                  <a:lnTo>
                    <a:pt x="2559043" y="1117600"/>
                  </a:lnTo>
                  <a:lnTo>
                    <a:pt x="2559443" y="1130300"/>
                  </a:lnTo>
                  <a:lnTo>
                    <a:pt x="3282924" y="1130300"/>
                  </a:lnTo>
                  <a:lnTo>
                    <a:pt x="3286823" y="1117600"/>
                  </a:lnTo>
                  <a:lnTo>
                    <a:pt x="3275748" y="1117600"/>
                  </a:lnTo>
                  <a:lnTo>
                    <a:pt x="3266655" y="1104900"/>
                  </a:lnTo>
                  <a:lnTo>
                    <a:pt x="3257477" y="1104900"/>
                  </a:lnTo>
                  <a:lnTo>
                    <a:pt x="3248634" y="1092200"/>
                  </a:lnTo>
                  <a:close/>
                </a:path>
                <a:path w="3435350" h="1614804" extrusionOk="0">
                  <a:moveTo>
                    <a:pt x="3251936" y="1079500"/>
                  </a:moveTo>
                  <a:lnTo>
                    <a:pt x="2544660" y="1079500"/>
                  </a:lnTo>
                  <a:lnTo>
                    <a:pt x="2551036" y="1092200"/>
                  </a:lnTo>
                  <a:lnTo>
                    <a:pt x="3250240" y="1092200"/>
                  </a:lnTo>
                  <a:lnTo>
                    <a:pt x="3251936" y="1079500"/>
                  </a:lnTo>
                  <a:close/>
                </a:path>
                <a:path w="3435350" h="1614804" extrusionOk="0">
                  <a:moveTo>
                    <a:pt x="3254373" y="952500"/>
                  </a:moveTo>
                  <a:lnTo>
                    <a:pt x="2416517" y="952500"/>
                  </a:lnTo>
                  <a:lnTo>
                    <a:pt x="2414508" y="965200"/>
                  </a:lnTo>
                  <a:lnTo>
                    <a:pt x="2414018" y="977900"/>
                  </a:lnTo>
                  <a:lnTo>
                    <a:pt x="2414524" y="990600"/>
                  </a:lnTo>
                  <a:lnTo>
                    <a:pt x="2491943" y="990600"/>
                  </a:lnTo>
                  <a:lnTo>
                    <a:pt x="2494788" y="1003300"/>
                  </a:lnTo>
                  <a:lnTo>
                    <a:pt x="2499004" y="1003300"/>
                  </a:lnTo>
                  <a:lnTo>
                    <a:pt x="2497759" y="1016000"/>
                  </a:lnTo>
                  <a:lnTo>
                    <a:pt x="2495359" y="1028700"/>
                  </a:lnTo>
                  <a:lnTo>
                    <a:pt x="2513063" y="1028700"/>
                  </a:lnTo>
                  <a:lnTo>
                    <a:pt x="2521526" y="1041400"/>
                  </a:lnTo>
                  <a:lnTo>
                    <a:pt x="2528981" y="1054100"/>
                  </a:lnTo>
                  <a:lnTo>
                    <a:pt x="2535271" y="1066800"/>
                  </a:lnTo>
                  <a:lnTo>
                    <a:pt x="2540241" y="1079500"/>
                  </a:lnTo>
                  <a:lnTo>
                    <a:pt x="3252756" y="1079500"/>
                  </a:lnTo>
                  <a:lnTo>
                    <a:pt x="3251733" y="1066800"/>
                  </a:lnTo>
                  <a:lnTo>
                    <a:pt x="3245868" y="1066800"/>
                  </a:lnTo>
                  <a:lnTo>
                    <a:pt x="3240097" y="1054100"/>
                  </a:lnTo>
                  <a:lnTo>
                    <a:pt x="3229584" y="1054100"/>
                  </a:lnTo>
                  <a:lnTo>
                    <a:pt x="3237306" y="1041400"/>
                  </a:lnTo>
                  <a:lnTo>
                    <a:pt x="3241281" y="1041400"/>
                  </a:lnTo>
                  <a:lnTo>
                    <a:pt x="3241867" y="1016000"/>
                  </a:lnTo>
                  <a:lnTo>
                    <a:pt x="3241571" y="1003300"/>
                  </a:lnTo>
                  <a:lnTo>
                    <a:pt x="3241311" y="977900"/>
                  </a:lnTo>
                  <a:lnTo>
                    <a:pt x="3242005" y="965200"/>
                  </a:lnTo>
                  <a:lnTo>
                    <a:pt x="3254373" y="952500"/>
                  </a:lnTo>
                  <a:close/>
                </a:path>
                <a:path w="3435350" h="1614804" extrusionOk="0">
                  <a:moveTo>
                    <a:pt x="3279743" y="939800"/>
                  </a:moveTo>
                  <a:lnTo>
                    <a:pt x="2421216" y="939800"/>
                  </a:lnTo>
                  <a:lnTo>
                    <a:pt x="2420569" y="952500"/>
                  </a:lnTo>
                  <a:lnTo>
                    <a:pt x="3267095" y="952500"/>
                  </a:lnTo>
                  <a:lnTo>
                    <a:pt x="3279743" y="939800"/>
                  </a:lnTo>
                  <a:close/>
                </a:path>
                <a:path w="3435350" h="1614804" extrusionOk="0">
                  <a:moveTo>
                    <a:pt x="3292126" y="927100"/>
                  </a:moveTo>
                  <a:lnTo>
                    <a:pt x="2421445" y="927100"/>
                  </a:lnTo>
                  <a:lnTo>
                    <a:pt x="2421407" y="939800"/>
                  </a:lnTo>
                  <a:lnTo>
                    <a:pt x="3291890" y="939800"/>
                  </a:lnTo>
                  <a:lnTo>
                    <a:pt x="3292126" y="927100"/>
                  </a:lnTo>
                  <a:close/>
                </a:path>
                <a:path w="3435350" h="1614804" extrusionOk="0">
                  <a:moveTo>
                    <a:pt x="3288893" y="901700"/>
                  </a:moveTo>
                  <a:lnTo>
                    <a:pt x="2407839" y="901700"/>
                  </a:lnTo>
                  <a:lnTo>
                    <a:pt x="2414651" y="914400"/>
                  </a:lnTo>
                  <a:lnTo>
                    <a:pt x="2421001" y="927100"/>
                  </a:lnTo>
                  <a:lnTo>
                    <a:pt x="3291373" y="927100"/>
                  </a:lnTo>
                  <a:lnTo>
                    <a:pt x="3288893" y="901700"/>
                  </a:lnTo>
                  <a:close/>
                </a:path>
                <a:path w="3435350" h="1614804" extrusionOk="0">
                  <a:moveTo>
                    <a:pt x="3324339" y="863600"/>
                  </a:moveTo>
                  <a:lnTo>
                    <a:pt x="2395593" y="863600"/>
                  </a:lnTo>
                  <a:lnTo>
                    <a:pt x="2397066" y="876300"/>
                  </a:lnTo>
                  <a:lnTo>
                    <a:pt x="2398344" y="889000"/>
                  </a:lnTo>
                  <a:lnTo>
                    <a:pt x="2401943" y="901700"/>
                  </a:lnTo>
                  <a:lnTo>
                    <a:pt x="3321177" y="901700"/>
                  </a:lnTo>
                  <a:lnTo>
                    <a:pt x="3319500" y="889000"/>
                  </a:lnTo>
                  <a:lnTo>
                    <a:pt x="3319132" y="876300"/>
                  </a:lnTo>
                  <a:lnTo>
                    <a:pt x="3322561" y="876300"/>
                  </a:lnTo>
                  <a:lnTo>
                    <a:pt x="3324339" y="863600"/>
                  </a:lnTo>
                  <a:close/>
                </a:path>
                <a:path w="3435350" h="1614804" extrusionOk="0">
                  <a:moveTo>
                    <a:pt x="3327044" y="850900"/>
                  </a:moveTo>
                  <a:lnTo>
                    <a:pt x="2388146" y="850900"/>
                  </a:lnTo>
                  <a:lnTo>
                    <a:pt x="2392945" y="863600"/>
                  </a:lnTo>
                  <a:lnTo>
                    <a:pt x="3325799" y="863600"/>
                  </a:lnTo>
                  <a:lnTo>
                    <a:pt x="3327044" y="850900"/>
                  </a:lnTo>
                  <a:close/>
                </a:path>
                <a:path w="3435350" h="1614804" extrusionOk="0">
                  <a:moveTo>
                    <a:pt x="3297852" y="749300"/>
                  </a:moveTo>
                  <a:lnTo>
                    <a:pt x="2386177" y="749300"/>
                  </a:lnTo>
                  <a:lnTo>
                    <a:pt x="2390112" y="762000"/>
                  </a:lnTo>
                  <a:lnTo>
                    <a:pt x="2392287" y="762000"/>
                  </a:lnTo>
                  <a:lnTo>
                    <a:pt x="2393666" y="774700"/>
                  </a:lnTo>
                  <a:lnTo>
                    <a:pt x="2395207" y="787400"/>
                  </a:lnTo>
                  <a:lnTo>
                    <a:pt x="2397500" y="800100"/>
                  </a:lnTo>
                  <a:lnTo>
                    <a:pt x="2399868" y="812800"/>
                  </a:lnTo>
                  <a:lnTo>
                    <a:pt x="2401025" y="812800"/>
                  </a:lnTo>
                  <a:lnTo>
                    <a:pt x="2399690" y="825500"/>
                  </a:lnTo>
                  <a:lnTo>
                    <a:pt x="2391676" y="838200"/>
                  </a:lnTo>
                  <a:lnTo>
                    <a:pt x="2387625" y="838200"/>
                  </a:lnTo>
                  <a:lnTo>
                    <a:pt x="2387701" y="850900"/>
                  </a:lnTo>
                  <a:lnTo>
                    <a:pt x="3340519" y="850900"/>
                  </a:lnTo>
                  <a:lnTo>
                    <a:pt x="3335126" y="838200"/>
                  </a:lnTo>
                  <a:lnTo>
                    <a:pt x="3327500" y="825500"/>
                  </a:lnTo>
                  <a:lnTo>
                    <a:pt x="3319061" y="825500"/>
                  </a:lnTo>
                  <a:lnTo>
                    <a:pt x="3311232" y="812800"/>
                  </a:lnTo>
                  <a:lnTo>
                    <a:pt x="3303735" y="800100"/>
                  </a:lnTo>
                  <a:lnTo>
                    <a:pt x="3299298" y="787400"/>
                  </a:lnTo>
                  <a:lnTo>
                    <a:pt x="3296227" y="774700"/>
                  </a:lnTo>
                  <a:lnTo>
                    <a:pt x="3292830" y="762000"/>
                  </a:lnTo>
                  <a:lnTo>
                    <a:pt x="3297852" y="749300"/>
                  </a:lnTo>
                  <a:close/>
                </a:path>
                <a:path w="3435350" h="1614804" extrusionOk="0">
                  <a:moveTo>
                    <a:pt x="3307391" y="736600"/>
                  </a:moveTo>
                  <a:lnTo>
                    <a:pt x="2384403" y="736600"/>
                  </a:lnTo>
                  <a:lnTo>
                    <a:pt x="2385148" y="749300"/>
                  </a:lnTo>
                  <a:lnTo>
                    <a:pt x="3303506" y="749300"/>
                  </a:lnTo>
                  <a:lnTo>
                    <a:pt x="3307391" y="736600"/>
                  </a:lnTo>
                  <a:close/>
                </a:path>
                <a:path w="3435350" h="1614804" extrusionOk="0">
                  <a:moveTo>
                    <a:pt x="3282264" y="685800"/>
                  </a:moveTo>
                  <a:lnTo>
                    <a:pt x="2361577" y="685800"/>
                  </a:lnTo>
                  <a:lnTo>
                    <a:pt x="2355710" y="698500"/>
                  </a:lnTo>
                  <a:lnTo>
                    <a:pt x="2361466" y="698500"/>
                  </a:lnTo>
                  <a:lnTo>
                    <a:pt x="2367197" y="711200"/>
                  </a:lnTo>
                  <a:lnTo>
                    <a:pt x="2372823" y="711200"/>
                  </a:lnTo>
                  <a:lnTo>
                    <a:pt x="2378265" y="723900"/>
                  </a:lnTo>
                  <a:lnTo>
                    <a:pt x="2382046" y="723900"/>
                  </a:lnTo>
                  <a:lnTo>
                    <a:pt x="2383731" y="736600"/>
                  </a:lnTo>
                  <a:lnTo>
                    <a:pt x="3307105" y="736600"/>
                  </a:lnTo>
                  <a:lnTo>
                    <a:pt x="3302244" y="723900"/>
                  </a:lnTo>
                  <a:lnTo>
                    <a:pt x="3297220" y="711200"/>
                  </a:lnTo>
                  <a:lnTo>
                    <a:pt x="3287001" y="698500"/>
                  </a:lnTo>
                  <a:lnTo>
                    <a:pt x="3282264" y="685800"/>
                  </a:lnTo>
                  <a:close/>
                </a:path>
                <a:path w="3435350" h="1614804" extrusionOk="0">
                  <a:moveTo>
                    <a:pt x="3287217" y="673100"/>
                  </a:moveTo>
                  <a:lnTo>
                    <a:pt x="2384463" y="673100"/>
                  </a:lnTo>
                  <a:lnTo>
                    <a:pt x="2379764" y="685800"/>
                  </a:lnTo>
                  <a:lnTo>
                    <a:pt x="3287687" y="685800"/>
                  </a:lnTo>
                  <a:lnTo>
                    <a:pt x="3287217" y="673100"/>
                  </a:lnTo>
                  <a:close/>
                </a:path>
                <a:path w="3435350" h="1614804" extrusionOk="0">
                  <a:moveTo>
                    <a:pt x="3336658" y="482600"/>
                  </a:moveTo>
                  <a:lnTo>
                    <a:pt x="2401112" y="482600"/>
                  </a:lnTo>
                  <a:lnTo>
                    <a:pt x="2411560" y="495300"/>
                  </a:lnTo>
                  <a:lnTo>
                    <a:pt x="2420581" y="508000"/>
                  </a:lnTo>
                  <a:lnTo>
                    <a:pt x="2428784" y="520700"/>
                  </a:lnTo>
                  <a:lnTo>
                    <a:pt x="2436774" y="533400"/>
                  </a:lnTo>
                  <a:lnTo>
                    <a:pt x="2448490" y="546100"/>
                  </a:lnTo>
                  <a:lnTo>
                    <a:pt x="2453080" y="558800"/>
                  </a:lnTo>
                  <a:lnTo>
                    <a:pt x="2455062" y="571500"/>
                  </a:lnTo>
                  <a:lnTo>
                    <a:pt x="2445914" y="571500"/>
                  </a:lnTo>
                  <a:lnTo>
                    <a:pt x="2436193" y="584200"/>
                  </a:lnTo>
                  <a:lnTo>
                    <a:pt x="2426991" y="596900"/>
                  </a:lnTo>
                  <a:lnTo>
                    <a:pt x="2419400" y="609600"/>
                  </a:lnTo>
                  <a:lnTo>
                    <a:pt x="2417597" y="622300"/>
                  </a:lnTo>
                  <a:lnTo>
                    <a:pt x="2415925" y="635000"/>
                  </a:lnTo>
                  <a:lnTo>
                    <a:pt x="2413423" y="647700"/>
                  </a:lnTo>
                  <a:lnTo>
                    <a:pt x="2409126" y="660400"/>
                  </a:lnTo>
                  <a:lnTo>
                    <a:pt x="2405557" y="673100"/>
                  </a:lnTo>
                  <a:lnTo>
                    <a:pt x="3307713" y="673100"/>
                  </a:lnTo>
                  <a:lnTo>
                    <a:pt x="3319586" y="660400"/>
                  </a:lnTo>
                  <a:lnTo>
                    <a:pt x="3351441" y="660400"/>
                  </a:lnTo>
                  <a:lnTo>
                    <a:pt x="3357105" y="647700"/>
                  </a:lnTo>
                  <a:lnTo>
                    <a:pt x="3362673" y="647700"/>
                  </a:lnTo>
                  <a:lnTo>
                    <a:pt x="3368497" y="635000"/>
                  </a:lnTo>
                  <a:lnTo>
                    <a:pt x="3390506" y="635000"/>
                  </a:lnTo>
                  <a:lnTo>
                    <a:pt x="3389638" y="622300"/>
                  </a:lnTo>
                  <a:lnTo>
                    <a:pt x="3388453" y="609600"/>
                  </a:lnTo>
                  <a:lnTo>
                    <a:pt x="3386846" y="609600"/>
                  </a:lnTo>
                  <a:lnTo>
                    <a:pt x="3384715" y="596900"/>
                  </a:lnTo>
                  <a:lnTo>
                    <a:pt x="3380089" y="584200"/>
                  </a:lnTo>
                  <a:lnTo>
                    <a:pt x="3373831" y="584200"/>
                  </a:lnTo>
                  <a:lnTo>
                    <a:pt x="3359823" y="571500"/>
                  </a:lnTo>
                  <a:lnTo>
                    <a:pt x="3352449" y="558800"/>
                  </a:lnTo>
                  <a:lnTo>
                    <a:pt x="3346672" y="546100"/>
                  </a:lnTo>
                  <a:lnTo>
                    <a:pt x="3342170" y="533400"/>
                  </a:lnTo>
                  <a:lnTo>
                    <a:pt x="3338626" y="533400"/>
                  </a:lnTo>
                  <a:lnTo>
                    <a:pt x="3336806" y="520700"/>
                  </a:lnTo>
                  <a:lnTo>
                    <a:pt x="3336370" y="508000"/>
                  </a:lnTo>
                  <a:lnTo>
                    <a:pt x="3336571" y="495300"/>
                  </a:lnTo>
                  <a:lnTo>
                    <a:pt x="3336658" y="482600"/>
                  </a:lnTo>
                  <a:close/>
                </a:path>
                <a:path w="3435350" h="1614804" extrusionOk="0">
                  <a:moveTo>
                    <a:pt x="3351441" y="660400"/>
                  </a:moveTo>
                  <a:lnTo>
                    <a:pt x="3319586" y="660400"/>
                  </a:lnTo>
                  <a:lnTo>
                    <a:pt x="3331587" y="673100"/>
                  </a:lnTo>
                  <a:lnTo>
                    <a:pt x="3345332" y="673100"/>
                  </a:lnTo>
                  <a:lnTo>
                    <a:pt x="3351441" y="660400"/>
                  </a:lnTo>
                  <a:close/>
                </a:path>
                <a:path w="3435350" h="1614804" extrusionOk="0">
                  <a:moveTo>
                    <a:pt x="2407373" y="419100"/>
                  </a:moveTo>
                  <a:lnTo>
                    <a:pt x="2382177" y="419100"/>
                  </a:lnTo>
                  <a:lnTo>
                    <a:pt x="2382062" y="431800"/>
                  </a:lnTo>
                  <a:lnTo>
                    <a:pt x="2387257" y="457200"/>
                  </a:lnTo>
                  <a:lnTo>
                    <a:pt x="2391689" y="469900"/>
                  </a:lnTo>
                  <a:lnTo>
                    <a:pt x="2399728" y="482600"/>
                  </a:lnTo>
                  <a:lnTo>
                    <a:pt x="3352877" y="482600"/>
                  </a:lnTo>
                  <a:lnTo>
                    <a:pt x="3360788" y="469900"/>
                  </a:lnTo>
                  <a:lnTo>
                    <a:pt x="3368611" y="469900"/>
                  </a:lnTo>
                  <a:lnTo>
                    <a:pt x="3364112" y="457200"/>
                  </a:lnTo>
                  <a:lnTo>
                    <a:pt x="3354432" y="457200"/>
                  </a:lnTo>
                  <a:lnTo>
                    <a:pt x="3350183" y="444500"/>
                  </a:lnTo>
                  <a:lnTo>
                    <a:pt x="3358545" y="431800"/>
                  </a:lnTo>
                  <a:lnTo>
                    <a:pt x="2416263" y="431800"/>
                  </a:lnTo>
                  <a:lnTo>
                    <a:pt x="2407373" y="419100"/>
                  </a:lnTo>
                  <a:close/>
                </a:path>
                <a:path w="3435350" h="1614804" extrusionOk="0">
                  <a:moveTo>
                    <a:pt x="3376574" y="419100"/>
                  </a:moveTo>
                  <a:lnTo>
                    <a:pt x="2427127" y="419100"/>
                  </a:lnTo>
                  <a:lnTo>
                    <a:pt x="2420747" y="431800"/>
                  </a:lnTo>
                  <a:lnTo>
                    <a:pt x="3367330" y="431800"/>
                  </a:lnTo>
                  <a:lnTo>
                    <a:pt x="3376574" y="419100"/>
                  </a:lnTo>
                  <a:close/>
                </a:path>
                <a:path w="3435350" h="1614804" extrusionOk="0">
                  <a:moveTo>
                    <a:pt x="2401760" y="406400"/>
                  </a:moveTo>
                  <a:lnTo>
                    <a:pt x="2394308" y="406400"/>
                  </a:lnTo>
                  <a:lnTo>
                    <a:pt x="2387020" y="419100"/>
                  </a:lnTo>
                  <a:lnTo>
                    <a:pt x="2405303" y="419100"/>
                  </a:lnTo>
                  <a:lnTo>
                    <a:pt x="2401760" y="406400"/>
                  </a:lnTo>
                  <a:close/>
                </a:path>
                <a:path w="3435350" h="1614804" extrusionOk="0">
                  <a:moveTo>
                    <a:pt x="2774251" y="406400"/>
                  </a:moveTo>
                  <a:lnTo>
                    <a:pt x="2435941" y="406400"/>
                  </a:lnTo>
                  <a:lnTo>
                    <a:pt x="2431494" y="419100"/>
                  </a:lnTo>
                  <a:lnTo>
                    <a:pt x="2781033" y="419100"/>
                  </a:lnTo>
                  <a:lnTo>
                    <a:pt x="2774251" y="406400"/>
                  </a:lnTo>
                  <a:close/>
                </a:path>
                <a:path w="3435350" h="1614804" extrusionOk="0">
                  <a:moveTo>
                    <a:pt x="2815196" y="342900"/>
                  </a:moveTo>
                  <a:lnTo>
                    <a:pt x="2798445" y="342900"/>
                  </a:lnTo>
                  <a:lnTo>
                    <a:pt x="2798105" y="368300"/>
                  </a:lnTo>
                  <a:lnTo>
                    <a:pt x="2803623" y="381000"/>
                  </a:lnTo>
                  <a:lnTo>
                    <a:pt x="2809803" y="393700"/>
                  </a:lnTo>
                  <a:lnTo>
                    <a:pt x="2811449" y="419100"/>
                  </a:lnTo>
                  <a:lnTo>
                    <a:pt x="3386315" y="419100"/>
                  </a:lnTo>
                  <a:lnTo>
                    <a:pt x="3391636" y="406400"/>
                  </a:lnTo>
                  <a:lnTo>
                    <a:pt x="3405403" y="406400"/>
                  </a:lnTo>
                  <a:lnTo>
                    <a:pt x="3404171" y="393700"/>
                  </a:lnTo>
                  <a:lnTo>
                    <a:pt x="3406787" y="393700"/>
                  </a:lnTo>
                  <a:lnTo>
                    <a:pt x="3411243" y="381000"/>
                  </a:lnTo>
                  <a:lnTo>
                    <a:pt x="3415903" y="381000"/>
                  </a:lnTo>
                  <a:lnTo>
                    <a:pt x="3420596" y="368300"/>
                  </a:lnTo>
                  <a:lnTo>
                    <a:pt x="3416239" y="355600"/>
                  </a:lnTo>
                  <a:lnTo>
                    <a:pt x="2829775" y="355600"/>
                  </a:lnTo>
                  <a:lnTo>
                    <a:pt x="2815196" y="342900"/>
                  </a:lnTo>
                  <a:close/>
                </a:path>
                <a:path w="3435350" h="1614804" extrusionOk="0">
                  <a:moveTo>
                    <a:pt x="2495078" y="393700"/>
                  </a:moveTo>
                  <a:lnTo>
                    <a:pt x="2453986" y="393700"/>
                  </a:lnTo>
                  <a:lnTo>
                    <a:pt x="2442565" y="406400"/>
                  </a:lnTo>
                  <a:lnTo>
                    <a:pt x="2499807" y="406400"/>
                  </a:lnTo>
                  <a:lnTo>
                    <a:pt x="2495078" y="393700"/>
                  </a:lnTo>
                  <a:close/>
                </a:path>
                <a:path w="3435350" h="1614804" extrusionOk="0">
                  <a:moveTo>
                    <a:pt x="2731115" y="393700"/>
                  </a:moveTo>
                  <a:lnTo>
                    <a:pt x="2554123" y="393700"/>
                  </a:lnTo>
                  <a:lnTo>
                    <a:pt x="2542786" y="406400"/>
                  </a:lnTo>
                  <a:lnTo>
                    <a:pt x="2741252" y="406400"/>
                  </a:lnTo>
                  <a:lnTo>
                    <a:pt x="2731115" y="393700"/>
                  </a:lnTo>
                  <a:close/>
                </a:path>
                <a:path w="3435350" h="1614804" extrusionOk="0">
                  <a:moveTo>
                    <a:pt x="2712059" y="381000"/>
                  </a:moveTo>
                  <a:lnTo>
                    <a:pt x="2582811" y="381000"/>
                  </a:lnTo>
                  <a:lnTo>
                    <a:pt x="2574102" y="393700"/>
                  </a:lnTo>
                  <a:lnTo>
                    <a:pt x="2721360" y="393700"/>
                  </a:lnTo>
                  <a:lnTo>
                    <a:pt x="2712059" y="381000"/>
                  </a:lnTo>
                  <a:close/>
                </a:path>
                <a:path w="3435350" h="1614804" extrusionOk="0">
                  <a:moveTo>
                    <a:pt x="2649537" y="304800"/>
                  </a:moveTo>
                  <a:lnTo>
                    <a:pt x="2645092" y="317500"/>
                  </a:lnTo>
                  <a:lnTo>
                    <a:pt x="2635186" y="317500"/>
                  </a:lnTo>
                  <a:lnTo>
                    <a:pt x="2625460" y="330200"/>
                  </a:lnTo>
                  <a:lnTo>
                    <a:pt x="2588221" y="330200"/>
                  </a:lnTo>
                  <a:lnTo>
                    <a:pt x="2588666" y="342900"/>
                  </a:lnTo>
                  <a:lnTo>
                    <a:pt x="2591919" y="342900"/>
                  </a:lnTo>
                  <a:lnTo>
                    <a:pt x="2596324" y="355600"/>
                  </a:lnTo>
                  <a:lnTo>
                    <a:pt x="2599596" y="368300"/>
                  </a:lnTo>
                  <a:lnTo>
                    <a:pt x="2599448" y="381000"/>
                  </a:lnTo>
                  <a:lnTo>
                    <a:pt x="2699962" y="381000"/>
                  </a:lnTo>
                  <a:lnTo>
                    <a:pt x="2694639" y="368300"/>
                  </a:lnTo>
                  <a:lnTo>
                    <a:pt x="2689618" y="368300"/>
                  </a:lnTo>
                  <a:lnTo>
                    <a:pt x="2693085" y="355600"/>
                  </a:lnTo>
                  <a:lnTo>
                    <a:pt x="2700401" y="355600"/>
                  </a:lnTo>
                  <a:lnTo>
                    <a:pt x="2689038" y="342900"/>
                  </a:lnTo>
                  <a:lnTo>
                    <a:pt x="2677064" y="330200"/>
                  </a:lnTo>
                  <a:lnTo>
                    <a:pt x="2664042" y="317500"/>
                  </a:lnTo>
                  <a:lnTo>
                    <a:pt x="2649537" y="304800"/>
                  </a:lnTo>
                  <a:close/>
                </a:path>
                <a:path w="3435350" h="1614804" extrusionOk="0">
                  <a:moveTo>
                    <a:pt x="3396843" y="304800"/>
                  </a:moveTo>
                  <a:lnTo>
                    <a:pt x="2894584" y="304800"/>
                  </a:lnTo>
                  <a:lnTo>
                    <a:pt x="2887813" y="317500"/>
                  </a:lnTo>
                  <a:lnTo>
                    <a:pt x="2856573" y="317500"/>
                  </a:lnTo>
                  <a:lnTo>
                    <a:pt x="2850224" y="330200"/>
                  </a:lnTo>
                  <a:lnTo>
                    <a:pt x="2846354" y="342900"/>
                  </a:lnTo>
                  <a:lnTo>
                    <a:pt x="2843212" y="355600"/>
                  </a:lnTo>
                  <a:lnTo>
                    <a:pt x="3411764" y="355600"/>
                  </a:lnTo>
                  <a:lnTo>
                    <a:pt x="3407079" y="342900"/>
                  </a:lnTo>
                  <a:lnTo>
                    <a:pt x="3397935" y="342900"/>
                  </a:lnTo>
                  <a:lnTo>
                    <a:pt x="3397702" y="330200"/>
                  </a:lnTo>
                  <a:lnTo>
                    <a:pt x="3397442" y="330200"/>
                  </a:lnTo>
                  <a:lnTo>
                    <a:pt x="3396843" y="304800"/>
                  </a:lnTo>
                  <a:close/>
                </a:path>
                <a:path w="3435350" h="1614804" extrusionOk="0">
                  <a:moveTo>
                    <a:pt x="2605936" y="317500"/>
                  </a:moveTo>
                  <a:lnTo>
                    <a:pt x="2596210" y="330200"/>
                  </a:lnTo>
                  <a:lnTo>
                    <a:pt x="2615698" y="330200"/>
                  </a:lnTo>
                  <a:lnTo>
                    <a:pt x="2605936" y="317500"/>
                  </a:lnTo>
                  <a:close/>
                </a:path>
                <a:path w="3435350" h="1614804" extrusionOk="0">
                  <a:moveTo>
                    <a:pt x="3382162" y="279400"/>
                  </a:moveTo>
                  <a:lnTo>
                    <a:pt x="2914669" y="279400"/>
                  </a:lnTo>
                  <a:lnTo>
                    <a:pt x="2908827" y="292100"/>
                  </a:lnTo>
                  <a:lnTo>
                    <a:pt x="2902496" y="292100"/>
                  </a:lnTo>
                  <a:lnTo>
                    <a:pt x="2901911" y="304800"/>
                  </a:lnTo>
                  <a:lnTo>
                    <a:pt x="3382778" y="304800"/>
                  </a:lnTo>
                  <a:lnTo>
                    <a:pt x="3379402" y="292100"/>
                  </a:lnTo>
                  <a:lnTo>
                    <a:pt x="3382162" y="279400"/>
                  </a:lnTo>
                  <a:close/>
                </a:path>
                <a:path w="3435350" h="1614804" extrusionOk="0">
                  <a:moveTo>
                    <a:pt x="3377342" y="266700"/>
                  </a:moveTo>
                  <a:lnTo>
                    <a:pt x="2926143" y="266700"/>
                  </a:lnTo>
                  <a:lnTo>
                    <a:pt x="2920434" y="279400"/>
                  </a:lnTo>
                  <a:lnTo>
                    <a:pt x="3383720" y="279400"/>
                  </a:lnTo>
                  <a:lnTo>
                    <a:pt x="3377342" y="266700"/>
                  </a:lnTo>
                  <a:close/>
                </a:path>
                <a:path w="3435350" h="1614804" extrusionOk="0">
                  <a:moveTo>
                    <a:pt x="3380358" y="241300"/>
                  </a:moveTo>
                  <a:lnTo>
                    <a:pt x="2899321" y="241300"/>
                  </a:lnTo>
                  <a:lnTo>
                    <a:pt x="2903004" y="254000"/>
                  </a:lnTo>
                  <a:lnTo>
                    <a:pt x="2914116" y="254000"/>
                  </a:lnTo>
                  <a:lnTo>
                    <a:pt x="2920339" y="266700"/>
                  </a:lnTo>
                  <a:lnTo>
                    <a:pt x="3370050" y="266700"/>
                  </a:lnTo>
                  <a:lnTo>
                    <a:pt x="3368865" y="254000"/>
                  </a:lnTo>
                  <a:lnTo>
                    <a:pt x="3380358" y="241300"/>
                  </a:lnTo>
                  <a:close/>
                </a:path>
                <a:path w="3435350" h="1614804" extrusionOk="0">
                  <a:moveTo>
                    <a:pt x="3411740" y="215900"/>
                  </a:moveTo>
                  <a:lnTo>
                    <a:pt x="2882290" y="215900"/>
                  </a:lnTo>
                  <a:lnTo>
                    <a:pt x="2883612" y="228600"/>
                  </a:lnTo>
                  <a:lnTo>
                    <a:pt x="2887109" y="241300"/>
                  </a:lnTo>
                  <a:lnTo>
                    <a:pt x="3391931" y="241300"/>
                  </a:lnTo>
                  <a:lnTo>
                    <a:pt x="3402691" y="228600"/>
                  </a:lnTo>
                  <a:lnTo>
                    <a:pt x="3411740" y="215900"/>
                  </a:lnTo>
                  <a:close/>
                </a:path>
                <a:path w="3435350" h="1614804" extrusionOk="0">
                  <a:moveTo>
                    <a:pt x="3432111" y="190500"/>
                  </a:moveTo>
                  <a:lnTo>
                    <a:pt x="2891514" y="190500"/>
                  </a:lnTo>
                  <a:lnTo>
                    <a:pt x="2886049" y="203200"/>
                  </a:lnTo>
                  <a:lnTo>
                    <a:pt x="2882393" y="203200"/>
                  </a:lnTo>
                  <a:lnTo>
                    <a:pt x="2881731" y="215900"/>
                  </a:lnTo>
                  <a:lnTo>
                    <a:pt x="3427996" y="215900"/>
                  </a:lnTo>
                  <a:lnTo>
                    <a:pt x="3431311" y="203200"/>
                  </a:lnTo>
                  <a:lnTo>
                    <a:pt x="3432111" y="190500"/>
                  </a:lnTo>
                  <a:close/>
                </a:path>
                <a:path w="3435350" h="1614804" extrusionOk="0">
                  <a:moveTo>
                    <a:pt x="3428366" y="177800"/>
                  </a:moveTo>
                  <a:lnTo>
                    <a:pt x="2911055" y="177800"/>
                  </a:lnTo>
                  <a:lnTo>
                    <a:pt x="2910611" y="190500"/>
                  </a:lnTo>
                  <a:lnTo>
                    <a:pt x="3434880" y="190500"/>
                  </a:lnTo>
                  <a:lnTo>
                    <a:pt x="3428366" y="177800"/>
                  </a:lnTo>
                  <a:close/>
                </a:path>
                <a:path w="3435350" h="1614804" extrusionOk="0">
                  <a:moveTo>
                    <a:pt x="3407117" y="152400"/>
                  </a:moveTo>
                  <a:lnTo>
                    <a:pt x="2954705" y="152400"/>
                  </a:lnTo>
                  <a:lnTo>
                    <a:pt x="2954045" y="165100"/>
                  </a:lnTo>
                  <a:lnTo>
                    <a:pt x="2935389" y="165100"/>
                  </a:lnTo>
                  <a:lnTo>
                    <a:pt x="2929382" y="177800"/>
                  </a:lnTo>
                  <a:lnTo>
                    <a:pt x="3421780" y="177800"/>
                  </a:lnTo>
                  <a:lnTo>
                    <a:pt x="3414802" y="165100"/>
                  </a:lnTo>
                  <a:lnTo>
                    <a:pt x="3407117" y="152400"/>
                  </a:lnTo>
                  <a:close/>
                </a:path>
                <a:path w="3435350" h="1614804" extrusionOk="0">
                  <a:moveTo>
                    <a:pt x="3349155" y="139700"/>
                  </a:moveTo>
                  <a:lnTo>
                    <a:pt x="2979140" y="139700"/>
                  </a:lnTo>
                  <a:lnTo>
                    <a:pt x="2977210" y="152400"/>
                  </a:lnTo>
                  <a:lnTo>
                    <a:pt x="3354616" y="152400"/>
                  </a:lnTo>
                  <a:lnTo>
                    <a:pt x="3349155" y="139700"/>
                  </a:lnTo>
                  <a:close/>
                </a:path>
                <a:path w="3435350" h="1614804" extrusionOk="0">
                  <a:moveTo>
                    <a:pt x="3032048" y="114300"/>
                  </a:moveTo>
                  <a:lnTo>
                    <a:pt x="3010446" y="114300"/>
                  </a:lnTo>
                  <a:lnTo>
                    <a:pt x="3002381" y="127000"/>
                  </a:lnTo>
                  <a:lnTo>
                    <a:pt x="2994398" y="127000"/>
                  </a:lnTo>
                  <a:lnTo>
                    <a:pt x="2986612" y="139700"/>
                  </a:lnTo>
                  <a:lnTo>
                    <a:pt x="3030118" y="139700"/>
                  </a:lnTo>
                  <a:lnTo>
                    <a:pt x="3031502" y="127000"/>
                  </a:lnTo>
                  <a:lnTo>
                    <a:pt x="3032048" y="114300"/>
                  </a:lnTo>
                  <a:close/>
                </a:path>
                <a:path w="3435350" h="1614804" extrusionOk="0">
                  <a:moveTo>
                    <a:pt x="3339604" y="127000"/>
                  </a:moveTo>
                  <a:lnTo>
                    <a:pt x="3098533" y="127000"/>
                  </a:lnTo>
                  <a:lnTo>
                    <a:pt x="3081414" y="139700"/>
                  </a:lnTo>
                  <a:lnTo>
                    <a:pt x="3344633" y="139700"/>
                  </a:lnTo>
                  <a:lnTo>
                    <a:pt x="3339604" y="127000"/>
                  </a:lnTo>
                  <a:close/>
                </a:path>
                <a:path w="3435350" h="1614804" extrusionOk="0">
                  <a:moveTo>
                    <a:pt x="3253953" y="25400"/>
                  </a:moveTo>
                  <a:lnTo>
                    <a:pt x="3189553" y="25400"/>
                  </a:lnTo>
                  <a:lnTo>
                    <a:pt x="3175622" y="38100"/>
                  </a:lnTo>
                  <a:lnTo>
                    <a:pt x="3166888" y="50800"/>
                  </a:lnTo>
                  <a:lnTo>
                    <a:pt x="3158537" y="63500"/>
                  </a:lnTo>
                  <a:lnTo>
                    <a:pt x="3149658" y="88900"/>
                  </a:lnTo>
                  <a:lnTo>
                    <a:pt x="3139338" y="101600"/>
                  </a:lnTo>
                  <a:lnTo>
                    <a:pt x="3136785" y="101600"/>
                  </a:lnTo>
                  <a:lnTo>
                    <a:pt x="3136531" y="114300"/>
                  </a:lnTo>
                  <a:lnTo>
                    <a:pt x="3131578" y="114300"/>
                  </a:lnTo>
                  <a:lnTo>
                    <a:pt x="3129241" y="127000"/>
                  </a:lnTo>
                  <a:lnTo>
                    <a:pt x="3339381" y="127000"/>
                  </a:lnTo>
                  <a:lnTo>
                    <a:pt x="3338971" y="114300"/>
                  </a:lnTo>
                  <a:lnTo>
                    <a:pt x="3339106" y="101600"/>
                  </a:lnTo>
                  <a:lnTo>
                    <a:pt x="3340519" y="88900"/>
                  </a:lnTo>
                  <a:lnTo>
                    <a:pt x="3346370" y="76200"/>
                  </a:lnTo>
                  <a:lnTo>
                    <a:pt x="3352390" y="76200"/>
                  </a:lnTo>
                  <a:lnTo>
                    <a:pt x="3357110" y="63500"/>
                  </a:lnTo>
                  <a:lnTo>
                    <a:pt x="3359061" y="50800"/>
                  </a:lnTo>
                  <a:lnTo>
                    <a:pt x="3360635" y="50800"/>
                  </a:lnTo>
                  <a:lnTo>
                    <a:pt x="3362744" y="38100"/>
                  </a:lnTo>
                  <a:lnTo>
                    <a:pt x="3257900" y="38100"/>
                  </a:lnTo>
                  <a:lnTo>
                    <a:pt x="3253953" y="25400"/>
                  </a:lnTo>
                  <a:close/>
                </a:path>
                <a:path w="3435350" h="1614804" extrusionOk="0">
                  <a:moveTo>
                    <a:pt x="3327579" y="0"/>
                  </a:moveTo>
                  <a:lnTo>
                    <a:pt x="3311842" y="0"/>
                  </a:lnTo>
                  <a:lnTo>
                    <a:pt x="3303115" y="12700"/>
                  </a:lnTo>
                  <a:lnTo>
                    <a:pt x="3293478" y="25400"/>
                  </a:lnTo>
                  <a:lnTo>
                    <a:pt x="3282431" y="25400"/>
                  </a:lnTo>
                  <a:lnTo>
                    <a:pt x="3269475" y="38100"/>
                  </a:lnTo>
                  <a:lnTo>
                    <a:pt x="3370579" y="38100"/>
                  </a:lnTo>
                  <a:lnTo>
                    <a:pt x="3357792" y="25400"/>
                  </a:lnTo>
                  <a:lnTo>
                    <a:pt x="3343178" y="12700"/>
                  </a:lnTo>
                  <a:lnTo>
                    <a:pt x="3327579" y="0"/>
                  </a:lnTo>
                  <a:close/>
                </a:path>
                <a:path w="3435350" h="1614804" extrusionOk="0">
                  <a:moveTo>
                    <a:pt x="3244951" y="12700"/>
                  </a:moveTo>
                  <a:lnTo>
                    <a:pt x="3217881" y="12700"/>
                  </a:lnTo>
                  <a:lnTo>
                    <a:pt x="3203457" y="25400"/>
                  </a:lnTo>
                  <a:lnTo>
                    <a:pt x="3250641" y="25400"/>
                  </a:lnTo>
                  <a:lnTo>
                    <a:pt x="3244951" y="1270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4789618" y="3009381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60" extrusionOk="0">
                  <a:moveTo>
                    <a:pt x="7061" y="0"/>
                  </a:moveTo>
                  <a:lnTo>
                    <a:pt x="977" y="1346"/>
                  </a:lnTo>
                  <a:lnTo>
                    <a:pt x="0" y="4724"/>
                  </a:lnTo>
                  <a:lnTo>
                    <a:pt x="4114" y="10121"/>
                  </a:lnTo>
                  <a:lnTo>
                    <a:pt x="6553" y="7175"/>
                  </a:lnTo>
                  <a:lnTo>
                    <a:pt x="7531" y="382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ADB0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4864737" y="301633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0" y="0"/>
                  </a:moveTo>
                  <a:lnTo>
                    <a:pt x="3352" y="6845"/>
                  </a:lnTo>
                  <a:lnTo>
                    <a:pt x="5029" y="3784"/>
                  </a:lnTo>
                  <a:lnTo>
                    <a:pt x="3251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2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4658099" y="302584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 extrusionOk="0">
                  <a:moveTo>
                    <a:pt x="4038" y="0"/>
                  </a:moveTo>
                  <a:lnTo>
                    <a:pt x="431" y="1638"/>
                  </a:lnTo>
                  <a:lnTo>
                    <a:pt x="0" y="4914"/>
                  </a:lnTo>
                  <a:lnTo>
                    <a:pt x="6984" y="1714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9BC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4788086" y="302697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 extrusionOk="0">
                  <a:moveTo>
                    <a:pt x="4191" y="0"/>
                  </a:moveTo>
                  <a:lnTo>
                    <a:pt x="1092" y="838"/>
                  </a:lnTo>
                  <a:lnTo>
                    <a:pt x="0" y="4660"/>
                  </a:lnTo>
                  <a:lnTo>
                    <a:pt x="2146" y="7467"/>
                  </a:lnTo>
                  <a:lnTo>
                    <a:pt x="2654" y="5575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C2C3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4643410" y="30424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 extrusionOk="0">
                  <a:moveTo>
                    <a:pt x="2044" y="0"/>
                  </a:moveTo>
                  <a:lnTo>
                    <a:pt x="1536" y="444"/>
                  </a:lnTo>
                  <a:lnTo>
                    <a:pt x="508" y="1282"/>
                  </a:lnTo>
                  <a:lnTo>
                    <a:pt x="0" y="1714"/>
                  </a:lnTo>
                  <a:lnTo>
                    <a:pt x="1422" y="1346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DADAC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725709" y="305109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2743" y="0"/>
                  </a:moveTo>
                  <a:lnTo>
                    <a:pt x="0" y="2032"/>
                  </a:lnTo>
                  <a:lnTo>
                    <a:pt x="876" y="8483"/>
                  </a:lnTo>
                  <a:lnTo>
                    <a:pt x="4368" y="7569"/>
                  </a:lnTo>
                  <a:lnTo>
                    <a:pt x="7112" y="5537"/>
                  </a:lnTo>
                  <a:lnTo>
                    <a:pt x="9118" y="240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D9F9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720721" y="306110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0" y="0"/>
                  </a:moveTo>
                  <a:lnTo>
                    <a:pt x="139" y="152"/>
                  </a:lnTo>
                  <a:lnTo>
                    <a:pt x="393" y="406"/>
                  </a:lnTo>
                  <a:lnTo>
                    <a:pt x="546" y="546"/>
                  </a:lnTo>
                  <a:lnTo>
                    <a:pt x="876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0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892207" y="308653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 extrusionOk="0">
                  <a:moveTo>
                    <a:pt x="0" y="0"/>
                  </a:moveTo>
                  <a:lnTo>
                    <a:pt x="139" y="215"/>
                  </a:lnTo>
                  <a:lnTo>
                    <a:pt x="508" y="914"/>
                  </a:lnTo>
                  <a:lnTo>
                    <a:pt x="139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4864848" y="309914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 extrusionOk="0">
                  <a:moveTo>
                    <a:pt x="7073" y="0"/>
                  </a:moveTo>
                  <a:lnTo>
                    <a:pt x="1790" y="2298"/>
                  </a:lnTo>
                  <a:lnTo>
                    <a:pt x="0" y="3060"/>
                  </a:lnTo>
                  <a:lnTo>
                    <a:pt x="2984" y="4851"/>
                  </a:lnTo>
                  <a:lnTo>
                    <a:pt x="6604" y="3238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C1C2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414265" y="392597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 extrusionOk="0">
                  <a:moveTo>
                    <a:pt x="2882" y="0"/>
                  </a:moveTo>
                  <a:lnTo>
                    <a:pt x="2146" y="1778"/>
                  </a:lnTo>
                  <a:lnTo>
                    <a:pt x="0" y="7137"/>
                  </a:lnTo>
                  <a:lnTo>
                    <a:pt x="3200" y="6705"/>
                  </a:lnTo>
                  <a:lnTo>
                    <a:pt x="4737" y="30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BAD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97039" y="313152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4" extrusionOk="0">
                  <a:moveTo>
                    <a:pt x="4445" y="0"/>
                  </a:moveTo>
                  <a:lnTo>
                    <a:pt x="762" y="1206"/>
                  </a:lnTo>
                  <a:lnTo>
                    <a:pt x="0" y="4343"/>
                  </a:lnTo>
                  <a:lnTo>
                    <a:pt x="5461" y="2590"/>
                  </a:lnTo>
                  <a:lnTo>
                    <a:pt x="7277" y="204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B3B3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082421" y="313503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 extrusionOk="0">
                  <a:moveTo>
                    <a:pt x="4343" y="0"/>
                  </a:moveTo>
                  <a:lnTo>
                    <a:pt x="660" y="1384"/>
                  </a:lnTo>
                  <a:lnTo>
                    <a:pt x="0" y="4622"/>
                  </a:lnTo>
                  <a:lnTo>
                    <a:pt x="1790" y="3936"/>
                  </a:lnTo>
                  <a:lnTo>
                    <a:pt x="5397" y="2590"/>
                  </a:lnTo>
                  <a:lnTo>
                    <a:pt x="7175" y="1892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BAB9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574264" y="313557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 extrusionOk="0">
                  <a:moveTo>
                    <a:pt x="0" y="0"/>
                  </a:moveTo>
                  <a:lnTo>
                    <a:pt x="584" y="3175"/>
                  </a:lnTo>
                  <a:lnTo>
                    <a:pt x="4330" y="4559"/>
                  </a:lnTo>
                  <a:lnTo>
                    <a:pt x="7353" y="2514"/>
                  </a:lnTo>
                  <a:lnTo>
                    <a:pt x="5499" y="1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D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585741" y="3141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0" y="0"/>
                  </a:moveTo>
                  <a:lnTo>
                    <a:pt x="1244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6C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1375105" y="3145055"/>
              <a:ext cx="3334385" cy="1757045"/>
            </a:xfrm>
            <a:custGeom>
              <a:avLst/>
              <a:gdLst/>
              <a:ahLst/>
              <a:cxnLst/>
              <a:rect l="l" t="t" r="r" b="b"/>
              <a:pathLst>
                <a:path w="3334385" h="1757045" extrusionOk="0">
                  <a:moveTo>
                    <a:pt x="1781175" y="1746523"/>
                  </a:moveTo>
                  <a:lnTo>
                    <a:pt x="1776768" y="1751691"/>
                  </a:lnTo>
                  <a:lnTo>
                    <a:pt x="1777428" y="1755057"/>
                  </a:lnTo>
                  <a:lnTo>
                    <a:pt x="1783181" y="1756581"/>
                  </a:lnTo>
                  <a:lnTo>
                    <a:pt x="1784350" y="1752898"/>
                  </a:lnTo>
                  <a:lnTo>
                    <a:pt x="1783651" y="1749545"/>
                  </a:lnTo>
                  <a:lnTo>
                    <a:pt x="1781175" y="1746523"/>
                  </a:lnTo>
                  <a:close/>
                </a:path>
                <a:path w="3334385" h="1757045" extrusionOk="0">
                  <a:moveTo>
                    <a:pt x="1579425" y="1504283"/>
                  </a:moveTo>
                  <a:lnTo>
                    <a:pt x="1576311" y="1504283"/>
                  </a:lnTo>
                  <a:lnTo>
                    <a:pt x="1575323" y="1512416"/>
                  </a:lnTo>
                  <a:lnTo>
                    <a:pt x="1574666" y="1520610"/>
                  </a:lnTo>
                  <a:lnTo>
                    <a:pt x="1575114" y="1528730"/>
                  </a:lnTo>
                  <a:lnTo>
                    <a:pt x="1577441" y="1536642"/>
                  </a:lnTo>
                  <a:lnTo>
                    <a:pt x="1578825" y="1545308"/>
                  </a:lnTo>
                  <a:lnTo>
                    <a:pt x="1575263" y="1553187"/>
                  </a:lnTo>
                  <a:lnTo>
                    <a:pt x="1570615" y="1561053"/>
                  </a:lnTo>
                  <a:lnTo>
                    <a:pt x="1568742" y="1569675"/>
                  </a:lnTo>
                  <a:lnTo>
                    <a:pt x="1579538" y="1549855"/>
                  </a:lnTo>
                  <a:lnTo>
                    <a:pt x="1583055" y="1543234"/>
                  </a:lnTo>
                  <a:lnTo>
                    <a:pt x="1578740" y="1533789"/>
                  </a:lnTo>
                  <a:lnTo>
                    <a:pt x="1577574" y="1523731"/>
                  </a:lnTo>
                  <a:lnTo>
                    <a:pt x="1578275" y="1513414"/>
                  </a:lnTo>
                  <a:lnTo>
                    <a:pt x="1579425" y="1504283"/>
                  </a:lnTo>
                  <a:close/>
                </a:path>
                <a:path w="3334385" h="1757045" extrusionOk="0">
                  <a:moveTo>
                    <a:pt x="1562036" y="1473676"/>
                  </a:moveTo>
                  <a:lnTo>
                    <a:pt x="1564105" y="1481963"/>
                  </a:lnTo>
                  <a:lnTo>
                    <a:pt x="1563366" y="1490354"/>
                  </a:lnTo>
                  <a:lnTo>
                    <a:pt x="1561289" y="1498750"/>
                  </a:lnTo>
                  <a:lnTo>
                    <a:pt x="1559344" y="1507051"/>
                  </a:lnTo>
                  <a:lnTo>
                    <a:pt x="1573793" y="1504689"/>
                  </a:lnTo>
                  <a:lnTo>
                    <a:pt x="1560830" y="1504689"/>
                  </a:lnTo>
                  <a:lnTo>
                    <a:pt x="1563166" y="1497044"/>
                  </a:lnTo>
                  <a:lnTo>
                    <a:pt x="1565351" y="1489348"/>
                  </a:lnTo>
                  <a:lnTo>
                    <a:pt x="1567675" y="1481702"/>
                  </a:lnTo>
                  <a:lnTo>
                    <a:pt x="1565719" y="1479035"/>
                  </a:lnTo>
                  <a:lnTo>
                    <a:pt x="1563852" y="1476343"/>
                  </a:lnTo>
                  <a:lnTo>
                    <a:pt x="1562036" y="1473676"/>
                  </a:lnTo>
                  <a:close/>
                </a:path>
                <a:path w="3334385" h="1757045" extrusionOk="0">
                  <a:moveTo>
                    <a:pt x="1579562" y="1503191"/>
                  </a:moveTo>
                  <a:lnTo>
                    <a:pt x="1573288" y="1503597"/>
                  </a:lnTo>
                  <a:lnTo>
                    <a:pt x="1567027" y="1504067"/>
                  </a:lnTo>
                  <a:lnTo>
                    <a:pt x="1560830" y="1504689"/>
                  </a:lnTo>
                  <a:lnTo>
                    <a:pt x="1573793" y="1504689"/>
                  </a:lnTo>
                  <a:lnTo>
                    <a:pt x="1576311" y="1504283"/>
                  </a:lnTo>
                  <a:lnTo>
                    <a:pt x="1579425" y="1504283"/>
                  </a:lnTo>
                  <a:lnTo>
                    <a:pt x="1579562" y="1503191"/>
                  </a:lnTo>
                  <a:close/>
                </a:path>
                <a:path w="3334385" h="1757045" extrusionOk="0">
                  <a:moveTo>
                    <a:pt x="1416564" y="1411966"/>
                  </a:moveTo>
                  <a:lnTo>
                    <a:pt x="1415681" y="1411966"/>
                  </a:lnTo>
                  <a:lnTo>
                    <a:pt x="1416163" y="1422246"/>
                  </a:lnTo>
                  <a:lnTo>
                    <a:pt x="1417399" y="1432463"/>
                  </a:lnTo>
                  <a:lnTo>
                    <a:pt x="1418935" y="1442658"/>
                  </a:lnTo>
                  <a:lnTo>
                    <a:pt x="1420317" y="1452873"/>
                  </a:lnTo>
                  <a:lnTo>
                    <a:pt x="1422387" y="1457763"/>
                  </a:lnTo>
                  <a:lnTo>
                    <a:pt x="1421283" y="1445513"/>
                  </a:lnTo>
                  <a:lnTo>
                    <a:pt x="1419794" y="1433301"/>
                  </a:lnTo>
                  <a:lnTo>
                    <a:pt x="1418027" y="1421124"/>
                  </a:lnTo>
                  <a:lnTo>
                    <a:pt x="1416564" y="1411966"/>
                  </a:lnTo>
                  <a:close/>
                </a:path>
                <a:path w="3334385" h="1757045" extrusionOk="0">
                  <a:moveTo>
                    <a:pt x="1416088" y="1408982"/>
                  </a:moveTo>
                  <a:lnTo>
                    <a:pt x="1409344" y="1412005"/>
                  </a:lnTo>
                  <a:lnTo>
                    <a:pt x="1402791" y="1415357"/>
                  </a:lnTo>
                  <a:lnTo>
                    <a:pt x="1396707" y="1419510"/>
                  </a:lnTo>
                  <a:lnTo>
                    <a:pt x="1403045" y="1417059"/>
                  </a:lnTo>
                  <a:lnTo>
                    <a:pt x="1415681" y="1411966"/>
                  </a:lnTo>
                  <a:lnTo>
                    <a:pt x="1416564" y="1411966"/>
                  </a:lnTo>
                  <a:lnTo>
                    <a:pt x="1416088" y="1408982"/>
                  </a:lnTo>
                  <a:close/>
                </a:path>
                <a:path w="3334385" h="1757045" extrusionOk="0">
                  <a:moveTo>
                    <a:pt x="1861362" y="1287989"/>
                  </a:moveTo>
                  <a:lnTo>
                    <a:pt x="1855846" y="1296857"/>
                  </a:lnTo>
                  <a:lnTo>
                    <a:pt x="1850369" y="1305794"/>
                  </a:lnTo>
                  <a:lnTo>
                    <a:pt x="1845480" y="1315017"/>
                  </a:lnTo>
                  <a:lnTo>
                    <a:pt x="1841728" y="1324743"/>
                  </a:lnTo>
                  <a:lnTo>
                    <a:pt x="1841949" y="1338735"/>
                  </a:lnTo>
                  <a:lnTo>
                    <a:pt x="1846192" y="1352111"/>
                  </a:lnTo>
                  <a:lnTo>
                    <a:pt x="1850797" y="1365430"/>
                  </a:lnTo>
                  <a:lnTo>
                    <a:pt x="1852104" y="1379251"/>
                  </a:lnTo>
                  <a:lnTo>
                    <a:pt x="1845243" y="1388553"/>
                  </a:lnTo>
                  <a:lnTo>
                    <a:pt x="1837948" y="1397536"/>
                  </a:lnTo>
                  <a:lnTo>
                    <a:pt x="1830317" y="1406247"/>
                  </a:lnTo>
                  <a:lnTo>
                    <a:pt x="1822450" y="1414735"/>
                  </a:lnTo>
                  <a:lnTo>
                    <a:pt x="1825483" y="1421874"/>
                  </a:lnTo>
                  <a:lnTo>
                    <a:pt x="1828379" y="1429134"/>
                  </a:lnTo>
                  <a:lnTo>
                    <a:pt x="1830377" y="1436598"/>
                  </a:lnTo>
                  <a:lnTo>
                    <a:pt x="1830717" y="1444351"/>
                  </a:lnTo>
                  <a:lnTo>
                    <a:pt x="1829678" y="1452641"/>
                  </a:lnTo>
                  <a:lnTo>
                    <a:pt x="1828403" y="1460907"/>
                  </a:lnTo>
                  <a:lnTo>
                    <a:pt x="1827056" y="1469167"/>
                  </a:lnTo>
                  <a:lnTo>
                    <a:pt x="1825802" y="1477435"/>
                  </a:lnTo>
                  <a:lnTo>
                    <a:pt x="1823260" y="1484389"/>
                  </a:lnTo>
                  <a:lnTo>
                    <a:pt x="1818466" y="1489890"/>
                  </a:lnTo>
                  <a:lnTo>
                    <a:pt x="1812642" y="1494673"/>
                  </a:lnTo>
                  <a:lnTo>
                    <a:pt x="1807006" y="1499469"/>
                  </a:lnTo>
                  <a:lnTo>
                    <a:pt x="1813966" y="1496091"/>
                  </a:lnTo>
                  <a:lnTo>
                    <a:pt x="1820341" y="1491608"/>
                  </a:lnTo>
                  <a:lnTo>
                    <a:pt x="1826310" y="1486693"/>
                  </a:lnTo>
                  <a:lnTo>
                    <a:pt x="1827518" y="1476973"/>
                  </a:lnTo>
                  <a:lnTo>
                    <a:pt x="1829036" y="1467307"/>
                  </a:lnTo>
                  <a:lnTo>
                    <a:pt x="1830595" y="1457650"/>
                  </a:lnTo>
                  <a:lnTo>
                    <a:pt x="1831924" y="1447958"/>
                  </a:lnTo>
                  <a:lnTo>
                    <a:pt x="1832447" y="1439594"/>
                  </a:lnTo>
                  <a:lnTo>
                    <a:pt x="1830992" y="1431383"/>
                  </a:lnTo>
                  <a:lnTo>
                    <a:pt x="1828682" y="1423246"/>
                  </a:lnTo>
                  <a:lnTo>
                    <a:pt x="1826641" y="1415103"/>
                  </a:lnTo>
                  <a:lnTo>
                    <a:pt x="1833647" y="1405383"/>
                  </a:lnTo>
                  <a:lnTo>
                    <a:pt x="1841671" y="1396398"/>
                  </a:lnTo>
                  <a:lnTo>
                    <a:pt x="1849504" y="1387320"/>
                  </a:lnTo>
                  <a:lnTo>
                    <a:pt x="1855939" y="1377321"/>
                  </a:lnTo>
                  <a:lnTo>
                    <a:pt x="1853855" y="1365647"/>
                  </a:lnTo>
                  <a:lnTo>
                    <a:pt x="1849810" y="1354337"/>
                  </a:lnTo>
                  <a:lnTo>
                    <a:pt x="1845458" y="1343042"/>
                  </a:lnTo>
                  <a:lnTo>
                    <a:pt x="1842452" y="1331410"/>
                  </a:lnTo>
                  <a:lnTo>
                    <a:pt x="1846392" y="1320981"/>
                  </a:lnTo>
                  <a:lnTo>
                    <a:pt x="1851175" y="1310935"/>
                  </a:lnTo>
                  <a:lnTo>
                    <a:pt x="1856252" y="1301017"/>
                  </a:lnTo>
                  <a:lnTo>
                    <a:pt x="1861070" y="1290974"/>
                  </a:lnTo>
                  <a:lnTo>
                    <a:pt x="1867306" y="1290135"/>
                  </a:lnTo>
                  <a:lnTo>
                    <a:pt x="1873643" y="1289411"/>
                  </a:lnTo>
                  <a:lnTo>
                    <a:pt x="1879942" y="1288497"/>
                  </a:lnTo>
                  <a:lnTo>
                    <a:pt x="1873707" y="1288421"/>
                  </a:lnTo>
                  <a:lnTo>
                    <a:pt x="1861362" y="1287989"/>
                  </a:lnTo>
                  <a:close/>
                </a:path>
                <a:path w="3334385" h="1757045" extrusionOk="0">
                  <a:moveTo>
                    <a:pt x="1544294" y="1211040"/>
                  </a:moveTo>
                  <a:lnTo>
                    <a:pt x="1551063" y="1213084"/>
                  </a:lnTo>
                  <a:lnTo>
                    <a:pt x="1558467" y="1213262"/>
                  </a:lnTo>
                  <a:lnTo>
                    <a:pt x="1564805" y="1216615"/>
                  </a:lnTo>
                  <a:lnTo>
                    <a:pt x="1568889" y="1222428"/>
                  </a:lnTo>
                  <a:lnTo>
                    <a:pt x="1571156" y="1229121"/>
                  </a:lnTo>
                  <a:lnTo>
                    <a:pt x="1571797" y="1236239"/>
                  </a:lnTo>
                  <a:lnTo>
                    <a:pt x="1571002" y="1243323"/>
                  </a:lnTo>
                  <a:lnTo>
                    <a:pt x="1576209" y="1238802"/>
                  </a:lnTo>
                  <a:lnTo>
                    <a:pt x="1573874" y="1232200"/>
                  </a:lnTo>
                  <a:lnTo>
                    <a:pt x="1571644" y="1225499"/>
                  </a:lnTo>
                  <a:lnTo>
                    <a:pt x="1568880" y="1219092"/>
                  </a:lnTo>
                  <a:lnTo>
                    <a:pt x="1564944" y="1213377"/>
                  </a:lnTo>
                  <a:lnTo>
                    <a:pt x="1560891" y="1211916"/>
                  </a:lnTo>
                  <a:lnTo>
                    <a:pt x="1551101" y="1211916"/>
                  </a:lnTo>
                  <a:lnTo>
                    <a:pt x="1544294" y="1211040"/>
                  </a:lnTo>
                  <a:close/>
                </a:path>
                <a:path w="3334385" h="1757045" extrusionOk="0">
                  <a:moveTo>
                    <a:pt x="1558353" y="1211002"/>
                  </a:moveTo>
                  <a:lnTo>
                    <a:pt x="1551101" y="1211916"/>
                  </a:lnTo>
                  <a:lnTo>
                    <a:pt x="1560891" y="1211916"/>
                  </a:lnTo>
                  <a:lnTo>
                    <a:pt x="1558353" y="1211002"/>
                  </a:lnTo>
                  <a:close/>
                </a:path>
                <a:path w="3334385" h="1757045" extrusionOk="0">
                  <a:moveTo>
                    <a:pt x="991971" y="1085462"/>
                  </a:moveTo>
                  <a:lnTo>
                    <a:pt x="984656" y="1088548"/>
                  </a:lnTo>
                  <a:lnTo>
                    <a:pt x="981303" y="1096206"/>
                  </a:lnTo>
                  <a:lnTo>
                    <a:pt x="976566" y="1102074"/>
                  </a:lnTo>
                  <a:lnTo>
                    <a:pt x="982218" y="1097006"/>
                  </a:lnTo>
                  <a:lnTo>
                    <a:pt x="986955" y="1091114"/>
                  </a:lnTo>
                  <a:lnTo>
                    <a:pt x="991971" y="1085462"/>
                  </a:lnTo>
                  <a:close/>
                </a:path>
                <a:path w="3334385" h="1757045" extrusionOk="0">
                  <a:moveTo>
                    <a:pt x="990269" y="1070235"/>
                  </a:moveTo>
                  <a:lnTo>
                    <a:pt x="982726" y="1073003"/>
                  </a:lnTo>
                  <a:lnTo>
                    <a:pt x="982103" y="1079379"/>
                  </a:lnTo>
                  <a:lnTo>
                    <a:pt x="986802" y="1079773"/>
                  </a:lnTo>
                  <a:lnTo>
                    <a:pt x="990955" y="1078363"/>
                  </a:lnTo>
                  <a:lnTo>
                    <a:pt x="994524" y="1075150"/>
                  </a:lnTo>
                  <a:lnTo>
                    <a:pt x="990269" y="1070235"/>
                  </a:lnTo>
                  <a:close/>
                </a:path>
                <a:path w="3334385" h="1757045" extrusionOk="0">
                  <a:moveTo>
                    <a:pt x="96291" y="1035843"/>
                  </a:moveTo>
                  <a:lnTo>
                    <a:pt x="90347" y="1036466"/>
                  </a:lnTo>
                  <a:lnTo>
                    <a:pt x="90347" y="1039158"/>
                  </a:lnTo>
                  <a:lnTo>
                    <a:pt x="91884" y="1040542"/>
                  </a:lnTo>
                  <a:lnTo>
                    <a:pt x="94868" y="1043311"/>
                  </a:lnTo>
                  <a:lnTo>
                    <a:pt x="96354" y="1044657"/>
                  </a:lnTo>
                  <a:lnTo>
                    <a:pt x="98285" y="1038574"/>
                  </a:lnTo>
                  <a:lnTo>
                    <a:pt x="96291" y="1035843"/>
                  </a:lnTo>
                  <a:close/>
                </a:path>
                <a:path w="3334385" h="1757045" extrusionOk="0">
                  <a:moveTo>
                    <a:pt x="1244485" y="969829"/>
                  </a:moveTo>
                  <a:lnTo>
                    <a:pt x="1249825" y="977680"/>
                  </a:lnTo>
                  <a:lnTo>
                    <a:pt x="1255942" y="984951"/>
                  </a:lnTo>
                  <a:lnTo>
                    <a:pt x="1262900" y="991388"/>
                  </a:lnTo>
                  <a:lnTo>
                    <a:pt x="1270762" y="996740"/>
                  </a:lnTo>
                  <a:lnTo>
                    <a:pt x="1264475" y="989735"/>
                  </a:lnTo>
                  <a:lnTo>
                    <a:pt x="1257961" y="982941"/>
                  </a:lnTo>
                  <a:lnTo>
                    <a:pt x="1251279" y="976320"/>
                  </a:lnTo>
                  <a:lnTo>
                    <a:pt x="1244485" y="969829"/>
                  </a:lnTo>
                  <a:close/>
                </a:path>
                <a:path w="3334385" h="1757045" extrusionOk="0">
                  <a:moveTo>
                    <a:pt x="1427784" y="709479"/>
                  </a:moveTo>
                  <a:lnTo>
                    <a:pt x="1427530" y="714178"/>
                  </a:lnTo>
                  <a:lnTo>
                    <a:pt x="1427238" y="718877"/>
                  </a:lnTo>
                  <a:lnTo>
                    <a:pt x="1426908" y="723614"/>
                  </a:lnTo>
                  <a:lnTo>
                    <a:pt x="1427010" y="728897"/>
                  </a:lnTo>
                  <a:lnTo>
                    <a:pt x="1429207" y="731996"/>
                  </a:lnTo>
                  <a:lnTo>
                    <a:pt x="1433423" y="732936"/>
                  </a:lnTo>
                  <a:lnTo>
                    <a:pt x="1433322" y="724782"/>
                  </a:lnTo>
                  <a:lnTo>
                    <a:pt x="1432229" y="716476"/>
                  </a:lnTo>
                  <a:lnTo>
                    <a:pt x="1427784" y="709479"/>
                  </a:lnTo>
                  <a:close/>
                </a:path>
                <a:path w="3334385" h="1757045" extrusionOk="0">
                  <a:moveTo>
                    <a:pt x="1425794" y="603455"/>
                  </a:moveTo>
                  <a:lnTo>
                    <a:pt x="1419217" y="603455"/>
                  </a:lnTo>
                  <a:lnTo>
                    <a:pt x="1424901" y="606774"/>
                  </a:lnTo>
                  <a:lnTo>
                    <a:pt x="1428205" y="614133"/>
                  </a:lnTo>
                  <a:lnTo>
                    <a:pt x="1431062" y="621680"/>
                  </a:lnTo>
                  <a:lnTo>
                    <a:pt x="1433808" y="629280"/>
                  </a:lnTo>
                  <a:lnTo>
                    <a:pt x="1436776" y="636797"/>
                  </a:lnTo>
                  <a:lnTo>
                    <a:pt x="1434900" y="627198"/>
                  </a:lnTo>
                  <a:lnTo>
                    <a:pt x="1431953" y="617885"/>
                  </a:lnTo>
                  <a:lnTo>
                    <a:pt x="1428268" y="608816"/>
                  </a:lnTo>
                  <a:lnTo>
                    <a:pt x="1425794" y="603455"/>
                  </a:lnTo>
                  <a:close/>
                </a:path>
                <a:path w="3334385" h="1757045" extrusionOk="0">
                  <a:moveTo>
                    <a:pt x="1387703" y="592093"/>
                  </a:moveTo>
                  <a:lnTo>
                    <a:pt x="1390980" y="597084"/>
                  </a:lnTo>
                  <a:lnTo>
                    <a:pt x="1393647" y="603091"/>
                  </a:lnTo>
                  <a:lnTo>
                    <a:pt x="1399184" y="606088"/>
                  </a:lnTo>
                  <a:lnTo>
                    <a:pt x="1405790" y="605163"/>
                  </a:lnTo>
                  <a:lnTo>
                    <a:pt x="1412657" y="603602"/>
                  </a:lnTo>
                  <a:lnTo>
                    <a:pt x="1419217" y="603455"/>
                  </a:lnTo>
                  <a:lnTo>
                    <a:pt x="1425794" y="603455"/>
                  </a:lnTo>
                  <a:lnTo>
                    <a:pt x="1407782" y="603357"/>
                  </a:lnTo>
                  <a:lnTo>
                    <a:pt x="1399578" y="601973"/>
                  </a:lnTo>
                  <a:lnTo>
                    <a:pt x="1395387" y="598938"/>
                  </a:lnTo>
                  <a:lnTo>
                    <a:pt x="1391640" y="595369"/>
                  </a:lnTo>
                  <a:lnTo>
                    <a:pt x="1387703" y="592093"/>
                  </a:lnTo>
                  <a:close/>
                </a:path>
                <a:path w="3334385" h="1757045" extrusionOk="0">
                  <a:moveTo>
                    <a:pt x="1424178" y="599954"/>
                  </a:moveTo>
                  <a:lnTo>
                    <a:pt x="1416011" y="600830"/>
                  </a:lnTo>
                  <a:lnTo>
                    <a:pt x="1407782" y="603357"/>
                  </a:lnTo>
                  <a:lnTo>
                    <a:pt x="1425748" y="603357"/>
                  </a:lnTo>
                  <a:lnTo>
                    <a:pt x="1424178" y="599954"/>
                  </a:lnTo>
                  <a:close/>
                </a:path>
                <a:path w="3334385" h="1757045" extrusionOk="0">
                  <a:moveTo>
                    <a:pt x="1990590" y="533646"/>
                  </a:moveTo>
                  <a:lnTo>
                    <a:pt x="1985843" y="536057"/>
                  </a:lnTo>
                  <a:lnTo>
                    <a:pt x="1982755" y="540234"/>
                  </a:lnTo>
                  <a:lnTo>
                    <a:pt x="1983041" y="544912"/>
                  </a:lnTo>
                  <a:lnTo>
                    <a:pt x="1988553" y="543375"/>
                  </a:lnTo>
                  <a:lnTo>
                    <a:pt x="1993252" y="539781"/>
                  </a:lnTo>
                  <a:lnTo>
                    <a:pt x="1995284" y="534269"/>
                  </a:lnTo>
                  <a:lnTo>
                    <a:pt x="1990590" y="533646"/>
                  </a:lnTo>
                  <a:close/>
                </a:path>
                <a:path w="3334385" h="1757045" extrusionOk="0">
                  <a:moveTo>
                    <a:pt x="267373" y="451389"/>
                  </a:moveTo>
                  <a:lnTo>
                    <a:pt x="266827" y="452697"/>
                  </a:lnTo>
                  <a:lnTo>
                    <a:pt x="265696" y="455288"/>
                  </a:lnTo>
                  <a:lnTo>
                    <a:pt x="265150" y="456596"/>
                  </a:lnTo>
                  <a:lnTo>
                    <a:pt x="264388" y="462464"/>
                  </a:lnTo>
                  <a:lnTo>
                    <a:pt x="265404" y="468331"/>
                  </a:lnTo>
                  <a:lnTo>
                    <a:pt x="267373" y="473868"/>
                  </a:lnTo>
                  <a:lnTo>
                    <a:pt x="268681" y="466401"/>
                  </a:lnTo>
                  <a:lnTo>
                    <a:pt x="268617" y="458819"/>
                  </a:lnTo>
                  <a:lnTo>
                    <a:pt x="267373" y="451389"/>
                  </a:lnTo>
                  <a:close/>
                </a:path>
                <a:path w="3334385" h="1757045" extrusionOk="0">
                  <a:moveTo>
                    <a:pt x="0" y="446690"/>
                  </a:moveTo>
                  <a:lnTo>
                    <a:pt x="37122" y="470185"/>
                  </a:lnTo>
                  <a:lnTo>
                    <a:pt x="40322" y="463226"/>
                  </a:lnTo>
                  <a:lnTo>
                    <a:pt x="43421" y="456228"/>
                  </a:lnTo>
                  <a:lnTo>
                    <a:pt x="44501" y="453650"/>
                  </a:lnTo>
                  <a:lnTo>
                    <a:pt x="26301" y="453650"/>
                  </a:lnTo>
                  <a:lnTo>
                    <a:pt x="19516" y="452716"/>
                  </a:lnTo>
                  <a:lnTo>
                    <a:pt x="12874" y="451180"/>
                  </a:lnTo>
                  <a:lnTo>
                    <a:pt x="6370" y="449139"/>
                  </a:lnTo>
                  <a:lnTo>
                    <a:pt x="0" y="446690"/>
                  </a:lnTo>
                  <a:close/>
                </a:path>
                <a:path w="3334385" h="1757045" extrusionOk="0">
                  <a:moveTo>
                    <a:pt x="27317" y="438969"/>
                  </a:moveTo>
                  <a:lnTo>
                    <a:pt x="26301" y="453650"/>
                  </a:lnTo>
                  <a:lnTo>
                    <a:pt x="44501" y="453650"/>
                  </a:lnTo>
                  <a:lnTo>
                    <a:pt x="46380" y="449167"/>
                  </a:lnTo>
                  <a:lnTo>
                    <a:pt x="40436" y="445014"/>
                  </a:lnTo>
                  <a:lnTo>
                    <a:pt x="34175" y="441293"/>
                  </a:lnTo>
                  <a:lnTo>
                    <a:pt x="27317" y="438969"/>
                  </a:lnTo>
                  <a:close/>
                </a:path>
                <a:path w="3334385" h="1757045" extrusionOk="0">
                  <a:moveTo>
                    <a:pt x="1262011" y="390251"/>
                  </a:moveTo>
                  <a:lnTo>
                    <a:pt x="1258404" y="391788"/>
                  </a:lnTo>
                  <a:lnTo>
                    <a:pt x="1256220" y="394404"/>
                  </a:lnTo>
                  <a:lnTo>
                    <a:pt x="1255458" y="398164"/>
                  </a:lnTo>
                  <a:lnTo>
                    <a:pt x="1261719" y="398964"/>
                  </a:lnTo>
                  <a:lnTo>
                    <a:pt x="1263904" y="396335"/>
                  </a:lnTo>
                  <a:lnTo>
                    <a:pt x="1262011" y="390251"/>
                  </a:lnTo>
                  <a:close/>
                </a:path>
                <a:path w="3334385" h="1757045" extrusionOk="0">
                  <a:moveTo>
                    <a:pt x="1945373" y="100222"/>
                  </a:moveTo>
                  <a:lnTo>
                    <a:pt x="1951190" y="106165"/>
                  </a:lnTo>
                  <a:lnTo>
                    <a:pt x="1957565" y="111498"/>
                  </a:lnTo>
                  <a:lnTo>
                    <a:pt x="1964111" y="116647"/>
                  </a:lnTo>
                  <a:lnTo>
                    <a:pt x="1970443" y="122040"/>
                  </a:lnTo>
                  <a:lnTo>
                    <a:pt x="1974838" y="130312"/>
                  </a:lnTo>
                  <a:lnTo>
                    <a:pt x="1976240" y="139477"/>
                  </a:lnTo>
                  <a:lnTo>
                    <a:pt x="1976074" y="155763"/>
                  </a:lnTo>
                  <a:lnTo>
                    <a:pt x="1976059" y="178768"/>
                  </a:lnTo>
                  <a:lnTo>
                    <a:pt x="1974770" y="188716"/>
                  </a:lnTo>
                  <a:lnTo>
                    <a:pt x="1970443" y="197859"/>
                  </a:lnTo>
                  <a:lnTo>
                    <a:pt x="1951118" y="228804"/>
                  </a:lnTo>
                  <a:lnTo>
                    <a:pt x="1932324" y="260061"/>
                  </a:lnTo>
                  <a:lnTo>
                    <a:pt x="1895271" y="322891"/>
                  </a:lnTo>
                  <a:lnTo>
                    <a:pt x="1891601" y="328098"/>
                  </a:lnTo>
                  <a:lnTo>
                    <a:pt x="1891055" y="334765"/>
                  </a:lnTo>
                  <a:lnTo>
                    <a:pt x="1895348" y="339832"/>
                  </a:lnTo>
                  <a:lnTo>
                    <a:pt x="1895960" y="328739"/>
                  </a:lnTo>
                  <a:lnTo>
                    <a:pt x="1900164" y="318809"/>
                  </a:lnTo>
                  <a:lnTo>
                    <a:pt x="1905849" y="309320"/>
                  </a:lnTo>
                  <a:lnTo>
                    <a:pt x="1910905" y="299548"/>
                  </a:lnTo>
                  <a:lnTo>
                    <a:pt x="1914258" y="294836"/>
                  </a:lnTo>
                  <a:lnTo>
                    <a:pt x="1915388" y="293312"/>
                  </a:lnTo>
                  <a:lnTo>
                    <a:pt x="1930448" y="267490"/>
                  </a:lnTo>
                  <a:lnTo>
                    <a:pt x="1945754" y="241808"/>
                  </a:lnTo>
                  <a:lnTo>
                    <a:pt x="1961497" y="216392"/>
                  </a:lnTo>
                  <a:lnTo>
                    <a:pt x="1977872" y="191369"/>
                  </a:lnTo>
                  <a:lnTo>
                    <a:pt x="1979785" y="179763"/>
                  </a:lnTo>
                  <a:lnTo>
                    <a:pt x="1979982" y="167819"/>
                  </a:lnTo>
                  <a:lnTo>
                    <a:pt x="1979496" y="155763"/>
                  </a:lnTo>
                  <a:lnTo>
                    <a:pt x="1979358" y="143821"/>
                  </a:lnTo>
                  <a:lnTo>
                    <a:pt x="1976600" y="129550"/>
                  </a:lnTo>
                  <a:lnTo>
                    <a:pt x="1968533" y="117868"/>
                  </a:lnTo>
                  <a:lnTo>
                    <a:pt x="1957382" y="108263"/>
                  </a:lnTo>
                  <a:lnTo>
                    <a:pt x="1945373" y="100222"/>
                  </a:lnTo>
                  <a:close/>
                </a:path>
                <a:path w="3334385" h="1757045" extrusionOk="0">
                  <a:moveTo>
                    <a:pt x="3274503" y="56364"/>
                  </a:moveTo>
                  <a:lnTo>
                    <a:pt x="3265830" y="58972"/>
                  </a:lnTo>
                  <a:lnTo>
                    <a:pt x="3285815" y="61329"/>
                  </a:lnTo>
                  <a:lnTo>
                    <a:pt x="3301865" y="72858"/>
                  </a:lnTo>
                  <a:lnTo>
                    <a:pt x="3316902" y="86899"/>
                  </a:lnTo>
                  <a:lnTo>
                    <a:pt x="3333851" y="96793"/>
                  </a:lnTo>
                  <a:lnTo>
                    <a:pt x="3328483" y="86967"/>
                  </a:lnTo>
                  <a:lnTo>
                    <a:pt x="3320862" y="78813"/>
                  </a:lnTo>
                  <a:lnTo>
                    <a:pt x="3312313" y="71368"/>
                  </a:lnTo>
                  <a:lnTo>
                    <a:pt x="3306446" y="65830"/>
                  </a:lnTo>
                  <a:lnTo>
                    <a:pt x="3298659" y="65830"/>
                  </a:lnTo>
                  <a:lnTo>
                    <a:pt x="3291129" y="60894"/>
                  </a:lnTo>
                  <a:lnTo>
                    <a:pt x="3283007" y="57372"/>
                  </a:lnTo>
                  <a:lnTo>
                    <a:pt x="3274503" y="56364"/>
                  </a:lnTo>
                  <a:close/>
                </a:path>
                <a:path w="3334385" h="1757045" extrusionOk="0">
                  <a:moveTo>
                    <a:pt x="3304159" y="63671"/>
                  </a:moveTo>
                  <a:lnTo>
                    <a:pt x="3303092" y="64115"/>
                  </a:lnTo>
                  <a:lnTo>
                    <a:pt x="3299739" y="65385"/>
                  </a:lnTo>
                  <a:lnTo>
                    <a:pt x="3298659" y="65830"/>
                  </a:lnTo>
                  <a:lnTo>
                    <a:pt x="3306446" y="65830"/>
                  </a:lnTo>
                  <a:lnTo>
                    <a:pt x="3304159" y="63671"/>
                  </a:lnTo>
                  <a:close/>
                </a:path>
                <a:path w="3334385" h="1757045" extrusionOk="0">
                  <a:moveTo>
                    <a:pt x="2478648" y="0"/>
                  </a:moveTo>
                  <a:lnTo>
                    <a:pt x="2467135" y="390"/>
                  </a:lnTo>
                  <a:lnTo>
                    <a:pt x="2456082" y="2986"/>
                  </a:lnTo>
                  <a:lnTo>
                    <a:pt x="2445956" y="8515"/>
                  </a:lnTo>
                  <a:lnTo>
                    <a:pt x="2446397" y="15117"/>
                  </a:lnTo>
                  <a:lnTo>
                    <a:pt x="2447191" y="21691"/>
                  </a:lnTo>
                  <a:lnTo>
                    <a:pt x="2448375" y="28357"/>
                  </a:lnTo>
                  <a:lnTo>
                    <a:pt x="2449855" y="34677"/>
                  </a:lnTo>
                  <a:lnTo>
                    <a:pt x="2461518" y="28357"/>
                  </a:lnTo>
                  <a:lnTo>
                    <a:pt x="2472704" y="20843"/>
                  </a:lnTo>
                  <a:lnTo>
                    <a:pt x="2482539" y="11849"/>
                  </a:lnTo>
                  <a:lnTo>
                    <a:pt x="2490152" y="1085"/>
                  </a:lnTo>
                  <a:lnTo>
                    <a:pt x="2478648" y="0"/>
                  </a:lnTo>
                  <a:close/>
                </a:path>
              </a:pathLst>
            </a:custGeom>
            <a:solidFill>
              <a:srgbClr val="EEEE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953817" y="315000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2768" y="0"/>
                  </a:moveTo>
                  <a:lnTo>
                    <a:pt x="0" y="2044"/>
                  </a:lnTo>
                  <a:lnTo>
                    <a:pt x="876" y="8305"/>
                  </a:lnTo>
                  <a:lnTo>
                    <a:pt x="4483" y="7505"/>
                  </a:lnTo>
                  <a:lnTo>
                    <a:pt x="7289" y="5460"/>
                  </a:lnTo>
                  <a:lnTo>
                    <a:pt x="9220" y="2184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D0C6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942852" y="3157260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 extrusionOk="0">
                  <a:moveTo>
                    <a:pt x="2667" y="0"/>
                  </a:moveTo>
                  <a:lnTo>
                    <a:pt x="0" y="2031"/>
                  </a:lnTo>
                  <a:lnTo>
                    <a:pt x="876" y="8191"/>
                  </a:lnTo>
                  <a:lnTo>
                    <a:pt x="4597" y="7645"/>
                  </a:lnTo>
                  <a:lnTo>
                    <a:pt x="7251" y="5600"/>
                  </a:lnTo>
                  <a:lnTo>
                    <a:pt x="8928" y="207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D3C8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924708" y="3168186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2806" y="0"/>
                  </a:moveTo>
                  <a:lnTo>
                    <a:pt x="0" y="1968"/>
                  </a:lnTo>
                  <a:lnTo>
                    <a:pt x="546" y="8267"/>
                  </a:lnTo>
                  <a:lnTo>
                    <a:pt x="4267" y="7645"/>
                  </a:lnTo>
                  <a:lnTo>
                    <a:pt x="7061" y="5676"/>
                  </a:lnTo>
                  <a:lnTo>
                    <a:pt x="9004" y="2324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DC2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894327" y="319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0" y="546"/>
                  </a:moveTo>
                  <a:lnTo>
                    <a:pt x="177" y="406"/>
                  </a:lnTo>
                  <a:lnTo>
                    <a:pt x="838" y="0"/>
                  </a:lnTo>
                  <a:lnTo>
                    <a:pt x="177" y="406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B1B4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880840" y="319376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 extrusionOk="0">
                  <a:moveTo>
                    <a:pt x="2806" y="0"/>
                  </a:moveTo>
                  <a:lnTo>
                    <a:pt x="0" y="1955"/>
                  </a:lnTo>
                  <a:lnTo>
                    <a:pt x="660" y="8191"/>
                  </a:lnTo>
                  <a:lnTo>
                    <a:pt x="4343" y="7645"/>
                  </a:lnTo>
                  <a:lnTo>
                    <a:pt x="7175" y="5676"/>
                  </a:lnTo>
                  <a:lnTo>
                    <a:pt x="9080" y="2324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BC19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791086" y="321681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 extrusionOk="0">
                  <a:moveTo>
                    <a:pt x="4584" y="0"/>
                  </a:moveTo>
                  <a:lnTo>
                    <a:pt x="1244" y="952"/>
                  </a:lnTo>
                  <a:lnTo>
                    <a:pt x="0" y="7073"/>
                  </a:lnTo>
                  <a:lnTo>
                    <a:pt x="3721" y="7543"/>
                  </a:lnTo>
                  <a:lnTo>
                    <a:pt x="7073" y="6565"/>
                  </a:lnTo>
                  <a:lnTo>
                    <a:pt x="10020" y="416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C0C2A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4761271" y="322381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39" extrusionOk="0">
                  <a:moveTo>
                    <a:pt x="0" y="0"/>
                  </a:moveTo>
                  <a:lnTo>
                    <a:pt x="330" y="508"/>
                  </a:lnTo>
                  <a:lnTo>
                    <a:pt x="1270" y="2044"/>
                  </a:lnTo>
                  <a:lnTo>
                    <a:pt x="977" y="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7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4773297" y="331056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1600" y="0"/>
                  </a:moveTo>
                  <a:lnTo>
                    <a:pt x="0" y="3022"/>
                  </a:lnTo>
                  <a:lnTo>
                    <a:pt x="1739" y="6527"/>
                  </a:lnTo>
                  <a:lnTo>
                    <a:pt x="4991" y="6845"/>
                  </a:lnTo>
                  <a:lnTo>
                    <a:pt x="4152" y="5130"/>
                  </a:lnTo>
                  <a:lnTo>
                    <a:pt x="2438" y="1714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BFC0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4776859" y="332163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1460" y="0"/>
                  </a:moveTo>
                  <a:lnTo>
                    <a:pt x="0" y="3060"/>
                  </a:lnTo>
                  <a:lnTo>
                    <a:pt x="1892" y="6451"/>
                  </a:lnTo>
                  <a:lnTo>
                    <a:pt x="5105" y="666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B7B9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4780500" y="333249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1498" y="0"/>
                  </a:moveTo>
                  <a:lnTo>
                    <a:pt x="0" y="3022"/>
                  </a:lnTo>
                  <a:lnTo>
                    <a:pt x="1866" y="6451"/>
                  </a:lnTo>
                  <a:lnTo>
                    <a:pt x="5143" y="670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B0B2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049972" y="3335407"/>
              <a:ext cx="3584575" cy="1535430"/>
            </a:xfrm>
            <a:custGeom>
              <a:avLst/>
              <a:gdLst/>
              <a:ahLst/>
              <a:cxnLst/>
              <a:rect l="l" t="t" r="r" b="b"/>
              <a:pathLst>
                <a:path w="3584575" h="1535429" extrusionOk="0">
                  <a:moveTo>
                    <a:pt x="84120" y="1428948"/>
                  </a:moveTo>
                  <a:lnTo>
                    <a:pt x="72288" y="1430253"/>
                  </a:lnTo>
                  <a:lnTo>
                    <a:pt x="62382" y="1437005"/>
                  </a:lnTo>
                  <a:lnTo>
                    <a:pt x="60375" y="1439875"/>
                  </a:lnTo>
                  <a:lnTo>
                    <a:pt x="65371" y="1452902"/>
                  </a:lnTo>
                  <a:lnTo>
                    <a:pt x="72326" y="1464960"/>
                  </a:lnTo>
                  <a:lnTo>
                    <a:pt x="79853" y="1476747"/>
                  </a:lnTo>
                  <a:lnTo>
                    <a:pt x="86563" y="1488960"/>
                  </a:lnTo>
                  <a:lnTo>
                    <a:pt x="87688" y="1498610"/>
                  </a:lnTo>
                  <a:lnTo>
                    <a:pt x="87798" y="1510049"/>
                  </a:lnTo>
                  <a:lnTo>
                    <a:pt x="87475" y="1518125"/>
                  </a:lnTo>
                  <a:lnTo>
                    <a:pt x="86893" y="1527860"/>
                  </a:lnTo>
                  <a:lnTo>
                    <a:pt x="86499" y="1532305"/>
                  </a:lnTo>
                  <a:lnTo>
                    <a:pt x="94085" y="1533615"/>
                  </a:lnTo>
                  <a:lnTo>
                    <a:pt x="101712" y="1534626"/>
                  </a:lnTo>
                  <a:lnTo>
                    <a:pt x="109375" y="1535252"/>
                  </a:lnTo>
                  <a:lnTo>
                    <a:pt x="117068" y="1535404"/>
                  </a:lnTo>
                  <a:lnTo>
                    <a:pt x="118744" y="1534858"/>
                  </a:lnTo>
                  <a:lnTo>
                    <a:pt x="130835" y="1530045"/>
                  </a:lnTo>
                  <a:lnTo>
                    <a:pt x="131108" y="1520045"/>
                  </a:lnTo>
                  <a:lnTo>
                    <a:pt x="131184" y="1498610"/>
                  </a:lnTo>
                  <a:lnTo>
                    <a:pt x="131051" y="1490052"/>
                  </a:lnTo>
                  <a:lnTo>
                    <a:pt x="134404" y="1485569"/>
                  </a:lnTo>
                  <a:lnTo>
                    <a:pt x="135496" y="1484071"/>
                  </a:lnTo>
                  <a:lnTo>
                    <a:pt x="135252" y="1471002"/>
                  </a:lnTo>
                  <a:lnTo>
                    <a:pt x="134947" y="1457628"/>
                  </a:lnTo>
                  <a:lnTo>
                    <a:pt x="136875" y="1444832"/>
                  </a:lnTo>
                  <a:lnTo>
                    <a:pt x="143332" y="1433499"/>
                  </a:lnTo>
                  <a:lnTo>
                    <a:pt x="146741" y="1429141"/>
                  </a:lnTo>
                  <a:lnTo>
                    <a:pt x="96620" y="1429141"/>
                  </a:lnTo>
                  <a:lnTo>
                    <a:pt x="84120" y="1428948"/>
                  </a:lnTo>
                  <a:close/>
                </a:path>
                <a:path w="3584575" h="1535429" extrusionOk="0">
                  <a:moveTo>
                    <a:pt x="152476" y="1309192"/>
                  </a:moveTo>
                  <a:lnTo>
                    <a:pt x="148577" y="1310690"/>
                  </a:lnTo>
                  <a:lnTo>
                    <a:pt x="147739" y="1311122"/>
                  </a:lnTo>
                  <a:lnTo>
                    <a:pt x="144246" y="1313383"/>
                  </a:lnTo>
                  <a:lnTo>
                    <a:pt x="136739" y="1318382"/>
                  </a:lnTo>
                  <a:lnTo>
                    <a:pt x="128901" y="1322841"/>
                  </a:lnTo>
                  <a:lnTo>
                    <a:pt x="120782" y="1326781"/>
                  </a:lnTo>
                  <a:lnTo>
                    <a:pt x="112433" y="1330223"/>
                  </a:lnTo>
                  <a:lnTo>
                    <a:pt x="108356" y="1331823"/>
                  </a:lnTo>
                  <a:lnTo>
                    <a:pt x="115540" y="1341717"/>
                  </a:lnTo>
                  <a:lnTo>
                    <a:pt x="122539" y="1352073"/>
                  </a:lnTo>
                  <a:lnTo>
                    <a:pt x="130952" y="1360620"/>
                  </a:lnTo>
                  <a:lnTo>
                    <a:pt x="142379" y="1365084"/>
                  </a:lnTo>
                  <a:lnTo>
                    <a:pt x="144017" y="1371168"/>
                  </a:lnTo>
                  <a:lnTo>
                    <a:pt x="147332" y="1377543"/>
                  </a:lnTo>
                  <a:lnTo>
                    <a:pt x="145148" y="1383995"/>
                  </a:lnTo>
                  <a:lnTo>
                    <a:pt x="143255" y="1389824"/>
                  </a:lnTo>
                  <a:lnTo>
                    <a:pt x="119434" y="1416859"/>
                  </a:lnTo>
                  <a:lnTo>
                    <a:pt x="115747" y="1424139"/>
                  </a:lnTo>
                  <a:lnTo>
                    <a:pt x="114439" y="1424686"/>
                  </a:lnTo>
                  <a:lnTo>
                    <a:pt x="110578" y="1426222"/>
                  </a:lnTo>
                  <a:lnTo>
                    <a:pt x="108534" y="1426883"/>
                  </a:lnTo>
                  <a:lnTo>
                    <a:pt x="96620" y="1429141"/>
                  </a:lnTo>
                  <a:lnTo>
                    <a:pt x="146741" y="1429141"/>
                  </a:lnTo>
                  <a:lnTo>
                    <a:pt x="149697" y="1425362"/>
                  </a:lnTo>
                  <a:lnTo>
                    <a:pt x="155247" y="1416696"/>
                  </a:lnTo>
                  <a:lnTo>
                    <a:pt x="160070" y="1407598"/>
                  </a:lnTo>
                  <a:lnTo>
                    <a:pt x="164249" y="1398168"/>
                  </a:lnTo>
                  <a:lnTo>
                    <a:pt x="163702" y="1397469"/>
                  </a:lnTo>
                  <a:lnTo>
                    <a:pt x="162966" y="1396453"/>
                  </a:lnTo>
                  <a:lnTo>
                    <a:pt x="161442" y="1394447"/>
                  </a:lnTo>
                  <a:lnTo>
                    <a:pt x="160705" y="1393431"/>
                  </a:lnTo>
                  <a:lnTo>
                    <a:pt x="160491" y="1380497"/>
                  </a:lnTo>
                  <a:lnTo>
                    <a:pt x="160007" y="1367367"/>
                  </a:lnTo>
                  <a:lnTo>
                    <a:pt x="161066" y="1354519"/>
                  </a:lnTo>
                  <a:lnTo>
                    <a:pt x="165480" y="1342428"/>
                  </a:lnTo>
                  <a:lnTo>
                    <a:pt x="167017" y="1342097"/>
                  </a:lnTo>
                  <a:lnTo>
                    <a:pt x="171526" y="1341005"/>
                  </a:lnTo>
                  <a:lnTo>
                    <a:pt x="175793" y="1340091"/>
                  </a:lnTo>
                  <a:lnTo>
                    <a:pt x="175501" y="1334300"/>
                  </a:lnTo>
                  <a:lnTo>
                    <a:pt x="170737" y="1327273"/>
                  </a:lnTo>
                  <a:lnTo>
                    <a:pt x="164946" y="1320984"/>
                  </a:lnTo>
                  <a:lnTo>
                    <a:pt x="158658" y="1315059"/>
                  </a:lnTo>
                  <a:lnTo>
                    <a:pt x="152476" y="1309192"/>
                  </a:lnTo>
                  <a:close/>
                </a:path>
                <a:path w="3584575" h="1535429" extrusionOk="0">
                  <a:moveTo>
                    <a:pt x="38226" y="1150023"/>
                  </a:moveTo>
                  <a:lnTo>
                    <a:pt x="34429" y="1152613"/>
                  </a:lnTo>
                  <a:lnTo>
                    <a:pt x="29552" y="1154899"/>
                  </a:lnTo>
                  <a:lnTo>
                    <a:pt x="24193" y="1155674"/>
                  </a:lnTo>
                  <a:lnTo>
                    <a:pt x="18948" y="1156652"/>
                  </a:lnTo>
                  <a:lnTo>
                    <a:pt x="12826" y="1162405"/>
                  </a:lnTo>
                  <a:lnTo>
                    <a:pt x="10540" y="1170355"/>
                  </a:lnTo>
                  <a:lnTo>
                    <a:pt x="9664" y="1178521"/>
                  </a:lnTo>
                  <a:lnTo>
                    <a:pt x="12471" y="1181138"/>
                  </a:lnTo>
                  <a:lnTo>
                    <a:pt x="14719" y="1186421"/>
                  </a:lnTo>
                  <a:lnTo>
                    <a:pt x="0" y="1219136"/>
                  </a:lnTo>
                  <a:lnTo>
                    <a:pt x="4477" y="1226864"/>
                  </a:lnTo>
                  <a:lnTo>
                    <a:pt x="8823" y="1234687"/>
                  </a:lnTo>
                  <a:lnTo>
                    <a:pt x="13440" y="1242339"/>
                  </a:lnTo>
                  <a:lnTo>
                    <a:pt x="18732" y="1249553"/>
                  </a:lnTo>
                  <a:lnTo>
                    <a:pt x="18300" y="1256880"/>
                  </a:lnTo>
                  <a:lnTo>
                    <a:pt x="13563" y="1261402"/>
                  </a:lnTo>
                  <a:lnTo>
                    <a:pt x="6896" y="1263992"/>
                  </a:lnTo>
                  <a:lnTo>
                    <a:pt x="8889" y="1265047"/>
                  </a:lnTo>
                  <a:lnTo>
                    <a:pt x="11226" y="1271892"/>
                  </a:lnTo>
                  <a:lnTo>
                    <a:pt x="9918" y="1275130"/>
                  </a:lnTo>
                  <a:lnTo>
                    <a:pt x="19304" y="1282330"/>
                  </a:lnTo>
                  <a:lnTo>
                    <a:pt x="29351" y="1288538"/>
                  </a:lnTo>
                  <a:lnTo>
                    <a:pt x="39609" y="1294447"/>
                  </a:lnTo>
                  <a:lnTo>
                    <a:pt x="49631" y="1300746"/>
                  </a:lnTo>
                  <a:lnTo>
                    <a:pt x="73088" y="1307922"/>
                  </a:lnTo>
                  <a:lnTo>
                    <a:pt x="72869" y="1315796"/>
                  </a:lnTo>
                  <a:lnTo>
                    <a:pt x="72691" y="1318911"/>
                  </a:lnTo>
                  <a:lnTo>
                    <a:pt x="71958" y="1325041"/>
                  </a:lnTo>
                  <a:lnTo>
                    <a:pt x="69634" y="1329448"/>
                  </a:lnTo>
                  <a:lnTo>
                    <a:pt x="67182" y="1333792"/>
                  </a:lnTo>
                  <a:lnTo>
                    <a:pt x="64820" y="1338199"/>
                  </a:lnTo>
                  <a:lnTo>
                    <a:pt x="72964" y="1338225"/>
                  </a:lnTo>
                  <a:lnTo>
                    <a:pt x="89236" y="1338070"/>
                  </a:lnTo>
                  <a:lnTo>
                    <a:pt x="97358" y="1337868"/>
                  </a:lnTo>
                  <a:lnTo>
                    <a:pt x="99992" y="1330017"/>
                  </a:lnTo>
                  <a:lnTo>
                    <a:pt x="104717" y="1323674"/>
                  </a:lnTo>
                  <a:lnTo>
                    <a:pt x="111109" y="1318911"/>
                  </a:lnTo>
                  <a:lnTo>
                    <a:pt x="118744" y="1315796"/>
                  </a:lnTo>
                  <a:lnTo>
                    <a:pt x="122313" y="1314157"/>
                  </a:lnTo>
                  <a:lnTo>
                    <a:pt x="123215" y="1313713"/>
                  </a:lnTo>
                  <a:lnTo>
                    <a:pt x="126606" y="1311643"/>
                  </a:lnTo>
                  <a:lnTo>
                    <a:pt x="140233" y="1301953"/>
                  </a:lnTo>
                  <a:lnTo>
                    <a:pt x="146938" y="1297025"/>
                  </a:lnTo>
                  <a:lnTo>
                    <a:pt x="145592" y="1290904"/>
                  </a:lnTo>
                  <a:lnTo>
                    <a:pt x="144716" y="1289227"/>
                  </a:lnTo>
                  <a:lnTo>
                    <a:pt x="142125" y="1284135"/>
                  </a:lnTo>
                  <a:lnTo>
                    <a:pt x="141795" y="1281506"/>
                  </a:lnTo>
                  <a:lnTo>
                    <a:pt x="138860" y="1275559"/>
                  </a:lnTo>
                  <a:lnTo>
                    <a:pt x="136069" y="1269544"/>
                  </a:lnTo>
                  <a:lnTo>
                    <a:pt x="133528" y="1263427"/>
                  </a:lnTo>
                  <a:lnTo>
                    <a:pt x="131237" y="1256880"/>
                  </a:lnTo>
                  <a:lnTo>
                    <a:pt x="129781" y="1252867"/>
                  </a:lnTo>
                  <a:lnTo>
                    <a:pt x="129527" y="1252220"/>
                  </a:lnTo>
                  <a:lnTo>
                    <a:pt x="127228" y="1247330"/>
                  </a:lnTo>
                  <a:lnTo>
                    <a:pt x="123913" y="1240370"/>
                  </a:lnTo>
                  <a:lnTo>
                    <a:pt x="123799" y="1236040"/>
                  </a:lnTo>
                  <a:lnTo>
                    <a:pt x="120446" y="1229258"/>
                  </a:lnTo>
                  <a:lnTo>
                    <a:pt x="120360" y="1226864"/>
                  </a:lnTo>
                  <a:lnTo>
                    <a:pt x="120192" y="1223505"/>
                  </a:lnTo>
                  <a:lnTo>
                    <a:pt x="120129" y="1221574"/>
                  </a:lnTo>
                  <a:lnTo>
                    <a:pt x="116547" y="1214805"/>
                  </a:lnTo>
                  <a:lnTo>
                    <a:pt x="115392" y="1209116"/>
                  </a:lnTo>
                  <a:lnTo>
                    <a:pt x="115138" y="1208354"/>
                  </a:lnTo>
                  <a:lnTo>
                    <a:pt x="111925" y="1201686"/>
                  </a:lnTo>
                  <a:lnTo>
                    <a:pt x="111785" y="1201470"/>
                  </a:lnTo>
                  <a:lnTo>
                    <a:pt x="111417" y="1200772"/>
                  </a:lnTo>
                  <a:lnTo>
                    <a:pt x="108572" y="1196327"/>
                  </a:lnTo>
                  <a:lnTo>
                    <a:pt x="104825" y="1194765"/>
                  </a:lnTo>
                  <a:lnTo>
                    <a:pt x="102819" y="1192098"/>
                  </a:lnTo>
                  <a:lnTo>
                    <a:pt x="102629" y="1188173"/>
                  </a:lnTo>
                  <a:lnTo>
                    <a:pt x="102311" y="1184529"/>
                  </a:lnTo>
                  <a:lnTo>
                    <a:pt x="98082" y="1184313"/>
                  </a:lnTo>
                  <a:lnTo>
                    <a:pt x="93167" y="1182522"/>
                  </a:lnTo>
                  <a:lnTo>
                    <a:pt x="91884" y="1178077"/>
                  </a:lnTo>
                  <a:lnTo>
                    <a:pt x="78739" y="1177671"/>
                  </a:lnTo>
                  <a:lnTo>
                    <a:pt x="72504" y="1176883"/>
                  </a:lnTo>
                  <a:lnTo>
                    <a:pt x="68249" y="1171270"/>
                  </a:lnTo>
                  <a:lnTo>
                    <a:pt x="63030" y="1168234"/>
                  </a:lnTo>
                  <a:lnTo>
                    <a:pt x="60769" y="1167155"/>
                  </a:lnTo>
                  <a:lnTo>
                    <a:pt x="56438" y="1165364"/>
                  </a:lnTo>
                  <a:lnTo>
                    <a:pt x="55016" y="1164742"/>
                  </a:lnTo>
                  <a:lnTo>
                    <a:pt x="49809" y="1159395"/>
                  </a:lnTo>
                  <a:lnTo>
                    <a:pt x="44234" y="1154430"/>
                  </a:lnTo>
                  <a:lnTo>
                    <a:pt x="38226" y="1150023"/>
                  </a:lnTo>
                  <a:close/>
                </a:path>
                <a:path w="3584575" h="1535429" extrusionOk="0">
                  <a:moveTo>
                    <a:pt x="3521049" y="1137640"/>
                  </a:moveTo>
                  <a:lnTo>
                    <a:pt x="3518573" y="1137818"/>
                  </a:lnTo>
                  <a:lnTo>
                    <a:pt x="3511229" y="1141971"/>
                  </a:lnTo>
                  <a:lnTo>
                    <a:pt x="3503931" y="1145771"/>
                  </a:lnTo>
                  <a:lnTo>
                    <a:pt x="3496425" y="1149355"/>
                  </a:lnTo>
                  <a:lnTo>
                    <a:pt x="3488804" y="1152677"/>
                  </a:lnTo>
                  <a:lnTo>
                    <a:pt x="3485413" y="1154214"/>
                  </a:lnTo>
                  <a:lnTo>
                    <a:pt x="3484689" y="1154582"/>
                  </a:lnTo>
                  <a:lnTo>
                    <a:pt x="3478530" y="1157528"/>
                  </a:lnTo>
                  <a:lnTo>
                    <a:pt x="3478276" y="1157668"/>
                  </a:lnTo>
                  <a:lnTo>
                    <a:pt x="3477590" y="1158113"/>
                  </a:lnTo>
                  <a:lnTo>
                    <a:pt x="3473284" y="1161542"/>
                  </a:lnTo>
                  <a:lnTo>
                    <a:pt x="3470770" y="1164856"/>
                  </a:lnTo>
                  <a:lnTo>
                    <a:pt x="3467341" y="1169073"/>
                  </a:lnTo>
                  <a:lnTo>
                    <a:pt x="3462217" y="1169073"/>
                  </a:lnTo>
                  <a:lnTo>
                    <a:pt x="3459632" y="1178532"/>
                  </a:lnTo>
                  <a:lnTo>
                    <a:pt x="3458652" y="1187904"/>
                  </a:lnTo>
                  <a:lnTo>
                    <a:pt x="3459414" y="1197261"/>
                  </a:lnTo>
                  <a:lnTo>
                    <a:pt x="3462134" y="1206385"/>
                  </a:lnTo>
                  <a:lnTo>
                    <a:pt x="3463010" y="1207185"/>
                  </a:lnTo>
                  <a:lnTo>
                    <a:pt x="3465664" y="1209522"/>
                  </a:lnTo>
                  <a:lnTo>
                    <a:pt x="3471156" y="1214168"/>
                  </a:lnTo>
                  <a:lnTo>
                    <a:pt x="3476223" y="1219249"/>
                  </a:lnTo>
                  <a:lnTo>
                    <a:pt x="3480811" y="1224765"/>
                  </a:lnTo>
                  <a:lnTo>
                    <a:pt x="3484867" y="1230718"/>
                  </a:lnTo>
                  <a:lnTo>
                    <a:pt x="3485959" y="1232179"/>
                  </a:lnTo>
                  <a:lnTo>
                    <a:pt x="3490417" y="1235125"/>
                  </a:lnTo>
                  <a:lnTo>
                    <a:pt x="3494811" y="1238224"/>
                  </a:lnTo>
                  <a:lnTo>
                    <a:pt x="3498862" y="1241907"/>
                  </a:lnTo>
                  <a:lnTo>
                    <a:pt x="3504323" y="1243685"/>
                  </a:lnTo>
                  <a:lnTo>
                    <a:pt x="3518968" y="1232350"/>
                  </a:lnTo>
                  <a:lnTo>
                    <a:pt x="3532328" y="1219473"/>
                  </a:lnTo>
                  <a:lnTo>
                    <a:pt x="3543891" y="1205023"/>
                  </a:lnTo>
                  <a:lnTo>
                    <a:pt x="3553142" y="1188974"/>
                  </a:lnTo>
                  <a:lnTo>
                    <a:pt x="3560459" y="1176491"/>
                  </a:lnTo>
                  <a:lnTo>
                    <a:pt x="3565022" y="1169073"/>
                  </a:lnTo>
                  <a:lnTo>
                    <a:pt x="3467341" y="1169073"/>
                  </a:lnTo>
                  <a:lnTo>
                    <a:pt x="3462680" y="1167447"/>
                  </a:lnTo>
                  <a:lnTo>
                    <a:pt x="3566022" y="1167447"/>
                  </a:lnTo>
                  <a:lnTo>
                    <a:pt x="3568044" y="1164159"/>
                  </a:lnTo>
                  <a:lnTo>
                    <a:pt x="3575922" y="1152021"/>
                  </a:lnTo>
                  <a:lnTo>
                    <a:pt x="3580653" y="1145149"/>
                  </a:lnTo>
                  <a:lnTo>
                    <a:pt x="3537923" y="1145149"/>
                  </a:lnTo>
                  <a:lnTo>
                    <a:pt x="3529091" y="1142542"/>
                  </a:lnTo>
                  <a:lnTo>
                    <a:pt x="3521049" y="1137640"/>
                  </a:lnTo>
                  <a:close/>
                </a:path>
                <a:path w="3584575" h="1535429" extrusionOk="0">
                  <a:moveTo>
                    <a:pt x="3573437" y="1135964"/>
                  </a:moveTo>
                  <a:lnTo>
                    <a:pt x="3572014" y="1136586"/>
                  </a:lnTo>
                  <a:lnTo>
                    <a:pt x="3569208" y="1137856"/>
                  </a:lnTo>
                  <a:lnTo>
                    <a:pt x="3567785" y="1138478"/>
                  </a:lnTo>
                  <a:lnTo>
                    <a:pt x="3562477" y="1140625"/>
                  </a:lnTo>
                  <a:lnTo>
                    <a:pt x="3560724" y="1141361"/>
                  </a:lnTo>
                  <a:lnTo>
                    <a:pt x="3559517" y="1141501"/>
                  </a:lnTo>
                  <a:lnTo>
                    <a:pt x="3557193" y="1141831"/>
                  </a:lnTo>
                  <a:lnTo>
                    <a:pt x="3556025" y="1141971"/>
                  </a:lnTo>
                  <a:lnTo>
                    <a:pt x="3547061" y="1145084"/>
                  </a:lnTo>
                  <a:lnTo>
                    <a:pt x="3537923" y="1145149"/>
                  </a:lnTo>
                  <a:lnTo>
                    <a:pt x="3580653" y="1145149"/>
                  </a:lnTo>
                  <a:lnTo>
                    <a:pt x="3584117" y="1140117"/>
                  </a:lnTo>
                  <a:lnTo>
                    <a:pt x="3573437" y="1135964"/>
                  </a:lnTo>
                  <a:close/>
                </a:path>
                <a:path w="3584575" h="1535429" extrusionOk="0">
                  <a:moveTo>
                    <a:pt x="1747862" y="1297863"/>
                  </a:moveTo>
                  <a:lnTo>
                    <a:pt x="1614360" y="1297863"/>
                  </a:lnTo>
                  <a:lnTo>
                    <a:pt x="1621636" y="1304485"/>
                  </a:lnTo>
                  <a:lnTo>
                    <a:pt x="1628406" y="1311600"/>
                  </a:lnTo>
                  <a:lnTo>
                    <a:pt x="1634548" y="1319261"/>
                  </a:lnTo>
                  <a:lnTo>
                    <a:pt x="1639938" y="1327518"/>
                  </a:lnTo>
                  <a:lnTo>
                    <a:pt x="1642160" y="1329931"/>
                  </a:lnTo>
                  <a:lnTo>
                    <a:pt x="1642922" y="1330693"/>
                  </a:lnTo>
                  <a:lnTo>
                    <a:pt x="1647845" y="1335143"/>
                  </a:lnTo>
                  <a:lnTo>
                    <a:pt x="1652722" y="1339646"/>
                  </a:lnTo>
                  <a:lnTo>
                    <a:pt x="1657544" y="1344216"/>
                  </a:lnTo>
                  <a:lnTo>
                    <a:pt x="1662302" y="1348867"/>
                  </a:lnTo>
                  <a:lnTo>
                    <a:pt x="1668518" y="1342517"/>
                  </a:lnTo>
                  <a:lnTo>
                    <a:pt x="1674766" y="1336197"/>
                  </a:lnTo>
                  <a:lnTo>
                    <a:pt x="1681049" y="1329912"/>
                  </a:lnTo>
                  <a:lnTo>
                    <a:pt x="1687372" y="1323670"/>
                  </a:lnTo>
                  <a:lnTo>
                    <a:pt x="1717323" y="1323670"/>
                  </a:lnTo>
                  <a:lnTo>
                    <a:pt x="1719287" y="1323225"/>
                  </a:lnTo>
                  <a:lnTo>
                    <a:pt x="1726509" y="1321013"/>
                  </a:lnTo>
                  <a:lnTo>
                    <a:pt x="1733683" y="1318625"/>
                  </a:lnTo>
                  <a:lnTo>
                    <a:pt x="1740790" y="1316031"/>
                  </a:lnTo>
                  <a:lnTo>
                    <a:pt x="1747812" y="1313205"/>
                  </a:lnTo>
                  <a:lnTo>
                    <a:pt x="1747862" y="1297863"/>
                  </a:lnTo>
                  <a:close/>
                </a:path>
                <a:path w="3584575" h="1535429" extrusionOk="0">
                  <a:moveTo>
                    <a:pt x="1747755" y="1270026"/>
                  </a:moveTo>
                  <a:lnTo>
                    <a:pt x="1467736" y="1270026"/>
                  </a:lnTo>
                  <a:lnTo>
                    <a:pt x="1477340" y="1271676"/>
                  </a:lnTo>
                  <a:lnTo>
                    <a:pt x="1477480" y="1280074"/>
                  </a:lnTo>
                  <a:lnTo>
                    <a:pt x="1474054" y="1288103"/>
                  </a:lnTo>
                  <a:lnTo>
                    <a:pt x="1471032" y="1296161"/>
                  </a:lnTo>
                  <a:lnTo>
                    <a:pt x="1472387" y="1304645"/>
                  </a:lnTo>
                  <a:lnTo>
                    <a:pt x="1477170" y="1312411"/>
                  </a:lnTo>
                  <a:lnTo>
                    <a:pt x="1482813" y="1319633"/>
                  </a:lnTo>
                  <a:lnTo>
                    <a:pt x="1488799" y="1326628"/>
                  </a:lnTo>
                  <a:lnTo>
                    <a:pt x="1494612" y="1333715"/>
                  </a:lnTo>
                  <a:lnTo>
                    <a:pt x="1499704" y="1333284"/>
                  </a:lnTo>
                  <a:lnTo>
                    <a:pt x="1504696" y="1331963"/>
                  </a:lnTo>
                  <a:lnTo>
                    <a:pt x="1509725" y="1330909"/>
                  </a:lnTo>
                  <a:lnTo>
                    <a:pt x="1513116" y="1329385"/>
                  </a:lnTo>
                  <a:lnTo>
                    <a:pt x="1517015" y="1326934"/>
                  </a:lnTo>
                  <a:lnTo>
                    <a:pt x="1521561" y="1326172"/>
                  </a:lnTo>
                  <a:lnTo>
                    <a:pt x="1527391" y="1326172"/>
                  </a:lnTo>
                  <a:lnTo>
                    <a:pt x="1531289" y="1325587"/>
                  </a:lnTo>
                  <a:lnTo>
                    <a:pt x="1535341" y="1323594"/>
                  </a:lnTo>
                  <a:lnTo>
                    <a:pt x="1539709" y="1322349"/>
                  </a:lnTo>
                  <a:lnTo>
                    <a:pt x="1548971" y="1322349"/>
                  </a:lnTo>
                  <a:lnTo>
                    <a:pt x="1564581" y="1317257"/>
                  </a:lnTo>
                  <a:lnTo>
                    <a:pt x="1581361" y="1311298"/>
                  </a:lnTo>
                  <a:lnTo>
                    <a:pt x="1597962" y="1304852"/>
                  </a:lnTo>
                  <a:lnTo>
                    <a:pt x="1614360" y="1297863"/>
                  </a:lnTo>
                  <a:lnTo>
                    <a:pt x="1747862" y="1297863"/>
                  </a:lnTo>
                  <a:lnTo>
                    <a:pt x="1748106" y="1289068"/>
                  </a:lnTo>
                  <a:lnTo>
                    <a:pt x="1748510" y="1281036"/>
                  </a:lnTo>
                  <a:lnTo>
                    <a:pt x="1748243" y="1276451"/>
                  </a:lnTo>
                  <a:lnTo>
                    <a:pt x="1747901" y="1271651"/>
                  </a:lnTo>
                  <a:lnTo>
                    <a:pt x="1747755" y="1270026"/>
                  </a:lnTo>
                  <a:close/>
                </a:path>
                <a:path w="3584575" h="1535429" extrusionOk="0">
                  <a:moveTo>
                    <a:pt x="1527391" y="1326172"/>
                  </a:moveTo>
                  <a:lnTo>
                    <a:pt x="1521561" y="1326172"/>
                  </a:lnTo>
                  <a:lnTo>
                    <a:pt x="1526120" y="1326362"/>
                  </a:lnTo>
                  <a:lnTo>
                    <a:pt x="1527391" y="1326172"/>
                  </a:lnTo>
                  <a:close/>
                </a:path>
                <a:path w="3584575" h="1535429" extrusionOk="0">
                  <a:moveTo>
                    <a:pt x="1717323" y="1323670"/>
                  </a:moveTo>
                  <a:lnTo>
                    <a:pt x="1687372" y="1323670"/>
                  </a:lnTo>
                  <a:lnTo>
                    <a:pt x="1709500" y="1323802"/>
                  </a:lnTo>
                  <a:lnTo>
                    <a:pt x="1716874" y="1323771"/>
                  </a:lnTo>
                  <a:lnTo>
                    <a:pt x="1717323" y="1323670"/>
                  </a:lnTo>
                  <a:close/>
                </a:path>
                <a:path w="3584575" h="1535429" extrusionOk="0">
                  <a:moveTo>
                    <a:pt x="1548971" y="1322349"/>
                  </a:moveTo>
                  <a:lnTo>
                    <a:pt x="1539709" y="1322349"/>
                  </a:lnTo>
                  <a:lnTo>
                    <a:pt x="1544307" y="1322895"/>
                  </a:lnTo>
                  <a:lnTo>
                    <a:pt x="1547647" y="1322781"/>
                  </a:lnTo>
                  <a:lnTo>
                    <a:pt x="1548971" y="1322349"/>
                  </a:lnTo>
                  <a:close/>
                </a:path>
                <a:path w="3584575" h="1535429" extrusionOk="0">
                  <a:moveTo>
                    <a:pt x="1502219" y="1117714"/>
                  </a:moveTo>
                  <a:lnTo>
                    <a:pt x="1496974" y="1119124"/>
                  </a:lnTo>
                  <a:lnTo>
                    <a:pt x="1491068" y="1119606"/>
                  </a:lnTo>
                  <a:lnTo>
                    <a:pt x="1486776" y="1123251"/>
                  </a:lnTo>
                  <a:lnTo>
                    <a:pt x="1485861" y="1127366"/>
                  </a:lnTo>
                  <a:lnTo>
                    <a:pt x="1485138" y="1131557"/>
                  </a:lnTo>
                  <a:lnTo>
                    <a:pt x="1484553" y="1135773"/>
                  </a:lnTo>
                  <a:lnTo>
                    <a:pt x="1481632" y="1139202"/>
                  </a:lnTo>
                  <a:lnTo>
                    <a:pt x="1478610" y="1142555"/>
                  </a:lnTo>
                  <a:lnTo>
                    <a:pt x="1476095" y="1146302"/>
                  </a:lnTo>
                  <a:lnTo>
                    <a:pt x="1477525" y="1152593"/>
                  </a:lnTo>
                  <a:lnTo>
                    <a:pt x="1480896" y="1165048"/>
                  </a:lnTo>
                  <a:lnTo>
                    <a:pt x="1482369" y="1171333"/>
                  </a:lnTo>
                  <a:lnTo>
                    <a:pt x="1475991" y="1173161"/>
                  </a:lnTo>
                  <a:lnTo>
                    <a:pt x="1469599" y="1174905"/>
                  </a:lnTo>
                  <a:lnTo>
                    <a:pt x="1463188" y="1176559"/>
                  </a:lnTo>
                  <a:lnTo>
                    <a:pt x="1456753" y="1178115"/>
                  </a:lnTo>
                  <a:lnTo>
                    <a:pt x="1447241" y="1180985"/>
                  </a:lnTo>
                  <a:lnTo>
                    <a:pt x="1443024" y="1182370"/>
                  </a:lnTo>
                  <a:lnTo>
                    <a:pt x="1440726" y="1189990"/>
                  </a:lnTo>
                  <a:lnTo>
                    <a:pt x="1435404" y="1205077"/>
                  </a:lnTo>
                  <a:lnTo>
                    <a:pt x="1434998" y="1206563"/>
                  </a:lnTo>
                  <a:lnTo>
                    <a:pt x="1434274" y="1211338"/>
                  </a:lnTo>
                  <a:lnTo>
                    <a:pt x="1433690" y="1216215"/>
                  </a:lnTo>
                  <a:lnTo>
                    <a:pt x="1433068" y="1221066"/>
                  </a:lnTo>
                  <a:lnTo>
                    <a:pt x="1437512" y="1227476"/>
                  </a:lnTo>
                  <a:lnTo>
                    <a:pt x="1442075" y="1233865"/>
                  </a:lnTo>
                  <a:lnTo>
                    <a:pt x="1446233" y="1240487"/>
                  </a:lnTo>
                  <a:lnTo>
                    <a:pt x="1449463" y="1247597"/>
                  </a:lnTo>
                  <a:lnTo>
                    <a:pt x="1447870" y="1254506"/>
                  </a:lnTo>
                  <a:lnTo>
                    <a:pt x="1445391" y="1261156"/>
                  </a:lnTo>
                  <a:lnTo>
                    <a:pt x="1442453" y="1267655"/>
                  </a:lnTo>
                  <a:lnTo>
                    <a:pt x="1439481" y="1274114"/>
                  </a:lnTo>
                  <a:lnTo>
                    <a:pt x="1438211" y="1276959"/>
                  </a:lnTo>
                  <a:lnTo>
                    <a:pt x="1447957" y="1274608"/>
                  </a:lnTo>
                  <a:lnTo>
                    <a:pt x="1457871" y="1271651"/>
                  </a:lnTo>
                  <a:lnTo>
                    <a:pt x="1467736" y="1270026"/>
                  </a:lnTo>
                  <a:lnTo>
                    <a:pt x="1747755" y="1270026"/>
                  </a:lnTo>
                  <a:lnTo>
                    <a:pt x="1747520" y="1267409"/>
                  </a:lnTo>
                  <a:lnTo>
                    <a:pt x="1745449" y="1262532"/>
                  </a:lnTo>
                  <a:lnTo>
                    <a:pt x="1744066" y="1252309"/>
                  </a:lnTo>
                  <a:lnTo>
                    <a:pt x="1742527" y="1242110"/>
                  </a:lnTo>
                  <a:lnTo>
                    <a:pt x="1741832" y="1236370"/>
                  </a:lnTo>
                  <a:lnTo>
                    <a:pt x="1701330" y="1236370"/>
                  </a:lnTo>
                  <a:lnTo>
                    <a:pt x="1691855" y="1192288"/>
                  </a:lnTo>
                  <a:lnTo>
                    <a:pt x="1691623" y="1192018"/>
                  </a:lnTo>
                  <a:lnTo>
                    <a:pt x="1659891" y="1192018"/>
                  </a:lnTo>
                  <a:lnTo>
                    <a:pt x="1652234" y="1191970"/>
                  </a:lnTo>
                  <a:lnTo>
                    <a:pt x="1644599" y="1191450"/>
                  </a:lnTo>
                  <a:lnTo>
                    <a:pt x="1635039" y="1185677"/>
                  </a:lnTo>
                  <a:lnTo>
                    <a:pt x="1624455" y="1182677"/>
                  </a:lnTo>
                  <a:lnTo>
                    <a:pt x="1586773" y="1155848"/>
                  </a:lnTo>
                  <a:lnTo>
                    <a:pt x="1582305" y="1147838"/>
                  </a:lnTo>
                  <a:lnTo>
                    <a:pt x="1579816" y="1145438"/>
                  </a:lnTo>
                  <a:lnTo>
                    <a:pt x="1567505" y="1140367"/>
                  </a:lnTo>
                  <a:lnTo>
                    <a:pt x="1554898" y="1135773"/>
                  </a:lnTo>
                  <a:lnTo>
                    <a:pt x="1530214" y="1127366"/>
                  </a:lnTo>
                  <a:lnTo>
                    <a:pt x="1519313" y="1127366"/>
                  </a:lnTo>
                  <a:lnTo>
                    <a:pt x="1512125" y="1124521"/>
                  </a:lnTo>
                  <a:lnTo>
                    <a:pt x="1506156" y="1120114"/>
                  </a:lnTo>
                  <a:lnTo>
                    <a:pt x="1502219" y="1117714"/>
                  </a:lnTo>
                  <a:close/>
                </a:path>
                <a:path w="3584575" h="1535429" extrusionOk="0">
                  <a:moveTo>
                    <a:pt x="1740814" y="1221613"/>
                  </a:moveTo>
                  <a:lnTo>
                    <a:pt x="1728177" y="1226718"/>
                  </a:lnTo>
                  <a:lnTo>
                    <a:pt x="1721840" y="1229156"/>
                  </a:lnTo>
                  <a:lnTo>
                    <a:pt x="1720926" y="1229550"/>
                  </a:lnTo>
                  <a:lnTo>
                    <a:pt x="1714588" y="1232395"/>
                  </a:lnTo>
                  <a:lnTo>
                    <a:pt x="1707997" y="1234579"/>
                  </a:lnTo>
                  <a:lnTo>
                    <a:pt x="1701330" y="1236370"/>
                  </a:lnTo>
                  <a:lnTo>
                    <a:pt x="1741832" y="1236370"/>
                  </a:lnTo>
                  <a:lnTo>
                    <a:pt x="1741290" y="1231892"/>
                  </a:lnTo>
                  <a:lnTo>
                    <a:pt x="1740814" y="1221613"/>
                  </a:lnTo>
                  <a:close/>
                </a:path>
                <a:path w="3584575" h="1535429" extrusionOk="0">
                  <a:moveTo>
                    <a:pt x="1676730" y="1188250"/>
                  </a:moveTo>
                  <a:lnTo>
                    <a:pt x="1674660" y="1188491"/>
                  </a:lnTo>
                  <a:lnTo>
                    <a:pt x="1667418" y="1191043"/>
                  </a:lnTo>
                  <a:lnTo>
                    <a:pt x="1659891" y="1192018"/>
                  </a:lnTo>
                  <a:lnTo>
                    <a:pt x="1691623" y="1192018"/>
                  </a:lnTo>
                  <a:lnTo>
                    <a:pt x="1688780" y="1188720"/>
                  </a:lnTo>
                  <a:lnTo>
                    <a:pt x="1681835" y="1188720"/>
                  </a:lnTo>
                  <a:lnTo>
                    <a:pt x="1676730" y="1188250"/>
                  </a:lnTo>
                  <a:close/>
                </a:path>
                <a:path w="3584575" h="1535429" extrusionOk="0">
                  <a:moveTo>
                    <a:pt x="1688058" y="1187881"/>
                  </a:moveTo>
                  <a:lnTo>
                    <a:pt x="1681835" y="1188720"/>
                  </a:lnTo>
                  <a:lnTo>
                    <a:pt x="1688780" y="1188720"/>
                  </a:lnTo>
                  <a:lnTo>
                    <a:pt x="1688058" y="1187881"/>
                  </a:lnTo>
                  <a:close/>
                </a:path>
                <a:path w="3584575" h="1535429" extrusionOk="0">
                  <a:moveTo>
                    <a:pt x="1526882" y="1126858"/>
                  </a:moveTo>
                  <a:lnTo>
                    <a:pt x="1519313" y="1127366"/>
                  </a:lnTo>
                  <a:lnTo>
                    <a:pt x="1530214" y="1127366"/>
                  </a:lnTo>
                  <a:lnTo>
                    <a:pt x="1529803" y="1127226"/>
                  </a:lnTo>
                  <a:lnTo>
                    <a:pt x="1526882" y="1126858"/>
                  </a:lnTo>
                  <a:close/>
                </a:path>
                <a:path w="3584575" h="1535429" extrusionOk="0">
                  <a:moveTo>
                    <a:pt x="1197398" y="1155269"/>
                  </a:moveTo>
                  <a:lnTo>
                    <a:pt x="1109498" y="1155269"/>
                  </a:lnTo>
                  <a:lnTo>
                    <a:pt x="1124405" y="1156065"/>
                  </a:lnTo>
                  <a:lnTo>
                    <a:pt x="1138948" y="1158913"/>
                  </a:lnTo>
                  <a:lnTo>
                    <a:pt x="1141539" y="1159675"/>
                  </a:lnTo>
                  <a:lnTo>
                    <a:pt x="1165021" y="1159911"/>
                  </a:lnTo>
                  <a:lnTo>
                    <a:pt x="1176768" y="1159759"/>
                  </a:lnTo>
                  <a:lnTo>
                    <a:pt x="1188504" y="1159281"/>
                  </a:lnTo>
                  <a:lnTo>
                    <a:pt x="1195399" y="1159281"/>
                  </a:lnTo>
                  <a:lnTo>
                    <a:pt x="1197398" y="1155269"/>
                  </a:lnTo>
                  <a:close/>
                </a:path>
                <a:path w="3584575" h="1535429" extrusionOk="0">
                  <a:moveTo>
                    <a:pt x="1195399" y="1159281"/>
                  </a:moveTo>
                  <a:lnTo>
                    <a:pt x="1188504" y="1159281"/>
                  </a:lnTo>
                  <a:lnTo>
                    <a:pt x="1195311" y="1159459"/>
                  </a:lnTo>
                  <a:lnTo>
                    <a:pt x="1195399" y="1159281"/>
                  </a:lnTo>
                  <a:close/>
                </a:path>
                <a:path w="3584575" h="1535429" extrusionOk="0">
                  <a:moveTo>
                    <a:pt x="1198107" y="1153845"/>
                  </a:moveTo>
                  <a:lnTo>
                    <a:pt x="1067727" y="1153845"/>
                  </a:lnTo>
                  <a:lnTo>
                    <a:pt x="1075055" y="1157757"/>
                  </a:lnTo>
                  <a:lnTo>
                    <a:pt x="1076248" y="1157820"/>
                  </a:lnTo>
                  <a:lnTo>
                    <a:pt x="1079830" y="1158074"/>
                  </a:lnTo>
                  <a:lnTo>
                    <a:pt x="1094537" y="1156085"/>
                  </a:lnTo>
                  <a:lnTo>
                    <a:pt x="1109498" y="1155269"/>
                  </a:lnTo>
                  <a:lnTo>
                    <a:pt x="1197398" y="1155269"/>
                  </a:lnTo>
                  <a:lnTo>
                    <a:pt x="1198107" y="1153845"/>
                  </a:lnTo>
                  <a:close/>
                </a:path>
                <a:path w="3584575" h="1535429" extrusionOk="0">
                  <a:moveTo>
                    <a:pt x="1051521" y="1021638"/>
                  </a:moveTo>
                  <a:lnTo>
                    <a:pt x="1044524" y="1023962"/>
                  </a:lnTo>
                  <a:lnTo>
                    <a:pt x="1030643" y="1028890"/>
                  </a:lnTo>
                  <a:lnTo>
                    <a:pt x="1030663" y="1038936"/>
                  </a:lnTo>
                  <a:lnTo>
                    <a:pt x="1030897" y="1048264"/>
                  </a:lnTo>
                  <a:lnTo>
                    <a:pt x="1030293" y="1057879"/>
                  </a:lnTo>
                  <a:lnTo>
                    <a:pt x="1010726" y="1090996"/>
                  </a:lnTo>
                  <a:lnTo>
                    <a:pt x="1002984" y="1100031"/>
                  </a:lnTo>
                  <a:lnTo>
                    <a:pt x="995921" y="1109586"/>
                  </a:lnTo>
                  <a:lnTo>
                    <a:pt x="1004059" y="1113150"/>
                  </a:lnTo>
                  <a:lnTo>
                    <a:pt x="1012375" y="1116247"/>
                  </a:lnTo>
                  <a:lnTo>
                    <a:pt x="1020751" y="1119201"/>
                  </a:lnTo>
                  <a:lnTo>
                    <a:pt x="1029068" y="1122337"/>
                  </a:lnTo>
                  <a:lnTo>
                    <a:pt x="1018324" y="1148715"/>
                  </a:lnTo>
                  <a:lnTo>
                    <a:pt x="1025842" y="1150148"/>
                  </a:lnTo>
                  <a:lnTo>
                    <a:pt x="1033325" y="1151731"/>
                  </a:lnTo>
                  <a:lnTo>
                    <a:pt x="1048270" y="1155052"/>
                  </a:lnTo>
                  <a:lnTo>
                    <a:pt x="1051483" y="1155268"/>
                  </a:lnTo>
                  <a:lnTo>
                    <a:pt x="1067727" y="1153845"/>
                  </a:lnTo>
                  <a:lnTo>
                    <a:pt x="1198107" y="1153845"/>
                  </a:lnTo>
                  <a:lnTo>
                    <a:pt x="1198702" y="1152652"/>
                  </a:lnTo>
                  <a:lnTo>
                    <a:pt x="1203261" y="1148791"/>
                  </a:lnTo>
                  <a:lnTo>
                    <a:pt x="1201978" y="1139571"/>
                  </a:lnTo>
                  <a:lnTo>
                    <a:pt x="1176870" y="1114476"/>
                  </a:lnTo>
                  <a:lnTo>
                    <a:pt x="1168387" y="1106233"/>
                  </a:lnTo>
                  <a:lnTo>
                    <a:pt x="1160134" y="1100604"/>
                  </a:lnTo>
                  <a:lnTo>
                    <a:pt x="1150777" y="1096770"/>
                  </a:lnTo>
                  <a:lnTo>
                    <a:pt x="1141617" y="1092676"/>
                  </a:lnTo>
                  <a:lnTo>
                    <a:pt x="1133957" y="1086269"/>
                  </a:lnTo>
                  <a:lnTo>
                    <a:pt x="1126091" y="1074269"/>
                  </a:lnTo>
                  <a:lnTo>
                    <a:pt x="1120444" y="1061072"/>
                  </a:lnTo>
                  <a:lnTo>
                    <a:pt x="1117884" y="1047103"/>
                  </a:lnTo>
                  <a:lnTo>
                    <a:pt x="1118220" y="1043647"/>
                  </a:lnTo>
                  <a:lnTo>
                    <a:pt x="1096365" y="1043647"/>
                  </a:lnTo>
                  <a:lnTo>
                    <a:pt x="1088275" y="1041425"/>
                  </a:lnTo>
                  <a:lnTo>
                    <a:pt x="1082776" y="1034973"/>
                  </a:lnTo>
                  <a:lnTo>
                    <a:pt x="1076985" y="1029398"/>
                  </a:lnTo>
                  <a:lnTo>
                    <a:pt x="1074026" y="1028890"/>
                  </a:lnTo>
                  <a:lnTo>
                    <a:pt x="1067803" y="1028382"/>
                  </a:lnTo>
                  <a:lnTo>
                    <a:pt x="1061935" y="1026223"/>
                  </a:lnTo>
                  <a:lnTo>
                    <a:pt x="1056728" y="1022908"/>
                  </a:lnTo>
                  <a:lnTo>
                    <a:pt x="1055420" y="1022629"/>
                  </a:lnTo>
                  <a:lnTo>
                    <a:pt x="1051521" y="1021638"/>
                  </a:lnTo>
                  <a:close/>
                </a:path>
                <a:path w="3584575" h="1535429" extrusionOk="0">
                  <a:moveTo>
                    <a:pt x="1111999" y="1032421"/>
                  </a:moveTo>
                  <a:lnTo>
                    <a:pt x="1110386" y="1033411"/>
                  </a:lnTo>
                  <a:lnTo>
                    <a:pt x="1105509" y="1036281"/>
                  </a:lnTo>
                  <a:lnTo>
                    <a:pt x="1102233" y="1038936"/>
                  </a:lnTo>
                  <a:lnTo>
                    <a:pt x="1101102" y="1039812"/>
                  </a:lnTo>
                  <a:lnTo>
                    <a:pt x="1097572" y="1042695"/>
                  </a:lnTo>
                  <a:lnTo>
                    <a:pt x="1096365" y="1043647"/>
                  </a:lnTo>
                  <a:lnTo>
                    <a:pt x="1118220" y="1043647"/>
                  </a:lnTo>
                  <a:lnTo>
                    <a:pt x="1119276" y="1032789"/>
                  </a:lnTo>
                  <a:lnTo>
                    <a:pt x="1111999" y="1032421"/>
                  </a:lnTo>
                  <a:close/>
                </a:path>
                <a:path w="3584575" h="1535429" extrusionOk="0">
                  <a:moveTo>
                    <a:pt x="338601" y="1117574"/>
                  </a:moveTo>
                  <a:lnTo>
                    <a:pt x="304393" y="1117574"/>
                  </a:lnTo>
                  <a:lnTo>
                    <a:pt x="312851" y="1122654"/>
                  </a:lnTo>
                  <a:lnTo>
                    <a:pt x="312943" y="1131544"/>
                  </a:lnTo>
                  <a:lnTo>
                    <a:pt x="313105" y="1135354"/>
                  </a:lnTo>
                  <a:lnTo>
                    <a:pt x="318096" y="1136624"/>
                  </a:lnTo>
                  <a:lnTo>
                    <a:pt x="319773" y="1136624"/>
                  </a:lnTo>
                  <a:lnTo>
                    <a:pt x="328803" y="1131544"/>
                  </a:lnTo>
                  <a:lnTo>
                    <a:pt x="333400" y="1127734"/>
                  </a:lnTo>
                  <a:lnTo>
                    <a:pt x="335178" y="1125194"/>
                  </a:lnTo>
                  <a:lnTo>
                    <a:pt x="336892" y="1121384"/>
                  </a:lnTo>
                  <a:lnTo>
                    <a:pt x="338569" y="1118844"/>
                  </a:lnTo>
                  <a:lnTo>
                    <a:pt x="338601" y="1117574"/>
                  </a:lnTo>
                  <a:close/>
                </a:path>
                <a:path w="3584575" h="1535429" extrusionOk="0">
                  <a:moveTo>
                    <a:pt x="255062" y="927074"/>
                  </a:moveTo>
                  <a:lnTo>
                    <a:pt x="234924" y="927074"/>
                  </a:lnTo>
                  <a:lnTo>
                    <a:pt x="231148" y="935964"/>
                  </a:lnTo>
                  <a:lnTo>
                    <a:pt x="224826" y="943584"/>
                  </a:lnTo>
                  <a:lnTo>
                    <a:pt x="216749" y="948664"/>
                  </a:lnTo>
                  <a:lnTo>
                    <a:pt x="207708" y="952474"/>
                  </a:lnTo>
                  <a:lnTo>
                    <a:pt x="209461" y="960094"/>
                  </a:lnTo>
                  <a:lnTo>
                    <a:pt x="211823" y="962634"/>
                  </a:lnTo>
                  <a:lnTo>
                    <a:pt x="212839" y="966444"/>
                  </a:lnTo>
                  <a:lnTo>
                    <a:pt x="212445" y="970254"/>
                  </a:lnTo>
                  <a:lnTo>
                    <a:pt x="213385" y="974064"/>
                  </a:lnTo>
                  <a:lnTo>
                    <a:pt x="215252" y="977874"/>
                  </a:lnTo>
                  <a:lnTo>
                    <a:pt x="217690" y="982954"/>
                  </a:lnTo>
                  <a:lnTo>
                    <a:pt x="215760" y="988034"/>
                  </a:lnTo>
                  <a:lnTo>
                    <a:pt x="214922" y="989304"/>
                  </a:lnTo>
                  <a:lnTo>
                    <a:pt x="213321" y="994384"/>
                  </a:lnTo>
                  <a:lnTo>
                    <a:pt x="212483" y="995654"/>
                  </a:lnTo>
                  <a:lnTo>
                    <a:pt x="207810" y="1002004"/>
                  </a:lnTo>
                  <a:lnTo>
                    <a:pt x="202171" y="1007084"/>
                  </a:lnTo>
                  <a:lnTo>
                    <a:pt x="198272" y="1012164"/>
                  </a:lnTo>
                  <a:lnTo>
                    <a:pt x="200748" y="1018514"/>
                  </a:lnTo>
                  <a:lnTo>
                    <a:pt x="204101" y="1024864"/>
                  </a:lnTo>
                  <a:lnTo>
                    <a:pt x="207302" y="1029944"/>
                  </a:lnTo>
                  <a:lnTo>
                    <a:pt x="203657" y="1037564"/>
                  </a:lnTo>
                  <a:lnTo>
                    <a:pt x="200126" y="1045184"/>
                  </a:lnTo>
                  <a:lnTo>
                    <a:pt x="194119" y="1051534"/>
                  </a:lnTo>
                  <a:lnTo>
                    <a:pt x="190766" y="1055344"/>
                  </a:lnTo>
                  <a:lnTo>
                    <a:pt x="189674" y="1055344"/>
                  </a:lnTo>
                  <a:lnTo>
                    <a:pt x="184099" y="1060424"/>
                  </a:lnTo>
                  <a:lnTo>
                    <a:pt x="158635" y="1060424"/>
                  </a:lnTo>
                  <a:lnTo>
                    <a:pt x="156451" y="1065504"/>
                  </a:lnTo>
                  <a:lnTo>
                    <a:pt x="159181" y="1069314"/>
                  </a:lnTo>
                  <a:lnTo>
                    <a:pt x="162928" y="1073124"/>
                  </a:lnTo>
                  <a:lnTo>
                    <a:pt x="167335" y="1079474"/>
                  </a:lnTo>
                  <a:lnTo>
                    <a:pt x="162788" y="1084554"/>
                  </a:lnTo>
                  <a:lnTo>
                    <a:pt x="160858" y="1088364"/>
                  </a:lnTo>
                  <a:lnTo>
                    <a:pt x="161002" y="1103604"/>
                  </a:lnTo>
                  <a:lnTo>
                    <a:pt x="160894" y="1107414"/>
                  </a:lnTo>
                  <a:lnTo>
                    <a:pt x="160820" y="1112494"/>
                  </a:lnTo>
                  <a:lnTo>
                    <a:pt x="166281" y="1113764"/>
                  </a:lnTo>
                  <a:lnTo>
                    <a:pt x="170294" y="1118844"/>
                  </a:lnTo>
                  <a:lnTo>
                    <a:pt x="171488" y="1123924"/>
                  </a:lnTo>
                  <a:lnTo>
                    <a:pt x="195635" y="1123924"/>
                  </a:lnTo>
                  <a:lnTo>
                    <a:pt x="226250" y="1107414"/>
                  </a:lnTo>
                  <a:lnTo>
                    <a:pt x="229234" y="1103604"/>
                  </a:lnTo>
                  <a:lnTo>
                    <a:pt x="338137" y="1103604"/>
                  </a:lnTo>
                  <a:lnTo>
                    <a:pt x="347713" y="1101064"/>
                  </a:lnTo>
                  <a:lnTo>
                    <a:pt x="353034" y="1098524"/>
                  </a:lnTo>
                  <a:lnTo>
                    <a:pt x="355409" y="1097254"/>
                  </a:lnTo>
                  <a:lnTo>
                    <a:pt x="361539" y="1093444"/>
                  </a:lnTo>
                  <a:lnTo>
                    <a:pt x="367874" y="1089634"/>
                  </a:lnTo>
                  <a:lnTo>
                    <a:pt x="374504" y="1085824"/>
                  </a:lnTo>
                  <a:lnTo>
                    <a:pt x="381520" y="1084554"/>
                  </a:lnTo>
                  <a:lnTo>
                    <a:pt x="384695" y="1083284"/>
                  </a:lnTo>
                  <a:lnTo>
                    <a:pt x="385551" y="1076934"/>
                  </a:lnTo>
                  <a:lnTo>
                    <a:pt x="386138" y="1070584"/>
                  </a:lnTo>
                  <a:lnTo>
                    <a:pt x="385204" y="1065504"/>
                  </a:lnTo>
                  <a:lnTo>
                    <a:pt x="381495" y="1060424"/>
                  </a:lnTo>
                  <a:lnTo>
                    <a:pt x="372556" y="1052804"/>
                  </a:lnTo>
                  <a:lnTo>
                    <a:pt x="363913" y="1043914"/>
                  </a:lnTo>
                  <a:lnTo>
                    <a:pt x="355025" y="1036294"/>
                  </a:lnTo>
                  <a:lnTo>
                    <a:pt x="345351" y="1029944"/>
                  </a:lnTo>
                  <a:lnTo>
                    <a:pt x="342836" y="1028674"/>
                  </a:lnTo>
                  <a:lnTo>
                    <a:pt x="334962" y="1027404"/>
                  </a:lnTo>
                  <a:lnTo>
                    <a:pt x="335178" y="1021054"/>
                  </a:lnTo>
                  <a:lnTo>
                    <a:pt x="335216" y="1013434"/>
                  </a:lnTo>
                  <a:lnTo>
                    <a:pt x="335953" y="1007084"/>
                  </a:lnTo>
                  <a:lnTo>
                    <a:pt x="337337" y="1003274"/>
                  </a:lnTo>
                  <a:lnTo>
                    <a:pt x="337769" y="1002004"/>
                  </a:lnTo>
                  <a:lnTo>
                    <a:pt x="339775" y="996924"/>
                  </a:lnTo>
                  <a:lnTo>
                    <a:pt x="339407" y="990574"/>
                  </a:lnTo>
                  <a:lnTo>
                    <a:pt x="338353" y="985494"/>
                  </a:lnTo>
                  <a:lnTo>
                    <a:pt x="336346" y="980414"/>
                  </a:lnTo>
                  <a:lnTo>
                    <a:pt x="335699" y="979144"/>
                  </a:lnTo>
                  <a:lnTo>
                    <a:pt x="330885" y="976604"/>
                  </a:lnTo>
                  <a:lnTo>
                    <a:pt x="330047" y="976604"/>
                  </a:lnTo>
                  <a:lnTo>
                    <a:pt x="324142" y="975334"/>
                  </a:lnTo>
                  <a:lnTo>
                    <a:pt x="319049" y="972794"/>
                  </a:lnTo>
                  <a:lnTo>
                    <a:pt x="317334" y="971524"/>
                  </a:lnTo>
                  <a:lnTo>
                    <a:pt x="313359" y="971524"/>
                  </a:lnTo>
                  <a:lnTo>
                    <a:pt x="311543" y="970254"/>
                  </a:lnTo>
                  <a:lnTo>
                    <a:pt x="307898" y="968984"/>
                  </a:lnTo>
                  <a:lnTo>
                    <a:pt x="306070" y="968984"/>
                  </a:lnTo>
                  <a:lnTo>
                    <a:pt x="303263" y="967714"/>
                  </a:lnTo>
                  <a:lnTo>
                    <a:pt x="293827" y="962634"/>
                  </a:lnTo>
                  <a:lnTo>
                    <a:pt x="287254" y="952474"/>
                  </a:lnTo>
                  <a:lnTo>
                    <a:pt x="281081" y="943584"/>
                  </a:lnTo>
                  <a:lnTo>
                    <a:pt x="272846" y="935964"/>
                  </a:lnTo>
                  <a:lnTo>
                    <a:pt x="264505" y="929614"/>
                  </a:lnTo>
                  <a:lnTo>
                    <a:pt x="255062" y="927074"/>
                  </a:lnTo>
                  <a:close/>
                </a:path>
                <a:path w="3584575" h="1535429" extrusionOk="0">
                  <a:moveTo>
                    <a:pt x="338137" y="1103604"/>
                  </a:moveTo>
                  <a:lnTo>
                    <a:pt x="231495" y="1103604"/>
                  </a:lnTo>
                  <a:lnTo>
                    <a:pt x="232994" y="1108684"/>
                  </a:lnTo>
                  <a:lnTo>
                    <a:pt x="234454" y="1112494"/>
                  </a:lnTo>
                  <a:lnTo>
                    <a:pt x="237655" y="1118844"/>
                  </a:lnTo>
                  <a:lnTo>
                    <a:pt x="237223" y="1123924"/>
                  </a:lnTo>
                  <a:lnTo>
                    <a:pt x="242315" y="1121384"/>
                  </a:lnTo>
                  <a:lnTo>
                    <a:pt x="248297" y="1118844"/>
                  </a:lnTo>
                  <a:lnTo>
                    <a:pt x="260629" y="1118844"/>
                  </a:lnTo>
                  <a:lnTo>
                    <a:pt x="266839" y="1117574"/>
                  </a:lnTo>
                  <a:lnTo>
                    <a:pt x="272376" y="1115034"/>
                  </a:lnTo>
                  <a:lnTo>
                    <a:pt x="338664" y="1115034"/>
                  </a:lnTo>
                  <a:lnTo>
                    <a:pt x="338552" y="1108684"/>
                  </a:lnTo>
                  <a:lnTo>
                    <a:pt x="338137" y="1103604"/>
                  </a:lnTo>
                  <a:close/>
                </a:path>
                <a:path w="3584575" h="1535429" extrusionOk="0">
                  <a:moveTo>
                    <a:pt x="448640" y="958824"/>
                  </a:moveTo>
                  <a:lnTo>
                    <a:pt x="321817" y="958824"/>
                  </a:lnTo>
                  <a:lnTo>
                    <a:pt x="323519" y="960094"/>
                  </a:lnTo>
                  <a:lnTo>
                    <a:pt x="326948" y="961364"/>
                  </a:lnTo>
                  <a:lnTo>
                    <a:pt x="328625" y="962634"/>
                  </a:lnTo>
                  <a:lnTo>
                    <a:pt x="332701" y="962634"/>
                  </a:lnTo>
                  <a:lnTo>
                    <a:pt x="334568" y="963904"/>
                  </a:lnTo>
                  <a:lnTo>
                    <a:pt x="338353" y="965174"/>
                  </a:lnTo>
                  <a:lnTo>
                    <a:pt x="340207" y="965174"/>
                  </a:lnTo>
                  <a:lnTo>
                    <a:pt x="343014" y="967714"/>
                  </a:lnTo>
                  <a:lnTo>
                    <a:pt x="348881" y="971524"/>
                  </a:lnTo>
                  <a:lnTo>
                    <a:pt x="349716" y="982954"/>
                  </a:lnTo>
                  <a:lnTo>
                    <a:pt x="349802" y="1007084"/>
                  </a:lnTo>
                  <a:lnTo>
                    <a:pt x="349973" y="1015974"/>
                  </a:lnTo>
                  <a:lnTo>
                    <a:pt x="360292" y="1021054"/>
                  </a:lnTo>
                  <a:lnTo>
                    <a:pt x="369038" y="1028674"/>
                  </a:lnTo>
                  <a:lnTo>
                    <a:pt x="377414" y="1037564"/>
                  </a:lnTo>
                  <a:lnTo>
                    <a:pt x="386626" y="1043914"/>
                  </a:lnTo>
                  <a:lnTo>
                    <a:pt x="392433" y="1048994"/>
                  </a:lnTo>
                  <a:lnTo>
                    <a:pt x="396268" y="1055344"/>
                  </a:lnTo>
                  <a:lnTo>
                    <a:pt x="399070" y="1062964"/>
                  </a:lnTo>
                  <a:lnTo>
                    <a:pt x="401777" y="1069314"/>
                  </a:lnTo>
                  <a:lnTo>
                    <a:pt x="402259" y="1070584"/>
                  </a:lnTo>
                  <a:lnTo>
                    <a:pt x="405620" y="1078204"/>
                  </a:lnTo>
                  <a:lnTo>
                    <a:pt x="408427" y="1085824"/>
                  </a:lnTo>
                  <a:lnTo>
                    <a:pt x="410655" y="1094714"/>
                  </a:lnTo>
                  <a:lnTo>
                    <a:pt x="412280" y="1102334"/>
                  </a:lnTo>
                  <a:lnTo>
                    <a:pt x="413080" y="1104874"/>
                  </a:lnTo>
                  <a:lnTo>
                    <a:pt x="413664" y="1107414"/>
                  </a:lnTo>
                  <a:lnTo>
                    <a:pt x="415518" y="1112494"/>
                  </a:lnTo>
                  <a:lnTo>
                    <a:pt x="413689" y="1117574"/>
                  </a:lnTo>
                  <a:lnTo>
                    <a:pt x="417956" y="1117574"/>
                  </a:lnTo>
                  <a:lnTo>
                    <a:pt x="423938" y="1121384"/>
                  </a:lnTo>
                  <a:lnTo>
                    <a:pt x="427393" y="1117574"/>
                  </a:lnTo>
                  <a:lnTo>
                    <a:pt x="451980" y="1092174"/>
                  </a:lnTo>
                  <a:lnTo>
                    <a:pt x="458508" y="1088364"/>
                  </a:lnTo>
                  <a:lnTo>
                    <a:pt x="477748" y="1088364"/>
                  </a:lnTo>
                  <a:lnTo>
                    <a:pt x="483209" y="1087094"/>
                  </a:lnTo>
                  <a:lnTo>
                    <a:pt x="489153" y="1085824"/>
                  </a:lnTo>
                  <a:lnTo>
                    <a:pt x="503288" y="1085824"/>
                  </a:lnTo>
                  <a:lnTo>
                    <a:pt x="507403" y="1083284"/>
                  </a:lnTo>
                  <a:lnTo>
                    <a:pt x="516801" y="1083284"/>
                  </a:lnTo>
                  <a:lnTo>
                    <a:pt x="521347" y="1082014"/>
                  </a:lnTo>
                  <a:lnTo>
                    <a:pt x="524446" y="1079474"/>
                  </a:lnTo>
                  <a:lnTo>
                    <a:pt x="540156" y="1079474"/>
                  </a:lnTo>
                  <a:lnTo>
                    <a:pt x="539127" y="1074394"/>
                  </a:lnTo>
                  <a:lnTo>
                    <a:pt x="538873" y="1069314"/>
                  </a:lnTo>
                  <a:lnTo>
                    <a:pt x="538035" y="1068044"/>
                  </a:lnTo>
                  <a:lnTo>
                    <a:pt x="535419" y="1062964"/>
                  </a:lnTo>
                  <a:lnTo>
                    <a:pt x="535457" y="1057884"/>
                  </a:lnTo>
                  <a:lnTo>
                    <a:pt x="531698" y="1051534"/>
                  </a:lnTo>
                  <a:lnTo>
                    <a:pt x="530428" y="1046454"/>
                  </a:lnTo>
                  <a:lnTo>
                    <a:pt x="530313" y="1045184"/>
                  </a:lnTo>
                  <a:lnTo>
                    <a:pt x="530059" y="1045184"/>
                  </a:lnTo>
                  <a:lnTo>
                    <a:pt x="528269" y="1041374"/>
                  </a:lnTo>
                  <a:lnTo>
                    <a:pt x="521615" y="1028674"/>
                  </a:lnTo>
                  <a:lnTo>
                    <a:pt x="515181" y="1017244"/>
                  </a:lnTo>
                  <a:lnTo>
                    <a:pt x="509109" y="1004544"/>
                  </a:lnTo>
                  <a:lnTo>
                    <a:pt x="503542" y="991844"/>
                  </a:lnTo>
                  <a:lnTo>
                    <a:pt x="502551" y="989304"/>
                  </a:lnTo>
                  <a:lnTo>
                    <a:pt x="498767" y="988034"/>
                  </a:lnTo>
                  <a:lnTo>
                    <a:pt x="496468" y="986764"/>
                  </a:lnTo>
                  <a:lnTo>
                    <a:pt x="495706" y="981684"/>
                  </a:lnTo>
                  <a:lnTo>
                    <a:pt x="491083" y="980414"/>
                  </a:lnTo>
                  <a:lnTo>
                    <a:pt x="490600" y="980414"/>
                  </a:lnTo>
                  <a:lnTo>
                    <a:pt x="490347" y="979144"/>
                  </a:lnTo>
                  <a:lnTo>
                    <a:pt x="484479" y="977874"/>
                  </a:lnTo>
                  <a:lnTo>
                    <a:pt x="479234" y="976604"/>
                  </a:lnTo>
                  <a:lnTo>
                    <a:pt x="473113" y="972794"/>
                  </a:lnTo>
                  <a:lnTo>
                    <a:pt x="472427" y="972794"/>
                  </a:lnTo>
                  <a:lnTo>
                    <a:pt x="466991" y="970254"/>
                  </a:lnTo>
                  <a:lnTo>
                    <a:pt x="461746" y="970254"/>
                  </a:lnTo>
                  <a:lnTo>
                    <a:pt x="458216" y="966444"/>
                  </a:lnTo>
                  <a:lnTo>
                    <a:pt x="455193" y="961364"/>
                  </a:lnTo>
                  <a:lnTo>
                    <a:pt x="453110" y="960094"/>
                  </a:lnTo>
                  <a:lnTo>
                    <a:pt x="448640" y="958824"/>
                  </a:lnTo>
                  <a:close/>
                </a:path>
                <a:path w="3584575" h="1535429" extrusionOk="0">
                  <a:moveTo>
                    <a:pt x="260629" y="1118844"/>
                  </a:moveTo>
                  <a:lnTo>
                    <a:pt x="248297" y="1118844"/>
                  </a:lnTo>
                  <a:lnTo>
                    <a:pt x="254419" y="1120114"/>
                  </a:lnTo>
                  <a:lnTo>
                    <a:pt x="260629" y="1118844"/>
                  </a:lnTo>
                  <a:close/>
                </a:path>
                <a:path w="3584575" h="1535429" extrusionOk="0">
                  <a:moveTo>
                    <a:pt x="338664" y="1115034"/>
                  </a:moveTo>
                  <a:lnTo>
                    <a:pt x="279120" y="1115034"/>
                  </a:lnTo>
                  <a:lnTo>
                    <a:pt x="284657" y="1118844"/>
                  </a:lnTo>
                  <a:lnTo>
                    <a:pt x="294093" y="1118844"/>
                  </a:lnTo>
                  <a:lnTo>
                    <a:pt x="297256" y="1120114"/>
                  </a:lnTo>
                  <a:lnTo>
                    <a:pt x="304393" y="1117574"/>
                  </a:lnTo>
                  <a:lnTo>
                    <a:pt x="338601" y="1117574"/>
                  </a:lnTo>
                  <a:lnTo>
                    <a:pt x="338664" y="1115034"/>
                  </a:lnTo>
                  <a:close/>
                </a:path>
                <a:path w="3584575" h="1535429" extrusionOk="0">
                  <a:moveTo>
                    <a:pt x="477748" y="1088364"/>
                  </a:moveTo>
                  <a:lnTo>
                    <a:pt x="458508" y="1088364"/>
                  </a:lnTo>
                  <a:lnTo>
                    <a:pt x="465975" y="1089634"/>
                  </a:lnTo>
                  <a:lnTo>
                    <a:pt x="473049" y="1089634"/>
                  </a:lnTo>
                  <a:lnTo>
                    <a:pt x="477748" y="1088364"/>
                  </a:lnTo>
                  <a:close/>
                </a:path>
                <a:path w="3584575" h="1535429" extrusionOk="0">
                  <a:moveTo>
                    <a:pt x="503288" y="1085824"/>
                  </a:moveTo>
                  <a:lnTo>
                    <a:pt x="489153" y="1085824"/>
                  </a:lnTo>
                  <a:lnTo>
                    <a:pt x="495007" y="1087094"/>
                  </a:lnTo>
                  <a:lnTo>
                    <a:pt x="503288" y="1085824"/>
                  </a:lnTo>
                  <a:close/>
                </a:path>
                <a:path w="3584575" h="1535429" extrusionOk="0">
                  <a:moveTo>
                    <a:pt x="176225" y="1057884"/>
                  </a:moveTo>
                  <a:lnTo>
                    <a:pt x="169671" y="1057884"/>
                  </a:lnTo>
                  <a:lnTo>
                    <a:pt x="161988" y="1059154"/>
                  </a:lnTo>
                  <a:lnTo>
                    <a:pt x="159435" y="1060424"/>
                  </a:lnTo>
                  <a:lnTo>
                    <a:pt x="184099" y="1060424"/>
                  </a:lnTo>
                  <a:lnTo>
                    <a:pt x="176225" y="1057884"/>
                  </a:lnTo>
                  <a:close/>
                </a:path>
                <a:path w="3584575" h="1535429" extrusionOk="0">
                  <a:moveTo>
                    <a:pt x="343966" y="890244"/>
                  </a:moveTo>
                  <a:lnTo>
                    <a:pt x="330669" y="894054"/>
                  </a:lnTo>
                  <a:lnTo>
                    <a:pt x="329717" y="895324"/>
                  </a:lnTo>
                  <a:lnTo>
                    <a:pt x="322492" y="897864"/>
                  </a:lnTo>
                  <a:lnTo>
                    <a:pt x="298949" y="939774"/>
                  </a:lnTo>
                  <a:lnTo>
                    <a:pt x="297040" y="947394"/>
                  </a:lnTo>
                  <a:lnTo>
                    <a:pt x="300494" y="949934"/>
                  </a:lnTo>
                  <a:lnTo>
                    <a:pt x="306323" y="952474"/>
                  </a:lnTo>
                  <a:lnTo>
                    <a:pt x="313359" y="953744"/>
                  </a:lnTo>
                  <a:lnTo>
                    <a:pt x="317512" y="960094"/>
                  </a:lnTo>
                  <a:lnTo>
                    <a:pt x="321817" y="958824"/>
                  </a:lnTo>
                  <a:lnTo>
                    <a:pt x="448640" y="958824"/>
                  </a:lnTo>
                  <a:lnTo>
                    <a:pt x="444512" y="957554"/>
                  </a:lnTo>
                  <a:lnTo>
                    <a:pt x="440944" y="953744"/>
                  </a:lnTo>
                  <a:lnTo>
                    <a:pt x="437045" y="952474"/>
                  </a:lnTo>
                  <a:lnTo>
                    <a:pt x="430237" y="949934"/>
                  </a:lnTo>
                  <a:lnTo>
                    <a:pt x="426186" y="948664"/>
                  </a:lnTo>
                  <a:lnTo>
                    <a:pt x="419379" y="946124"/>
                  </a:lnTo>
                  <a:lnTo>
                    <a:pt x="415150" y="946124"/>
                  </a:lnTo>
                  <a:lnTo>
                    <a:pt x="408190" y="942314"/>
                  </a:lnTo>
                  <a:lnTo>
                    <a:pt x="403644" y="939774"/>
                  </a:lnTo>
                  <a:lnTo>
                    <a:pt x="402615" y="939774"/>
                  </a:lnTo>
                  <a:lnTo>
                    <a:pt x="378650" y="920724"/>
                  </a:lnTo>
                  <a:lnTo>
                    <a:pt x="373875" y="916914"/>
                  </a:lnTo>
                  <a:lnTo>
                    <a:pt x="365614" y="910564"/>
                  </a:lnTo>
                  <a:lnTo>
                    <a:pt x="358125" y="904214"/>
                  </a:lnTo>
                  <a:lnTo>
                    <a:pt x="343966" y="890244"/>
                  </a:lnTo>
                  <a:close/>
                </a:path>
                <a:path w="3584575" h="1535429" extrusionOk="0">
                  <a:moveTo>
                    <a:pt x="812271" y="1195501"/>
                  </a:moveTo>
                  <a:lnTo>
                    <a:pt x="785774" y="1195501"/>
                  </a:lnTo>
                  <a:lnTo>
                    <a:pt x="789635" y="1199311"/>
                  </a:lnTo>
                  <a:lnTo>
                    <a:pt x="791248" y="1203121"/>
                  </a:lnTo>
                  <a:lnTo>
                    <a:pt x="792124" y="1204391"/>
                  </a:lnTo>
                  <a:lnTo>
                    <a:pt x="793826" y="1206931"/>
                  </a:lnTo>
                  <a:lnTo>
                    <a:pt x="794702" y="1208201"/>
                  </a:lnTo>
                  <a:lnTo>
                    <a:pt x="796632" y="1208201"/>
                  </a:lnTo>
                  <a:lnTo>
                    <a:pt x="802424" y="1206931"/>
                  </a:lnTo>
                  <a:lnTo>
                    <a:pt x="807660" y="1200581"/>
                  </a:lnTo>
                  <a:lnTo>
                    <a:pt x="812271" y="1195501"/>
                  </a:lnTo>
                  <a:close/>
                </a:path>
                <a:path w="3584575" h="1535429" extrusionOk="0">
                  <a:moveTo>
                    <a:pt x="802500" y="912291"/>
                  </a:moveTo>
                  <a:lnTo>
                    <a:pt x="789571" y="916101"/>
                  </a:lnTo>
                  <a:lnTo>
                    <a:pt x="788911" y="916101"/>
                  </a:lnTo>
                  <a:lnTo>
                    <a:pt x="783060" y="918641"/>
                  </a:lnTo>
                  <a:lnTo>
                    <a:pt x="778309" y="923721"/>
                  </a:lnTo>
                  <a:lnTo>
                    <a:pt x="775516" y="928801"/>
                  </a:lnTo>
                  <a:lnTo>
                    <a:pt x="775527" y="932611"/>
                  </a:lnTo>
                  <a:lnTo>
                    <a:pt x="775652" y="941501"/>
                  </a:lnTo>
                  <a:lnTo>
                    <a:pt x="768209" y="947851"/>
                  </a:lnTo>
                  <a:lnTo>
                    <a:pt x="758925" y="951661"/>
                  </a:lnTo>
                  <a:lnTo>
                    <a:pt x="739254" y="956741"/>
                  </a:lnTo>
                  <a:lnTo>
                    <a:pt x="736409" y="956741"/>
                  </a:lnTo>
                  <a:lnTo>
                    <a:pt x="737730" y="960551"/>
                  </a:lnTo>
                  <a:lnTo>
                    <a:pt x="736955" y="964361"/>
                  </a:lnTo>
                  <a:lnTo>
                    <a:pt x="734123" y="966901"/>
                  </a:lnTo>
                  <a:lnTo>
                    <a:pt x="732701" y="974521"/>
                  </a:lnTo>
                  <a:lnTo>
                    <a:pt x="734009" y="980871"/>
                  </a:lnTo>
                  <a:lnTo>
                    <a:pt x="731062" y="985951"/>
                  </a:lnTo>
                  <a:lnTo>
                    <a:pt x="727341" y="988491"/>
                  </a:lnTo>
                  <a:lnTo>
                    <a:pt x="726097" y="991031"/>
                  </a:lnTo>
                  <a:lnTo>
                    <a:pt x="706831" y="1027861"/>
                  </a:lnTo>
                  <a:lnTo>
                    <a:pt x="706361" y="1032941"/>
                  </a:lnTo>
                  <a:lnTo>
                    <a:pt x="704570" y="1039291"/>
                  </a:lnTo>
                  <a:lnTo>
                    <a:pt x="708291" y="1043101"/>
                  </a:lnTo>
                  <a:lnTo>
                    <a:pt x="710869" y="1045641"/>
                  </a:lnTo>
                  <a:lnTo>
                    <a:pt x="711936" y="1049451"/>
                  </a:lnTo>
                  <a:lnTo>
                    <a:pt x="711492" y="1053261"/>
                  </a:lnTo>
                  <a:lnTo>
                    <a:pt x="711314" y="1058341"/>
                  </a:lnTo>
                  <a:lnTo>
                    <a:pt x="716051" y="1060881"/>
                  </a:lnTo>
                  <a:lnTo>
                    <a:pt x="718375" y="1067231"/>
                  </a:lnTo>
                  <a:lnTo>
                    <a:pt x="718358" y="1073581"/>
                  </a:lnTo>
                  <a:lnTo>
                    <a:pt x="718604" y="1076121"/>
                  </a:lnTo>
                  <a:lnTo>
                    <a:pt x="723557" y="1078661"/>
                  </a:lnTo>
                  <a:lnTo>
                    <a:pt x="724903" y="1085011"/>
                  </a:lnTo>
                  <a:lnTo>
                    <a:pt x="725551" y="1090091"/>
                  </a:lnTo>
                  <a:lnTo>
                    <a:pt x="726071" y="1092631"/>
                  </a:lnTo>
                  <a:lnTo>
                    <a:pt x="728933" y="1101521"/>
                  </a:lnTo>
                  <a:lnTo>
                    <a:pt x="730811" y="1111681"/>
                  </a:lnTo>
                  <a:lnTo>
                    <a:pt x="730818" y="1120571"/>
                  </a:lnTo>
                  <a:lnTo>
                    <a:pt x="728065" y="1129461"/>
                  </a:lnTo>
                  <a:lnTo>
                    <a:pt x="753249" y="1133271"/>
                  </a:lnTo>
                  <a:lnTo>
                    <a:pt x="753259" y="1142161"/>
                  </a:lnTo>
                  <a:lnTo>
                    <a:pt x="751586" y="1149781"/>
                  </a:lnTo>
                  <a:lnTo>
                    <a:pt x="749359" y="1158671"/>
                  </a:lnTo>
                  <a:lnTo>
                    <a:pt x="747712" y="1167561"/>
                  </a:lnTo>
                  <a:lnTo>
                    <a:pt x="749029" y="1175181"/>
                  </a:lnTo>
                  <a:lnTo>
                    <a:pt x="748901" y="1184071"/>
                  </a:lnTo>
                  <a:lnTo>
                    <a:pt x="747585" y="1192961"/>
                  </a:lnTo>
                  <a:lnTo>
                    <a:pt x="745337" y="1201851"/>
                  </a:lnTo>
                  <a:lnTo>
                    <a:pt x="751967" y="1200581"/>
                  </a:lnTo>
                  <a:lnTo>
                    <a:pt x="758825" y="1200581"/>
                  </a:lnTo>
                  <a:lnTo>
                    <a:pt x="765302" y="1199311"/>
                  </a:lnTo>
                  <a:lnTo>
                    <a:pt x="767054" y="1198041"/>
                  </a:lnTo>
                  <a:lnTo>
                    <a:pt x="772337" y="1196771"/>
                  </a:lnTo>
                  <a:lnTo>
                    <a:pt x="781189" y="1196771"/>
                  </a:lnTo>
                  <a:lnTo>
                    <a:pt x="785774" y="1195501"/>
                  </a:lnTo>
                  <a:lnTo>
                    <a:pt x="812271" y="1195501"/>
                  </a:lnTo>
                  <a:lnTo>
                    <a:pt x="813423" y="1194231"/>
                  </a:lnTo>
                  <a:lnTo>
                    <a:pt x="819399" y="1189151"/>
                  </a:lnTo>
                  <a:lnTo>
                    <a:pt x="825271" y="1182801"/>
                  </a:lnTo>
                  <a:lnTo>
                    <a:pt x="831798" y="1170101"/>
                  </a:lnTo>
                  <a:lnTo>
                    <a:pt x="837550" y="1157401"/>
                  </a:lnTo>
                  <a:lnTo>
                    <a:pt x="842700" y="1144701"/>
                  </a:lnTo>
                  <a:lnTo>
                    <a:pt x="847420" y="1130731"/>
                  </a:lnTo>
                  <a:lnTo>
                    <a:pt x="851827" y="1123111"/>
                  </a:lnTo>
                  <a:lnTo>
                    <a:pt x="858037" y="1115491"/>
                  </a:lnTo>
                  <a:lnTo>
                    <a:pt x="865304" y="1109141"/>
                  </a:lnTo>
                  <a:lnTo>
                    <a:pt x="873290" y="1104061"/>
                  </a:lnTo>
                  <a:lnTo>
                    <a:pt x="879551" y="1098981"/>
                  </a:lnTo>
                  <a:lnTo>
                    <a:pt x="905302" y="1098981"/>
                  </a:lnTo>
                  <a:lnTo>
                    <a:pt x="907605" y="1093901"/>
                  </a:lnTo>
                  <a:lnTo>
                    <a:pt x="911910" y="1087551"/>
                  </a:lnTo>
                  <a:lnTo>
                    <a:pt x="916139" y="1079931"/>
                  </a:lnTo>
                  <a:lnTo>
                    <a:pt x="888650" y="1079931"/>
                  </a:lnTo>
                  <a:lnTo>
                    <a:pt x="879919" y="1077391"/>
                  </a:lnTo>
                  <a:lnTo>
                    <a:pt x="870445" y="1077391"/>
                  </a:lnTo>
                  <a:lnTo>
                    <a:pt x="866990" y="1076121"/>
                  </a:lnTo>
                  <a:lnTo>
                    <a:pt x="863930" y="1074851"/>
                  </a:lnTo>
                  <a:lnTo>
                    <a:pt x="851357" y="1074851"/>
                  </a:lnTo>
                  <a:lnTo>
                    <a:pt x="843635" y="1071041"/>
                  </a:lnTo>
                  <a:lnTo>
                    <a:pt x="842289" y="1063421"/>
                  </a:lnTo>
                  <a:lnTo>
                    <a:pt x="839736" y="1057071"/>
                  </a:lnTo>
                  <a:lnTo>
                    <a:pt x="839444" y="1055801"/>
                  </a:lnTo>
                  <a:lnTo>
                    <a:pt x="837514" y="1051991"/>
                  </a:lnTo>
                  <a:lnTo>
                    <a:pt x="835329" y="1048181"/>
                  </a:lnTo>
                  <a:lnTo>
                    <a:pt x="833069" y="1045641"/>
                  </a:lnTo>
                  <a:lnTo>
                    <a:pt x="830770" y="1041831"/>
                  </a:lnTo>
                  <a:lnTo>
                    <a:pt x="830262" y="1026591"/>
                  </a:lnTo>
                  <a:lnTo>
                    <a:pt x="835668" y="1021511"/>
                  </a:lnTo>
                  <a:lnTo>
                    <a:pt x="841390" y="1017701"/>
                  </a:lnTo>
                  <a:lnTo>
                    <a:pt x="847432" y="1012621"/>
                  </a:lnTo>
                  <a:lnTo>
                    <a:pt x="853795" y="1010081"/>
                  </a:lnTo>
                  <a:lnTo>
                    <a:pt x="855179" y="1008811"/>
                  </a:lnTo>
                  <a:lnTo>
                    <a:pt x="858570" y="1007541"/>
                  </a:lnTo>
                  <a:lnTo>
                    <a:pt x="928259" y="1007541"/>
                  </a:lnTo>
                  <a:lnTo>
                    <a:pt x="929431" y="1003731"/>
                  </a:lnTo>
                  <a:lnTo>
                    <a:pt x="931711" y="997381"/>
                  </a:lnTo>
                  <a:lnTo>
                    <a:pt x="925131" y="997381"/>
                  </a:lnTo>
                  <a:lnTo>
                    <a:pt x="922108" y="993571"/>
                  </a:lnTo>
                  <a:lnTo>
                    <a:pt x="917663" y="993571"/>
                  </a:lnTo>
                  <a:lnTo>
                    <a:pt x="910742" y="989761"/>
                  </a:lnTo>
                  <a:lnTo>
                    <a:pt x="907897" y="988491"/>
                  </a:lnTo>
                  <a:lnTo>
                    <a:pt x="904036" y="988491"/>
                  </a:lnTo>
                  <a:lnTo>
                    <a:pt x="896569" y="985951"/>
                  </a:lnTo>
                  <a:lnTo>
                    <a:pt x="892784" y="979601"/>
                  </a:lnTo>
                  <a:lnTo>
                    <a:pt x="889063" y="978331"/>
                  </a:lnTo>
                  <a:lnTo>
                    <a:pt x="884796" y="978331"/>
                  </a:lnTo>
                  <a:lnTo>
                    <a:pt x="882395" y="975791"/>
                  </a:lnTo>
                  <a:lnTo>
                    <a:pt x="881811" y="971981"/>
                  </a:lnTo>
                  <a:lnTo>
                    <a:pt x="880249" y="970711"/>
                  </a:lnTo>
                  <a:lnTo>
                    <a:pt x="867123" y="965631"/>
                  </a:lnTo>
                  <a:lnTo>
                    <a:pt x="857756" y="954201"/>
                  </a:lnTo>
                  <a:lnTo>
                    <a:pt x="849872" y="942771"/>
                  </a:lnTo>
                  <a:lnTo>
                    <a:pt x="841197" y="931341"/>
                  </a:lnTo>
                  <a:lnTo>
                    <a:pt x="830478" y="931341"/>
                  </a:lnTo>
                  <a:lnTo>
                    <a:pt x="827354" y="928801"/>
                  </a:lnTo>
                  <a:lnTo>
                    <a:pt x="825779" y="928801"/>
                  </a:lnTo>
                  <a:lnTo>
                    <a:pt x="817257" y="924991"/>
                  </a:lnTo>
                  <a:lnTo>
                    <a:pt x="812050" y="921181"/>
                  </a:lnTo>
                  <a:lnTo>
                    <a:pt x="807313" y="917371"/>
                  </a:lnTo>
                  <a:lnTo>
                    <a:pt x="802500" y="912291"/>
                  </a:lnTo>
                  <a:close/>
                </a:path>
                <a:path w="3584575" h="1535429" extrusionOk="0">
                  <a:moveTo>
                    <a:pt x="905302" y="1098981"/>
                  </a:moveTo>
                  <a:lnTo>
                    <a:pt x="895007" y="1098981"/>
                  </a:lnTo>
                  <a:lnTo>
                    <a:pt x="902436" y="1100251"/>
                  </a:lnTo>
                  <a:lnTo>
                    <a:pt x="904151" y="1101521"/>
                  </a:lnTo>
                  <a:lnTo>
                    <a:pt x="905302" y="1098981"/>
                  </a:lnTo>
                  <a:close/>
                </a:path>
                <a:path w="3584575" h="1535429" extrusionOk="0">
                  <a:moveTo>
                    <a:pt x="877620" y="1076121"/>
                  </a:moveTo>
                  <a:lnTo>
                    <a:pt x="874242" y="1076121"/>
                  </a:lnTo>
                  <a:lnTo>
                    <a:pt x="870445" y="1077391"/>
                  </a:lnTo>
                  <a:lnTo>
                    <a:pt x="879919" y="1077391"/>
                  </a:lnTo>
                  <a:lnTo>
                    <a:pt x="877620" y="1076121"/>
                  </a:lnTo>
                  <a:close/>
                </a:path>
                <a:path w="3584575" h="1535429" extrusionOk="0">
                  <a:moveTo>
                    <a:pt x="858939" y="1073581"/>
                  </a:moveTo>
                  <a:lnTo>
                    <a:pt x="851357" y="1074851"/>
                  </a:lnTo>
                  <a:lnTo>
                    <a:pt x="863930" y="1074851"/>
                  </a:lnTo>
                  <a:lnTo>
                    <a:pt x="858939" y="1073581"/>
                  </a:lnTo>
                  <a:close/>
                </a:path>
                <a:path w="3584575" h="1535429" extrusionOk="0">
                  <a:moveTo>
                    <a:pt x="928259" y="1007541"/>
                  </a:moveTo>
                  <a:lnTo>
                    <a:pt x="858570" y="1007541"/>
                  </a:lnTo>
                  <a:lnTo>
                    <a:pt x="867749" y="1008811"/>
                  </a:lnTo>
                  <a:lnTo>
                    <a:pt x="875745" y="1013891"/>
                  </a:lnTo>
                  <a:lnTo>
                    <a:pt x="883168" y="1018971"/>
                  </a:lnTo>
                  <a:lnTo>
                    <a:pt x="890625" y="1025321"/>
                  </a:lnTo>
                  <a:lnTo>
                    <a:pt x="892162" y="1026591"/>
                  </a:lnTo>
                  <a:lnTo>
                    <a:pt x="900169" y="1025321"/>
                  </a:lnTo>
                  <a:lnTo>
                    <a:pt x="908172" y="1025321"/>
                  </a:lnTo>
                  <a:lnTo>
                    <a:pt x="924077" y="1022781"/>
                  </a:lnTo>
                  <a:lnTo>
                    <a:pt x="925709" y="1016431"/>
                  </a:lnTo>
                  <a:lnTo>
                    <a:pt x="927477" y="1010081"/>
                  </a:lnTo>
                  <a:lnTo>
                    <a:pt x="928259" y="1007541"/>
                  </a:lnTo>
                  <a:close/>
                </a:path>
                <a:path w="3584575" h="1535429" extrusionOk="0">
                  <a:moveTo>
                    <a:pt x="932167" y="996111"/>
                  </a:moveTo>
                  <a:lnTo>
                    <a:pt x="928446" y="997381"/>
                  </a:lnTo>
                  <a:lnTo>
                    <a:pt x="931711" y="997381"/>
                  </a:lnTo>
                  <a:lnTo>
                    <a:pt x="932167" y="996111"/>
                  </a:lnTo>
                  <a:close/>
                </a:path>
                <a:path w="3584575" h="1535429" extrusionOk="0">
                  <a:moveTo>
                    <a:pt x="897223" y="918641"/>
                  </a:moveTo>
                  <a:lnTo>
                    <a:pt x="842797" y="918641"/>
                  </a:lnTo>
                  <a:lnTo>
                    <a:pt x="846074" y="921181"/>
                  </a:lnTo>
                  <a:lnTo>
                    <a:pt x="849757" y="922451"/>
                  </a:lnTo>
                  <a:lnTo>
                    <a:pt x="851026" y="923721"/>
                  </a:lnTo>
                  <a:lnTo>
                    <a:pt x="853617" y="924991"/>
                  </a:lnTo>
                  <a:lnTo>
                    <a:pt x="854887" y="924991"/>
                  </a:lnTo>
                  <a:lnTo>
                    <a:pt x="859448" y="932611"/>
                  </a:lnTo>
                  <a:lnTo>
                    <a:pt x="864058" y="941501"/>
                  </a:lnTo>
                  <a:lnTo>
                    <a:pt x="869366" y="949121"/>
                  </a:lnTo>
                  <a:lnTo>
                    <a:pt x="876020" y="954201"/>
                  </a:lnTo>
                  <a:lnTo>
                    <a:pt x="879177" y="946581"/>
                  </a:lnTo>
                  <a:lnTo>
                    <a:pt x="881653" y="937691"/>
                  </a:lnTo>
                  <a:lnTo>
                    <a:pt x="884271" y="928801"/>
                  </a:lnTo>
                  <a:lnTo>
                    <a:pt x="887857" y="919911"/>
                  </a:lnTo>
                  <a:lnTo>
                    <a:pt x="890371" y="919911"/>
                  </a:lnTo>
                  <a:lnTo>
                    <a:pt x="897223" y="918641"/>
                  </a:lnTo>
                  <a:close/>
                </a:path>
                <a:path w="3584575" h="1535429" extrusionOk="0">
                  <a:moveTo>
                    <a:pt x="873836" y="644321"/>
                  </a:moveTo>
                  <a:lnTo>
                    <a:pt x="867575" y="650671"/>
                  </a:lnTo>
                  <a:lnTo>
                    <a:pt x="866584" y="655751"/>
                  </a:lnTo>
                  <a:lnTo>
                    <a:pt x="866508" y="662101"/>
                  </a:lnTo>
                  <a:lnTo>
                    <a:pt x="866190" y="668451"/>
                  </a:lnTo>
                  <a:lnTo>
                    <a:pt x="873575" y="678611"/>
                  </a:lnTo>
                  <a:lnTo>
                    <a:pt x="888997" y="696391"/>
                  </a:lnTo>
                  <a:lnTo>
                    <a:pt x="896238" y="706551"/>
                  </a:lnTo>
                  <a:lnTo>
                    <a:pt x="887102" y="715441"/>
                  </a:lnTo>
                  <a:lnTo>
                    <a:pt x="878281" y="724331"/>
                  </a:lnTo>
                  <a:lnTo>
                    <a:pt x="860971" y="742111"/>
                  </a:lnTo>
                  <a:lnTo>
                    <a:pt x="862901" y="751001"/>
                  </a:lnTo>
                  <a:lnTo>
                    <a:pt x="864107" y="756081"/>
                  </a:lnTo>
                  <a:lnTo>
                    <a:pt x="864730" y="757351"/>
                  </a:lnTo>
                  <a:lnTo>
                    <a:pt x="865784" y="761161"/>
                  </a:lnTo>
                  <a:lnTo>
                    <a:pt x="861801" y="770051"/>
                  </a:lnTo>
                  <a:lnTo>
                    <a:pt x="856583" y="777671"/>
                  </a:lnTo>
                  <a:lnTo>
                    <a:pt x="850793" y="785291"/>
                  </a:lnTo>
                  <a:lnTo>
                    <a:pt x="845096" y="792911"/>
                  </a:lnTo>
                  <a:lnTo>
                    <a:pt x="844511" y="795451"/>
                  </a:lnTo>
                  <a:lnTo>
                    <a:pt x="844686" y="806881"/>
                  </a:lnTo>
                  <a:lnTo>
                    <a:pt x="843203" y="818311"/>
                  </a:lnTo>
                  <a:lnTo>
                    <a:pt x="840168" y="829741"/>
                  </a:lnTo>
                  <a:lnTo>
                    <a:pt x="835177" y="842441"/>
                  </a:lnTo>
                  <a:lnTo>
                    <a:pt x="832785" y="848791"/>
                  </a:lnTo>
                  <a:lnTo>
                    <a:pt x="830103" y="855141"/>
                  </a:lnTo>
                  <a:lnTo>
                    <a:pt x="827154" y="860221"/>
                  </a:lnTo>
                  <a:lnTo>
                    <a:pt x="823963" y="866571"/>
                  </a:lnTo>
                  <a:lnTo>
                    <a:pt x="823594" y="869111"/>
                  </a:lnTo>
                  <a:lnTo>
                    <a:pt x="822464" y="874191"/>
                  </a:lnTo>
                  <a:lnTo>
                    <a:pt x="815987" y="878001"/>
                  </a:lnTo>
                  <a:lnTo>
                    <a:pt x="809282" y="880541"/>
                  </a:lnTo>
                  <a:lnTo>
                    <a:pt x="802538" y="884351"/>
                  </a:lnTo>
                  <a:lnTo>
                    <a:pt x="801077" y="884351"/>
                  </a:lnTo>
                  <a:lnTo>
                    <a:pt x="806799" y="895781"/>
                  </a:lnTo>
                  <a:lnTo>
                    <a:pt x="814062" y="904671"/>
                  </a:lnTo>
                  <a:lnTo>
                    <a:pt x="822703" y="913561"/>
                  </a:lnTo>
                  <a:lnTo>
                    <a:pt x="832561" y="921181"/>
                  </a:lnTo>
                  <a:lnTo>
                    <a:pt x="835799" y="919911"/>
                  </a:lnTo>
                  <a:lnTo>
                    <a:pt x="839368" y="918641"/>
                  </a:lnTo>
                  <a:lnTo>
                    <a:pt x="897223" y="918641"/>
                  </a:lnTo>
                  <a:lnTo>
                    <a:pt x="904074" y="917371"/>
                  </a:lnTo>
                  <a:lnTo>
                    <a:pt x="916686" y="914831"/>
                  </a:lnTo>
                  <a:lnTo>
                    <a:pt x="920292" y="908481"/>
                  </a:lnTo>
                  <a:lnTo>
                    <a:pt x="923201" y="899591"/>
                  </a:lnTo>
                  <a:lnTo>
                    <a:pt x="927900" y="893241"/>
                  </a:lnTo>
                  <a:lnTo>
                    <a:pt x="934097" y="888161"/>
                  </a:lnTo>
                  <a:lnTo>
                    <a:pt x="957224" y="888161"/>
                  </a:lnTo>
                  <a:lnTo>
                    <a:pt x="959129" y="881811"/>
                  </a:lnTo>
                  <a:lnTo>
                    <a:pt x="963929" y="879271"/>
                  </a:lnTo>
                  <a:lnTo>
                    <a:pt x="970813" y="874191"/>
                  </a:lnTo>
                  <a:lnTo>
                    <a:pt x="971842" y="872921"/>
                  </a:lnTo>
                  <a:lnTo>
                    <a:pt x="978357" y="870381"/>
                  </a:lnTo>
                  <a:lnTo>
                    <a:pt x="982370" y="867841"/>
                  </a:lnTo>
                  <a:lnTo>
                    <a:pt x="991385" y="862761"/>
                  </a:lnTo>
                  <a:lnTo>
                    <a:pt x="996748" y="853871"/>
                  </a:lnTo>
                  <a:lnTo>
                    <a:pt x="1000513" y="843711"/>
                  </a:lnTo>
                  <a:lnTo>
                    <a:pt x="1004735" y="833551"/>
                  </a:lnTo>
                  <a:lnTo>
                    <a:pt x="1000559" y="823391"/>
                  </a:lnTo>
                  <a:lnTo>
                    <a:pt x="996891" y="813231"/>
                  </a:lnTo>
                  <a:lnTo>
                    <a:pt x="994487" y="801801"/>
                  </a:lnTo>
                  <a:lnTo>
                    <a:pt x="994206" y="790371"/>
                  </a:lnTo>
                  <a:lnTo>
                    <a:pt x="995044" y="790371"/>
                  </a:lnTo>
                  <a:lnTo>
                    <a:pt x="996759" y="789101"/>
                  </a:lnTo>
                  <a:lnTo>
                    <a:pt x="997597" y="789101"/>
                  </a:lnTo>
                  <a:lnTo>
                    <a:pt x="1001420" y="786561"/>
                  </a:lnTo>
                  <a:lnTo>
                    <a:pt x="1004925" y="784021"/>
                  </a:lnTo>
                  <a:lnTo>
                    <a:pt x="1008748" y="781481"/>
                  </a:lnTo>
                  <a:lnTo>
                    <a:pt x="1013002" y="781481"/>
                  </a:lnTo>
                  <a:lnTo>
                    <a:pt x="1016025" y="780211"/>
                  </a:lnTo>
                  <a:lnTo>
                    <a:pt x="1022349" y="773861"/>
                  </a:lnTo>
                  <a:lnTo>
                    <a:pt x="1028765" y="766241"/>
                  </a:lnTo>
                  <a:lnTo>
                    <a:pt x="1035297" y="759891"/>
                  </a:lnTo>
                  <a:lnTo>
                    <a:pt x="1041971" y="753541"/>
                  </a:lnTo>
                  <a:lnTo>
                    <a:pt x="1043355" y="752271"/>
                  </a:lnTo>
                  <a:lnTo>
                    <a:pt x="1047822" y="745921"/>
                  </a:lnTo>
                  <a:lnTo>
                    <a:pt x="1051777" y="738301"/>
                  </a:lnTo>
                  <a:lnTo>
                    <a:pt x="1055001" y="731951"/>
                  </a:lnTo>
                  <a:lnTo>
                    <a:pt x="1057275" y="724331"/>
                  </a:lnTo>
                  <a:lnTo>
                    <a:pt x="1059846" y="716711"/>
                  </a:lnTo>
                  <a:lnTo>
                    <a:pt x="1063051" y="709091"/>
                  </a:lnTo>
                  <a:lnTo>
                    <a:pt x="1065445" y="702741"/>
                  </a:lnTo>
                  <a:lnTo>
                    <a:pt x="1065580" y="695121"/>
                  </a:lnTo>
                  <a:lnTo>
                    <a:pt x="1054036" y="695121"/>
                  </a:lnTo>
                  <a:lnTo>
                    <a:pt x="1049616" y="691311"/>
                  </a:lnTo>
                  <a:lnTo>
                    <a:pt x="1045616" y="688771"/>
                  </a:lnTo>
                  <a:lnTo>
                    <a:pt x="1041679" y="687501"/>
                  </a:lnTo>
                  <a:lnTo>
                    <a:pt x="952131" y="687501"/>
                  </a:lnTo>
                  <a:lnTo>
                    <a:pt x="947572" y="684961"/>
                  </a:lnTo>
                  <a:lnTo>
                    <a:pt x="943533" y="683691"/>
                  </a:lnTo>
                  <a:lnTo>
                    <a:pt x="941781" y="682421"/>
                  </a:lnTo>
                  <a:lnTo>
                    <a:pt x="938352" y="681151"/>
                  </a:lnTo>
                  <a:lnTo>
                    <a:pt x="936612" y="679881"/>
                  </a:lnTo>
                  <a:lnTo>
                    <a:pt x="932345" y="679881"/>
                  </a:lnTo>
                  <a:lnTo>
                    <a:pt x="930630" y="678611"/>
                  </a:lnTo>
                  <a:lnTo>
                    <a:pt x="927138" y="677341"/>
                  </a:lnTo>
                  <a:lnTo>
                    <a:pt x="925423" y="676071"/>
                  </a:lnTo>
                  <a:lnTo>
                    <a:pt x="921270" y="676071"/>
                  </a:lnTo>
                  <a:lnTo>
                    <a:pt x="919886" y="674801"/>
                  </a:lnTo>
                  <a:lnTo>
                    <a:pt x="915593" y="674801"/>
                  </a:lnTo>
                  <a:lnTo>
                    <a:pt x="908825" y="668451"/>
                  </a:lnTo>
                  <a:lnTo>
                    <a:pt x="903322" y="660831"/>
                  </a:lnTo>
                  <a:lnTo>
                    <a:pt x="897995" y="651941"/>
                  </a:lnTo>
                  <a:lnTo>
                    <a:pt x="893003" y="646861"/>
                  </a:lnTo>
                  <a:lnTo>
                    <a:pt x="883234" y="646861"/>
                  </a:lnTo>
                  <a:lnTo>
                    <a:pt x="873836" y="644321"/>
                  </a:lnTo>
                  <a:close/>
                </a:path>
                <a:path w="3584575" h="1535429" extrusionOk="0">
                  <a:moveTo>
                    <a:pt x="797810" y="875461"/>
                  </a:moveTo>
                  <a:lnTo>
                    <a:pt x="768438" y="875461"/>
                  </a:lnTo>
                  <a:lnTo>
                    <a:pt x="768586" y="880541"/>
                  </a:lnTo>
                  <a:lnTo>
                    <a:pt x="768708" y="888161"/>
                  </a:lnTo>
                  <a:lnTo>
                    <a:pt x="768593" y="895781"/>
                  </a:lnTo>
                  <a:lnTo>
                    <a:pt x="768240" y="904671"/>
                  </a:lnTo>
                  <a:lnTo>
                    <a:pt x="767600" y="913561"/>
                  </a:lnTo>
                  <a:lnTo>
                    <a:pt x="772185" y="911021"/>
                  </a:lnTo>
                  <a:lnTo>
                    <a:pt x="779360" y="908481"/>
                  </a:lnTo>
                  <a:lnTo>
                    <a:pt x="785088" y="907211"/>
                  </a:lnTo>
                  <a:lnTo>
                    <a:pt x="786142" y="907211"/>
                  </a:lnTo>
                  <a:lnTo>
                    <a:pt x="792264" y="904671"/>
                  </a:lnTo>
                  <a:lnTo>
                    <a:pt x="793769" y="899591"/>
                  </a:lnTo>
                  <a:lnTo>
                    <a:pt x="793199" y="893241"/>
                  </a:lnTo>
                  <a:lnTo>
                    <a:pt x="791440" y="888161"/>
                  </a:lnTo>
                  <a:lnTo>
                    <a:pt x="789381" y="881811"/>
                  </a:lnTo>
                  <a:lnTo>
                    <a:pt x="797810" y="875461"/>
                  </a:lnTo>
                  <a:close/>
                </a:path>
                <a:path w="3584575" h="1535429" extrusionOk="0">
                  <a:moveTo>
                    <a:pt x="957224" y="888161"/>
                  </a:moveTo>
                  <a:lnTo>
                    <a:pt x="934097" y="888161"/>
                  </a:lnTo>
                  <a:lnTo>
                    <a:pt x="942695" y="891971"/>
                  </a:lnTo>
                  <a:lnTo>
                    <a:pt x="951839" y="893241"/>
                  </a:lnTo>
                  <a:lnTo>
                    <a:pt x="956030" y="894511"/>
                  </a:lnTo>
                  <a:lnTo>
                    <a:pt x="958138" y="894511"/>
                  </a:lnTo>
                  <a:lnTo>
                    <a:pt x="957224" y="888161"/>
                  </a:lnTo>
                  <a:close/>
                </a:path>
                <a:path w="3584575" h="1535429" extrusionOk="0">
                  <a:moveTo>
                    <a:pt x="799363" y="772591"/>
                  </a:moveTo>
                  <a:lnTo>
                    <a:pt x="788325" y="775131"/>
                  </a:lnTo>
                  <a:lnTo>
                    <a:pt x="780335" y="782751"/>
                  </a:lnTo>
                  <a:lnTo>
                    <a:pt x="774074" y="791641"/>
                  </a:lnTo>
                  <a:lnTo>
                    <a:pt x="768222" y="801801"/>
                  </a:lnTo>
                  <a:lnTo>
                    <a:pt x="763182" y="806881"/>
                  </a:lnTo>
                  <a:lnTo>
                    <a:pt x="756658" y="809421"/>
                  </a:lnTo>
                  <a:lnTo>
                    <a:pt x="742492" y="811961"/>
                  </a:lnTo>
                  <a:lnTo>
                    <a:pt x="739876" y="817041"/>
                  </a:lnTo>
                  <a:lnTo>
                    <a:pt x="736079" y="827201"/>
                  </a:lnTo>
                  <a:lnTo>
                    <a:pt x="736155" y="833551"/>
                  </a:lnTo>
                  <a:lnTo>
                    <a:pt x="737146" y="837361"/>
                  </a:lnTo>
                  <a:lnTo>
                    <a:pt x="734555" y="842441"/>
                  </a:lnTo>
                  <a:lnTo>
                    <a:pt x="729703" y="842441"/>
                  </a:lnTo>
                  <a:lnTo>
                    <a:pt x="725195" y="843711"/>
                  </a:lnTo>
                  <a:lnTo>
                    <a:pt x="722934" y="848791"/>
                  </a:lnTo>
                  <a:lnTo>
                    <a:pt x="719874" y="853871"/>
                  </a:lnTo>
                  <a:lnTo>
                    <a:pt x="714590" y="857681"/>
                  </a:lnTo>
                  <a:lnTo>
                    <a:pt x="713828" y="860221"/>
                  </a:lnTo>
                  <a:lnTo>
                    <a:pt x="712444" y="866571"/>
                  </a:lnTo>
                  <a:lnTo>
                    <a:pt x="710692" y="872921"/>
                  </a:lnTo>
                  <a:lnTo>
                    <a:pt x="710438" y="879271"/>
                  </a:lnTo>
                  <a:lnTo>
                    <a:pt x="711352" y="886891"/>
                  </a:lnTo>
                  <a:lnTo>
                    <a:pt x="720458" y="886891"/>
                  </a:lnTo>
                  <a:lnTo>
                    <a:pt x="726071" y="888161"/>
                  </a:lnTo>
                  <a:lnTo>
                    <a:pt x="728726" y="885621"/>
                  </a:lnTo>
                  <a:lnTo>
                    <a:pt x="733856" y="883081"/>
                  </a:lnTo>
                  <a:lnTo>
                    <a:pt x="739914" y="883081"/>
                  </a:lnTo>
                  <a:lnTo>
                    <a:pt x="746467" y="878001"/>
                  </a:lnTo>
                  <a:lnTo>
                    <a:pt x="748360" y="878001"/>
                  </a:lnTo>
                  <a:lnTo>
                    <a:pt x="761695" y="875461"/>
                  </a:lnTo>
                  <a:lnTo>
                    <a:pt x="797810" y="875461"/>
                  </a:lnTo>
                  <a:lnTo>
                    <a:pt x="802901" y="871651"/>
                  </a:lnTo>
                  <a:lnTo>
                    <a:pt x="809635" y="865301"/>
                  </a:lnTo>
                  <a:lnTo>
                    <a:pt x="816203" y="860221"/>
                  </a:lnTo>
                  <a:lnTo>
                    <a:pt x="816749" y="858951"/>
                  </a:lnTo>
                  <a:lnTo>
                    <a:pt x="819403" y="850061"/>
                  </a:lnTo>
                  <a:lnTo>
                    <a:pt x="822617" y="841171"/>
                  </a:lnTo>
                  <a:lnTo>
                    <a:pt x="826240" y="833551"/>
                  </a:lnTo>
                  <a:lnTo>
                    <a:pt x="830122" y="825931"/>
                  </a:lnTo>
                  <a:lnTo>
                    <a:pt x="830516" y="819581"/>
                  </a:lnTo>
                  <a:lnTo>
                    <a:pt x="831062" y="813231"/>
                  </a:lnTo>
                  <a:lnTo>
                    <a:pt x="832738" y="808151"/>
                  </a:lnTo>
                  <a:lnTo>
                    <a:pt x="833945" y="803071"/>
                  </a:lnTo>
                  <a:lnTo>
                    <a:pt x="834593" y="797991"/>
                  </a:lnTo>
                  <a:lnTo>
                    <a:pt x="835431" y="792911"/>
                  </a:lnTo>
                  <a:lnTo>
                    <a:pt x="820988" y="785291"/>
                  </a:lnTo>
                  <a:lnTo>
                    <a:pt x="813950" y="781481"/>
                  </a:lnTo>
                  <a:lnTo>
                    <a:pt x="807097" y="777671"/>
                  </a:lnTo>
                  <a:lnTo>
                    <a:pt x="804468" y="776401"/>
                  </a:lnTo>
                  <a:lnTo>
                    <a:pt x="799363" y="772591"/>
                  </a:lnTo>
                  <a:close/>
                </a:path>
                <a:path w="3584575" h="1535429" extrusionOk="0">
                  <a:moveTo>
                    <a:pt x="1059459" y="693851"/>
                  </a:moveTo>
                  <a:lnTo>
                    <a:pt x="1054036" y="695121"/>
                  </a:lnTo>
                  <a:lnTo>
                    <a:pt x="1065580" y="695121"/>
                  </a:lnTo>
                  <a:lnTo>
                    <a:pt x="1059459" y="693851"/>
                  </a:lnTo>
                  <a:close/>
                </a:path>
                <a:path w="3584575" h="1535429" extrusionOk="0">
                  <a:moveTo>
                    <a:pt x="1034872" y="683691"/>
                  </a:moveTo>
                  <a:lnTo>
                    <a:pt x="967359" y="683691"/>
                  </a:lnTo>
                  <a:lnTo>
                    <a:pt x="962329" y="684961"/>
                  </a:lnTo>
                  <a:lnTo>
                    <a:pt x="957770" y="687501"/>
                  </a:lnTo>
                  <a:lnTo>
                    <a:pt x="1041679" y="687501"/>
                  </a:lnTo>
                  <a:lnTo>
                    <a:pt x="1036574" y="684961"/>
                  </a:lnTo>
                  <a:lnTo>
                    <a:pt x="1034872" y="683691"/>
                  </a:lnTo>
                  <a:close/>
                </a:path>
                <a:path w="3584575" h="1535429" extrusionOk="0">
                  <a:moveTo>
                    <a:pt x="995677" y="678611"/>
                  </a:moveTo>
                  <a:lnTo>
                    <a:pt x="986955" y="678611"/>
                  </a:lnTo>
                  <a:lnTo>
                    <a:pt x="983970" y="681151"/>
                  </a:lnTo>
                  <a:lnTo>
                    <a:pt x="978979" y="683691"/>
                  </a:lnTo>
                  <a:lnTo>
                    <a:pt x="1030782" y="683691"/>
                  </a:lnTo>
                  <a:lnTo>
                    <a:pt x="1025613" y="681151"/>
                  </a:lnTo>
                  <a:lnTo>
                    <a:pt x="1023861" y="679881"/>
                  </a:lnTo>
                  <a:lnTo>
                    <a:pt x="1013149" y="679881"/>
                  </a:lnTo>
                  <a:lnTo>
                    <a:pt x="995677" y="678611"/>
                  </a:lnTo>
                  <a:close/>
                </a:path>
                <a:path w="3584575" h="1535429" extrusionOk="0">
                  <a:moveTo>
                    <a:pt x="890917" y="644321"/>
                  </a:moveTo>
                  <a:lnTo>
                    <a:pt x="883234" y="646861"/>
                  </a:lnTo>
                  <a:lnTo>
                    <a:pt x="893003" y="646861"/>
                  </a:lnTo>
                  <a:lnTo>
                    <a:pt x="891755" y="645591"/>
                  </a:lnTo>
                  <a:lnTo>
                    <a:pt x="890917" y="644321"/>
                  </a:lnTo>
                  <a:close/>
                </a:path>
                <a:path w="3584575" h="1535429" extrusionOk="0">
                  <a:moveTo>
                    <a:pt x="3385870" y="1083373"/>
                  </a:moveTo>
                  <a:lnTo>
                    <a:pt x="3160424" y="1083373"/>
                  </a:lnTo>
                  <a:lnTo>
                    <a:pt x="3172536" y="1084643"/>
                  </a:lnTo>
                  <a:lnTo>
                    <a:pt x="3178581" y="1087183"/>
                  </a:lnTo>
                  <a:lnTo>
                    <a:pt x="3183432" y="1087183"/>
                  </a:lnTo>
                  <a:lnTo>
                    <a:pt x="3186303" y="1092263"/>
                  </a:lnTo>
                  <a:lnTo>
                    <a:pt x="3189147" y="1096073"/>
                  </a:lnTo>
                  <a:lnTo>
                    <a:pt x="3190646" y="1097343"/>
                  </a:lnTo>
                  <a:lnTo>
                    <a:pt x="3200262" y="1103693"/>
                  </a:lnTo>
                  <a:lnTo>
                    <a:pt x="3208889" y="1112583"/>
                  </a:lnTo>
                  <a:lnTo>
                    <a:pt x="3217174" y="1121473"/>
                  </a:lnTo>
                  <a:lnTo>
                    <a:pt x="3225761" y="1129093"/>
                  </a:lnTo>
                  <a:lnTo>
                    <a:pt x="3226752" y="1130363"/>
                  </a:lnTo>
                  <a:lnTo>
                    <a:pt x="3237716" y="1137983"/>
                  </a:lnTo>
                  <a:lnTo>
                    <a:pt x="3247369" y="1146873"/>
                  </a:lnTo>
                  <a:lnTo>
                    <a:pt x="3256486" y="1157033"/>
                  </a:lnTo>
                  <a:lnTo>
                    <a:pt x="3265843" y="1165923"/>
                  </a:lnTo>
                  <a:lnTo>
                    <a:pt x="3269589" y="1169733"/>
                  </a:lnTo>
                  <a:lnTo>
                    <a:pt x="3279605" y="1176083"/>
                  </a:lnTo>
                  <a:lnTo>
                    <a:pt x="3287406" y="1183703"/>
                  </a:lnTo>
                  <a:lnTo>
                    <a:pt x="3294852" y="1191323"/>
                  </a:lnTo>
                  <a:lnTo>
                    <a:pt x="3302520" y="1198943"/>
                  </a:lnTo>
                  <a:lnTo>
                    <a:pt x="3303003" y="1198943"/>
                  </a:lnTo>
                  <a:lnTo>
                    <a:pt x="3308322" y="1202753"/>
                  </a:lnTo>
                  <a:lnTo>
                    <a:pt x="3318449" y="1210373"/>
                  </a:lnTo>
                  <a:lnTo>
                    <a:pt x="3323590" y="1214183"/>
                  </a:lnTo>
                  <a:lnTo>
                    <a:pt x="3338483" y="1210373"/>
                  </a:lnTo>
                  <a:lnTo>
                    <a:pt x="3367693" y="1200213"/>
                  </a:lnTo>
                  <a:lnTo>
                    <a:pt x="3382708" y="1197673"/>
                  </a:lnTo>
                  <a:lnTo>
                    <a:pt x="3388245" y="1196403"/>
                  </a:lnTo>
                  <a:lnTo>
                    <a:pt x="3440569" y="1196403"/>
                  </a:lnTo>
                  <a:lnTo>
                    <a:pt x="3442538" y="1191323"/>
                  </a:lnTo>
                  <a:lnTo>
                    <a:pt x="3447135" y="1190053"/>
                  </a:lnTo>
                  <a:lnTo>
                    <a:pt x="3447605" y="1186243"/>
                  </a:lnTo>
                  <a:lnTo>
                    <a:pt x="3448685" y="1178623"/>
                  </a:lnTo>
                  <a:lnTo>
                    <a:pt x="3450212" y="1172273"/>
                  </a:lnTo>
                  <a:lnTo>
                    <a:pt x="3452220" y="1164653"/>
                  </a:lnTo>
                  <a:lnTo>
                    <a:pt x="3455504" y="1155763"/>
                  </a:lnTo>
                  <a:lnTo>
                    <a:pt x="3455797" y="1154493"/>
                  </a:lnTo>
                  <a:lnTo>
                    <a:pt x="3451457" y="1149413"/>
                  </a:lnTo>
                  <a:lnTo>
                    <a:pt x="3447383" y="1144333"/>
                  </a:lnTo>
                  <a:lnTo>
                    <a:pt x="3443470" y="1139253"/>
                  </a:lnTo>
                  <a:lnTo>
                    <a:pt x="3439617" y="1134173"/>
                  </a:lnTo>
                  <a:lnTo>
                    <a:pt x="3438423" y="1134173"/>
                  </a:lnTo>
                  <a:lnTo>
                    <a:pt x="3434816" y="1131633"/>
                  </a:lnTo>
                  <a:lnTo>
                    <a:pt x="3430587" y="1131633"/>
                  </a:lnTo>
                  <a:lnTo>
                    <a:pt x="3425964" y="1129093"/>
                  </a:lnTo>
                  <a:lnTo>
                    <a:pt x="3425688" y="1125283"/>
                  </a:lnTo>
                  <a:lnTo>
                    <a:pt x="3398596" y="1125283"/>
                  </a:lnTo>
                  <a:lnTo>
                    <a:pt x="3394227" y="1118933"/>
                  </a:lnTo>
                  <a:lnTo>
                    <a:pt x="3392665" y="1112583"/>
                  </a:lnTo>
                  <a:lnTo>
                    <a:pt x="3390836" y="1107503"/>
                  </a:lnTo>
                  <a:lnTo>
                    <a:pt x="3388804" y="1103693"/>
                  </a:lnTo>
                  <a:lnTo>
                    <a:pt x="3385007" y="1096073"/>
                  </a:lnTo>
                  <a:lnTo>
                    <a:pt x="3385997" y="1087183"/>
                  </a:lnTo>
                  <a:lnTo>
                    <a:pt x="3385870" y="1083373"/>
                  </a:lnTo>
                  <a:close/>
                </a:path>
                <a:path w="3584575" h="1535429" extrusionOk="0">
                  <a:moveTo>
                    <a:pt x="3440569" y="1196403"/>
                  </a:moveTo>
                  <a:lnTo>
                    <a:pt x="3415596" y="1196403"/>
                  </a:lnTo>
                  <a:lnTo>
                    <a:pt x="3431501" y="1198943"/>
                  </a:lnTo>
                  <a:lnTo>
                    <a:pt x="3440531" y="1200213"/>
                  </a:lnTo>
                  <a:lnTo>
                    <a:pt x="3440569" y="1196403"/>
                  </a:lnTo>
                  <a:close/>
                </a:path>
                <a:path w="3584575" h="1535429" extrusionOk="0">
                  <a:moveTo>
                    <a:pt x="3412223" y="1122743"/>
                  </a:moveTo>
                  <a:lnTo>
                    <a:pt x="3405632" y="1124013"/>
                  </a:lnTo>
                  <a:lnTo>
                    <a:pt x="3398596" y="1125283"/>
                  </a:lnTo>
                  <a:lnTo>
                    <a:pt x="3425688" y="1125283"/>
                  </a:lnTo>
                  <a:lnTo>
                    <a:pt x="3425596" y="1124013"/>
                  </a:lnTo>
                  <a:lnTo>
                    <a:pt x="3418928" y="1124013"/>
                  </a:lnTo>
                  <a:lnTo>
                    <a:pt x="3412223" y="1122743"/>
                  </a:lnTo>
                  <a:close/>
                </a:path>
                <a:path w="3584575" h="1535429" extrusionOk="0">
                  <a:moveTo>
                    <a:pt x="3399705" y="1005903"/>
                  </a:moveTo>
                  <a:lnTo>
                    <a:pt x="2984004" y="1005903"/>
                  </a:lnTo>
                  <a:lnTo>
                    <a:pt x="2988449" y="1010983"/>
                  </a:lnTo>
                  <a:lnTo>
                    <a:pt x="2990443" y="1017333"/>
                  </a:lnTo>
                  <a:lnTo>
                    <a:pt x="2989541" y="1023683"/>
                  </a:lnTo>
                  <a:lnTo>
                    <a:pt x="2989465" y="1028763"/>
                  </a:lnTo>
                  <a:lnTo>
                    <a:pt x="2992856" y="1035113"/>
                  </a:lnTo>
                  <a:lnTo>
                    <a:pt x="2992996" y="1040193"/>
                  </a:lnTo>
                  <a:lnTo>
                    <a:pt x="2993758" y="1041463"/>
                  </a:lnTo>
                  <a:lnTo>
                    <a:pt x="2996171" y="1046543"/>
                  </a:lnTo>
                  <a:lnTo>
                    <a:pt x="2995434" y="1049083"/>
                  </a:lnTo>
                  <a:lnTo>
                    <a:pt x="3000087" y="1055433"/>
                  </a:lnTo>
                  <a:lnTo>
                    <a:pt x="3005005" y="1060513"/>
                  </a:lnTo>
                  <a:lnTo>
                    <a:pt x="3010231" y="1066863"/>
                  </a:lnTo>
                  <a:lnTo>
                    <a:pt x="3015805" y="1071943"/>
                  </a:lnTo>
                  <a:lnTo>
                    <a:pt x="3012960" y="1078293"/>
                  </a:lnTo>
                  <a:lnTo>
                    <a:pt x="3009798" y="1084643"/>
                  </a:lnTo>
                  <a:lnTo>
                    <a:pt x="3006471" y="1090993"/>
                  </a:lnTo>
                  <a:lnTo>
                    <a:pt x="3008960" y="1094803"/>
                  </a:lnTo>
                  <a:lnTo>
                    <a:pt x="3011538" y="1097343"/>
                  </a:lnTo>
                  <a:lnTo>
                    <a:pt x="3014205" y="1101153"/>
                  </a:lnTo>
                  <a:lnTo>
                    <a:pt x="3017189" y="1101153"/>
                  </a:lnTo>
                  <a:lnTo>
                    <a:pt x="3022574" y="1102423"/>
                  </a:lnTo>
                  <a:lnTo>
                    <a:pt x="3026079" y="1106233"/>
                  </a:lnTo>
                  <a:lnTo>
                    <a:pt x="3028632" y="1110043"/>
                  </a:lnTo>
                  <a:lnTo>
                    <a:pt x="3038208" y="1112583"/>
                  </a:lnTo>
                  <a:lnTo>
                    <a:pt x="3056664" y="1099883"/>
                  </a:lnTo>
                  <a:lnTo>
                    <a:pt x="3066154" y="1094803"/>
                  </a:lnTo>
                  <a:lnTo>
                    <a:pt x="3076321" y="1089723"/>
                  </a:lnTo>
                  <a:lnTo>
                    <a:pt x="3077044" y="1089723"/>
                  </a:lnTo>
                  <a:lnTo>
                    <a:pt x="3086112" y="1087183"/>
                  </a:lnTo>
                  <a:lnTo>
                    <a:pt x="3132588" y="1087183"/>
                  </a:lnTo>
                  <a:lnTo>
                    <a:pt x="3136420" y="1085913"/>
                  </a:lnTo>
                  <a:lnTo>
                    <a:pt x="3160424" y="1083373"/>
                  </a:lnTo>
                  <a:lnTo>
                    <a:pt x="3385870" y="1083373"/>
                  </a:lnTo>
                  <a:lnTo>
                    <a:pt x="3385743" y="1079563"/>
                  </a:lnTo>
                  <a:lnTo>
                    <a:pt x="3385798" y="1055433"/>
                  </a:lnTo>
                  <a:lnTo>
                    <a:pt x="3386299" y="1045273"/>
                  </a:lnTo>
                  <a:lnTo>
                    <a:pt x="3387890" y="1033843"/>
                  </a:lnTo>
                  <a:lnTo>
                    <a:pt x="3388436" y="1031303"/>
                  </a:lnTo>
                  <a:lnTo>
                    <a:pt x="3388867" y="1026223"/>
                  </a:lnTo>
                  <a:lnTo>
                    <a:pt x="3392119" y="1022413"/>
                  </a:lnTo>
                  <a:lnTo>
                    <a:pt x="3395065" y="1017333"/>
                  </a:lnTo>
                  <a:lnTo>
                    <a:pt x="3396272" y="1013523"/>
                  </a:lnTo>
                  <a:lnTo>
                    <a:pt x="3397072" y="1012253"/>
                  </a:lnTo>
                  <a:lnTo>
                    <a:pt x="3399586" y="1007173"/>
                  </a:lnTo>
                  <a:lnTo>
                    <a:pt x="3399705" y="1005903"/>
                  </a:lnTo>
                  <a:close/>
                </a:path>
                <a:path w="3584575" h="1535429" extrusionOk="0">
                  <a:moveTo>
                    <a:pt x="3132588" y="1087183"/>
                  </a:moveTo>
                  <a:lnTo>
                    <a:pt x="3104825" y="1087183"/>
                  </a:lnTo>
                  <a:lnTo>
                    <a:pt x="3114128" y="1088453"/>
                  </a:lnTo>
                  <a:lnTo>
                    <a:pt x="3118840" y="1089723"/>
                  </a:lnTo>
                  <a:lnTo>
                    <a:pt x="3124923" y="1089723"/>
                  </a:lnTo>
                  <a:lnTo>
                    <a:pt x="3132588" y="1087183"/>
                  </a:lnTo>
                  <a:close/>
                </a:path>
                <a:path w="3584575" h="1535429" extrusionOk="0">
                  <a:moveTo>
                    <a:pt x="3400348" y="997013"/>
                  </a:moveTo>
                  <a:lnTo>
                    <a:pt x="2940278" y="997013"/>
                  </a:lnTo>
                  <a:lnTo>
                    <a:pt x="2944101" y="1000823"/>
                  </a:lnTo>
                  <a:lnTo>
                    <a:pt x="2961665" y="1017333"/>
                  </a:lnTo>
                  <a:lnTo>
                    <a:pt x="2966478" y="1013523"/>
                  </a:lnTo>
                  <a:lnTo>
                    <a:pt x="2970885" y="1008443"/>
                  </a:lnTo>
                  <a:lnTo>
                    <a:pt x="2984004" y="1005903"/>
                  </a:lnTo>
                  <a:lnTo>
                    <a:pt x="3399705" y="1005903"/>
                  </a:lnTo>
                  <a:lnTo>
                    <a:pt x="3399942" y="1003363"/>
                  </a:lnTo>
                  <a:lnTo>
                    <a:pt x="3400348" y="997013"/>
                  </a:lnTo>
                  <a:close/>
                </a:path>
                <a:path w="3584575" h="1535429" extrusionOk="0">
                  <a:moveTo>
                    <a:pt x="3311893" y="948753"/>
                  </a:moveTo>
                  <a:lnTo>
                    <a:pt x="3308642" y="948753"/>
                  </a:lnTo>
                  <a:lnTo>
                    <a:pt x="3307194" y="950023"/>
                  </a:lnTo>
                  <a:lnTo>
                    <a:pt x="3304197" y="951293"/>
                  </a:lnTo>
                  <a:lnTo>
                    <a:pt x="3302749" y="952563"/>
                  </a:lnTo>
                  <a:lnTo>
                    <a:pt x="3298190" y="952563"/>
                  </a:lnTo>
                  <a:lnTo>
                    <a:pt x="3292983" y="955103"/>
                  </a:lnTo>
                  <a:lnTo>
                    <a:pt x="3291268" y="956373"/>
                  </a:lnTo>
                  <a:lnTo>
                    <a:pt x="3289769" y="956373"/>
                  </a:lnTo>
                  <a:lnTo>
                    <a:pt x="3285261" y="957643"/>
                  </a:lnTo>
                  <a:lnTo>
                    <a:pt x="3280016" y="958913"/>
                  </a:lnTo>
                  <a:lnTo>
                    <a:pt x="3269488" y="960183"/>
                  </a:lnTo>
                  <a:lnTo>
                    <a:pt x="2901810" y="960183"/>
                  </a:lnTo>
                  <a:lnTo>
                    <a:pt x="2897720" y="965263"/>
                  </a:lnTo>
                  <a:lnTo>
                    <a:pt x="2892666" y="970343"/>
                  </a:lnTo>
                  <a:lnTo>
                    <a:pt x="2895650" y="976693"/>
                  </a:lnTo>
                  <a:lnTo>
                    <a:pt x="2902140" y="979233"/>
                  </a:lnTo>
                  <a:lnTo>
                    <a:pt x="2903156" y="979233"/>
                  </a:lnTo>
                  <a:lnTo>
                    <a:pt x="2909125" y="981773"/>
                  </a:lnTo>
                  <a:lnTo>
                    <a:pt x="2915869" y="984313"/>
                  </a:lnTo>
                  <a:lnTo>
                    <a:pt x="2916453" y="991933"/>
                  </a:lnTo>
                  <a:lnTo>
                    <a:pt x="2914370" y="999553"/>
                  </a:lnTo>
                  <a:lnTo>
                    <a:pt x="2919222" y="1005903"/>
                  </a:lnTo>
                  <a:lnTo>
                    <a:pt x="2925241" y="1007173"/>
                  </a:lnTo>
                  <a:lnTo>
                    <a:pt x="2927705" y="999553"/>
                  </a:lnTo>
                  <a:lnTo>
                    <a:pt x="2931756" y="997013"/>
                  </a:lnTo>
                  <a:lnTo>
                    <a:pt x="3400348" y="997013"/>
                  </a:lnTo>
                  <a:lnTo>
                    <a:pt x="3402939" y="995743"/>
                  </a:lnTo>
                  <a:lnTo>
                    <a:pt x="3406648" y="988123"/>
                  </a:lnTo>
                  <a:lnTo>
                    <a:pt x="3408984" y="983043"/>
                  </a:lnTo>
                  <a:lnTo>
                    <a:pt x="3411423" y="977963"/>
                  </a:lnTo>
                  <a:lnTo>
                    <a:pt x="3407778" y="971613"/>
                  </a:lnTo>
                  <a:lnTo>
                    <a:pt x="3406277" y="970343"/>
                  </a:lnTo>
                  <a:lnTo>
                    <a:pt x="3330867" y="970343"/>
                  </a:lnTo>
                  <a:lnTo>
                    <a:pt x="3326009" y="965263"/>
                  </a:lnTo>
                  <a:lnTo>
                    <a:pt x="3316836" y="955103"/>
                  </a:lnTo>
                  <a:lnTo>
                    <a:pt x="3311893" y="948753"/>
                  </a:lnTo>
                  <a:close/>
                </a:path>
                <a:path w="3584575" h="1535429" extrusionOk="0">
                  <a:moveTo>
                    <a:pt x="3420567" y="892873"/>
                  </a:moveTo>
                  <a:lnTo>
                    <a:pt x="3414560" y="896683"/>
                  </a:lnTo>
                  <a:lnTo>
                    <a:pt x="3408832" y="900493"/>
                  </a:lnTo>
                  <a:lnTo>
                    <a:pt x="3403231" y="906843"/>
                  </a:lnTo>
                  <a:lnTo>
                    <a:pt x="3401072" y="909383"/>
                  </a:lnTo>
                  <a:lnTo>
                    <a:pt x="3397465" y="913193"/>
                  </a:lnTo>
                  <a:lnTo>
                    <a:pt x="3391852" y="915733"/>
                  </a:lnTo>
                  <a:lnTo>
                    <a:pt x="3386645" y="917003"/>
                  </a:lnTo>
                  <a:lnTo>
                    <a:pt x="3386289" y="920813"/>
                  </a:lnTo>
                  <a:lnTo>
                    <a:pt x="3385515" y="928433"/>
                  </a:lnTo>
                  <a:lnTo>
                    <a:pt x="3382276" y="932243"/>
                  </a:lnTo>
                  <a:lnTo>
                    <a:pt x="3379647" y="934783"/>
                  </a:lnTo>
                  <a:lnTo>
                    <a:pt x="3377171" y="937323"/>
                  </a:lnTo>
                  <a:lnTo>
                    <a:pt x="3374771" y="939863"/>
                  </a:lnTo>
                  <a:lnTo>
                    <a:pt x="3370834" y="944943"/>
                  </a:lnTo>
                  <a:lnTo>
                    <a:pt x="3366642" y="951293"/>
                  </a:lnTo>
                  <a:lnTo>
                    <a:pt x="3359658" y="952563"/>
                  </a:lnTo>
                  <a:lnTo>
                    <a:pt x="3356737" y="953833"/>
                  </a:lnTo>
                  <a:lnTo>
                    <a:pt x="3355098" y="957643"/>
                  </a:lnTo>
                  <a:lnTo>
                    <a:pt x="3352507" y="958913"/>
                  </a:lnTo>
                  <a:lnTo>
                    <a:pt x="3348863" y="960183"/>
                  </a:lnTo>
                  <a:lnTo>
                    <a:pt x="3345624" y="961453"/>
                  </a:lnTo>
                  <a:lnTo>
                    <a:pt x="3344164" y="963993"/>
                  </a:lnTo>
                  <a:lnTo>
                    <a:pt x="3341725" y="966533"/>
                  </a:lnTo>
                  <a:lnTo>
                    <a:pt x="3338372" y="967803"/>
                  </a:lnTo>
                  <a:lnTo>
                    <a:pt x="3330867" y="970343"/>
                  </a:lnTo>
                  <a:lnTo>
                    <a:pt x="3406277" y="970343"/>
                  </a:lnTo>
                  <a:lnTo>
                    <a:pt x="3400272" y="965263"/>
                  </a:lnTo>
                  <a:lnTo>
                    <a:pt x="3401263" y="957643"/>
                  </a:lnTo>
                  <a:lnTo>
                    <a:pt x="3408704" y="952563"/>
                  </a:lnTo>
                  <a:lnTo>
                    <a:pt x="3416863" y="947483"/>
                  </a:lnTo>
                  <a:lnTo>
                    <a:pt x="3425553" y="943673"/>
                  </a:lnTo>
                  <a:lnTo>
                    <a:pt x="3434588" y="942403"/>
                  </a:lnTo>
                  <a:lnTo>
                    <a:pt x="3439299" y="941133"/>
                  </a:lnTo>
                  <a:lnTo>
                    <a:pt x="3437092" y="933513"/>
                  </a:lnTo>
                  <a:lnTo>
                    <a:pt x="3434473" y="925893"/>
                  </a:lnTo>
                  <a:lnTo>
                    <a:pt x="3431616" y="918273"/>
                  </a:lnTo>
                  <a:lnTo>
                    <a:pt x="3428695" y="911923"/>
                  </a:lnTo>
                  <a:lnTo>
                    <a:pt x="3425672" y="904303"/>
                  </a:lnTo>
                  <a:lnTo>
                    <a:pt x="3423043" y="897953"/>
                  </a:lnTo>
                  <a:lnTo>
                    <a:pt x="3420567" y="892873"/>
                  </a:lnTo>
                  <a:close/>
                </a:path>
                <a:path w="3584575" h="1535429" extrusionOk="0">
                  <a:moveTo>
                    <a:pt x="2914815" y="951293"/>
                  </a:moveTo>
                  <a:lnTo>
                    <a:pt x="2912668" y="953833"/>
                  </a:lnTo>
                  <a:lnTo>
                    <a:pt x="2911055" y="957643"/>
                  </a:lnTo>
                  <a:lnTo>
                    <a:pt x="2908325" y="960183"/>
                  </a:lnTo>
                  <a:lnTo>
                    <a:pt x="3041011" y="960183"/>
                  </a:lnTo>
                  <a:lnTo>
                    <a:pt x="3033156" y="956373"/>
                  </a:lnTo>
                  <a:lnTo>
                    <a:pt x="2943517" y="956373"/>
                  </a:lnTo>
                  <a:lnTo>
                    <a:pt x="2914815" y="951293"/>
                  </a:lnTo>
                  <a:close/>
                </a:path>
                <a:path w="3584575" h="1535429" extrusionOk="0">
                  <a:moveTo>
                    <a:pt x="3109836" y="946213"/>
                  </a:moveTo>
                  <a:lnTo>
                    <a:pt x="3107728" y="946213"/>
                  </a:lnTo>
                  <a:lnTo>
                    <a:pt x="3099543" y="948753"/>
                  </a:lnTo>
                  <a:lnTo>
                    <a:pt x="3074390" y="948753"/>
                  </a:lnTo>
                  <a:lnTo>
                    <a:pt x="3070593" y="950023"/>
                  </a:lnTo>
                  <a:lnTo>
                    <a:pt x="3069907" y="951293"/>
                  </a:lnTo>
                  <a:lnTo>
                    <a:pt x="3065208" y="953833"/>
                  </a:lnTo>
                  <a:lnTo>
                    <a:pt x="3060039" y="956373"/>
                  </a:lnTo>
                  <a:lnTo>
                    <a:pt x="3057309" y="956373"/>
                  </a:lnTo>
                  <a:lnTo>
                    <a:pt x="3049300" y="960183"/>
                  </a:lnTo>
                  <a:lnTo>
                    <a:pt x="3269488" y="960183"/>
                  </a:lnTo>
                  <a:lnTo>
                    <a:pt x="3269380" y="953833"/>
                  </a:lnTo>
                  <a:lnTo>
                    <a:pt x="3269469" y="947483"/>
                  </a:lnTo>
                  <a:lnTo>
                    <a:pt x="3114421" y="947483"/>
                  </a:lnTo>
                  <a:lnTo>
                    <a:pt x="3109836" y="946213"/>
                  </a:lnTo>
                  <a:close/>
                </a:path>
                <a:path w="3584575" h="1535429" extrusionOk="0">
                  <a:moveTo>
                    <a:pt x="2980753" y="951293"/>
                  </a:moveTo>
                  <a:lnTo>
                    <a:pt x="2972409" y="953833"/>
                  </a:lnTo>
                  <a:lnTo>
                    <a:pt x="2958088" y="956373"/>
                  </a:lnTo>
                  <a:lnTo>
                    <a:pt x="3033156" y="956373"/>
                  </a:lnTo>
                  <a:lnTo>
                    <a:pt x="3028125" y="952563"/>
                  </a:lnTo>
                  <a:lnTo>
                    <a:pt x="2985160" y="952563"/>
                  </a:lnTo>
                  <a:lnTo>
                    <a:pt x="2980753" y="951293"/>
                  </a:lnTo>
                  <a:close/>
                </a:path>
                <a:path w="3584575" h="1535429" extrusionOk="0">
                  <a:moveTo>
                    <a:pt x="3007423" y="944943"/>
                  </a:moveTo>
                  <a:lnTo>
                    <a:pt x="3003384" y="946213"/>
                  </a:lnTo>
                  <a:lnTo>
                    <a:pt x="2996488" y="948753"/>
                  </a:lnTo>
                  <a:lnTo>
                    <a:pt x="2992196" y="950023"/>
                  </a:lnTo>
                  <a:lnTo>
                    <a:pt x="2990443" y="950023"/>
                  </a:lnTo>
                  <a:lnTo>
                    <a:pt x="2986913" y="951293"/>
                  </a:lnTo>
                  <a:lnTo>
                    <a:pt x="2985160" y="952563"/>
                  </a:lnTo>
                  <a:lnTo>
                    <a:pt x="3028125" y="952563"/>
                  </a:lnTo>
                  <a:lnTo>
                    <a:pt x="3026448" y="951293"/>
                  </a:lnTo>
                  <a:lnTo>
                    <a:pt x="3023235" y="948753"/>
                  </a:lnTo>
                  <a:lnTo>
                    <a:pt x="3007423" y="944943"/>
                  </a:lnTo>
                  <a:close/>
                </a:path>
                <a:path w="3584575" h="1535429" extrusionOk="0">
                  <a:moveTo>
                    <a:pt x="3279432" y="834453"/>
                  </a:moveTo>
                  <a:lnTo>
                    <a:pt x="3274618" y="834453"/>
                  </a:lnTo>
                  <a:lnTo>
                    <a:pt x="3270719" y="836993"/>
                  </a:lnTo>
                  <a:lnTo>
                    <a:pt x="3270542" y="836993"/>
                  </a:lnTo>
                  <a:lnTo>
                    <a:pt x="3270135" y="838263"/>
                  </a:lnTo>
                  <a:lnTo>
                    <a:pt x="3265881" y="842073"/>
                  </a:lnTo>
                  <a:lnTo>
                    <a:pt x="3262884" y="845883"/>
                  </a:lnTo>
                  <a:lnTo>
                    <a:pt x="3259213" y="849693"/>
                  </a:lnTo>
                  <a:lnTo>
                    <a:pt x="3254324" y="850963"/>
                  </a:lnTo>
                  <a:lnTo>
                    <a:pt x="3250933" y="852233"/>
                  </a:lnTo>
                  <a:lnTo>
                    <a:pt x="3248317" y="857313"/>
                  </a:lnTo>
                  <a:lnTo>
                    <a:pt x="3244710" y="861123"/>
                  </a:lnTo>
                  <a:lnTo>
                    <a:pt x="3239566" y="861123"/>
                  </a:lnTo>
                  <a:lnTo>
                    <a:pt x="3237572" y="862393"/>
                  </a:lnTo>
                  <a:lnTo>
                    <a:pt x="3232711" y="867473"/>
                  </a:lnTo>
                  <a:lnTo>
                    <a:pt x="3227477" y="871283"/>
                  </a:lnTo>
                  <a:lnTo>
                    <a:pt x="3221779" y="873823"/>
                  </a:lnTo>
                  <a:lnTo>
                    <a:pt x="3215525" y="876363"/>
                  </a:lnTo>
                  <a:lnTo>
                    <a:pt x="3214027" y="876363"/>
                  </a:lnTo>
                  <a:lnTo>
                    <a:pt x="3210966" y="877633"/>
                  </a:lnTo>
                  <a:lnTo>
                    <a:pt x="3209442" y="877633"/>
                  </a:lnTo>
                  <a:lnTo>
                    <a:pt x="3208604" y="878903"/>
                  </a:lnTo>
                  <a:lnTo>
                    <a:pt x="3200590" y="881443"/>
                  </a:lnTo>
                  <a:lnTo>
                    <a:pt x="3200552" y="890333"/>
                  </a:lnTo>
                  <a:lnTo>
                    <a:pt x="3194253" y="895413"/>
                  </a:lnTo>
                  <a:lnTo>
                    <a:pt x="3192729" y="899223"/>
                  </a:lnTo>
                  <a:lnTo>
                    <a:pt x="3191484" y="904303"/>
                  </a:lnTo>
                  <a:lnTo>
                    <a:pt x="3187687" y="908113"/>
                  </a:lnTo>
                  <a:lnTo>
                    <a:pt x="3182404" y="909383"/>
                  </a:lnTo>
                  <a:lnTo>
                    <a:pt x="3175850" y="910653"/>
                  </a:lnTo>
                  <a:lnTo>
                    <a:pt x="3170974" y="913193"/>
                  </a:lnTo>
                  <a:lnTo>
                    <a:pt x="3163900" y="915733"/>
                  </a:lnTo>
                  <a:lnTo>
                    <a:pt x="3159823" y="918273"/>
                  </a:lnTo>
                  <a:lnTo>
                    <a:pt x="3154426" y="922083"/>
                  </a:lnTo>
                  <a:lnTo>
                    <a:pt x="3148050" y="925893"/>
                  </a:lnTo>
                  <a:lnTo>
                    <a:pt x="3141129" y="927163"/>
                  </a:lnTo>
                  <a:lnTo>
                    <a:pt x="3136353" y="928433"/>
                  </a:lnTo>
                  <a:lnTo>
                    <a:pt x="3135744" y="928433"/>
                  </a:lnTo>
                  <a:lnTo>
                    <a:pt x="3131261" y="932243"/>
                  </a:lnTo>
                  <a:lnTo>
                    <a:pt x="3129368" y="936053"/>
                  </a:lnTo>
                  <a:lnTo>
                    <a:pt x="3126625" y="937323"/>
                  </a:lnTo>
                  <a:lnTo>
                    <a:pt x="3123095" y="938593"/>
                  </a:lnTo>
                  <a:lnTo>
                    <a:pt x="3120364" y="939863"/>
                  </a:lnTo>
                  <a:lnTo>
                    <a:pt x="3114421" y="947483"/>
                  </a:lnTo>
                  <a:lnTo>
                    <a:pt x="3269469" y="947483"/>
                  </a:lnTo>
                  <a:lnTo>
                    <a:pt x="3269553" y="943673"/>
                  </a:lnTo>
                  <a:lnTo>
                    <a:pt x="3270368" y="936053"/>
                  </a:lnTo>
                  <a:lnTo>
                    <a:pt x="3272104" y="928433"/>
                  </a:lnTo>
                  <a:lnTo>
                    <a:pt x="3272214" y="925893"/>
                  </a:lnTo>
                  <a:lnTo>
                    <a:pt x="3272282" y="923353"/>
                  </a:lnTo>
                  <a:lnTo>
                    <a:pt x="3272358" y="922083"/>
                  </a:lnTo>
                  <a:lnTo>
                    <a:pt x="3271481" y="918273"/>
                  </a:lnTo>
                  <a:lnTo>
                    <a:pt x="3272358" y="915733"/>
                  </a:lnTo>
                  <a:lnTo>
                    <a:pt x="3274910" y="911923"/>
                  </a:lnTo>
                  <a:lnTo>
                    <a:pt x="3275279" y="910653"/>
                  </a:lnTo>
                  <a:lnTo>
                    <a:pt x="3275965" y="906843"/>
                  </a:lnTo>
                  <a:lnTo>
                    <a:pt x="3276333" y="904303"/>
                  </a:lnTo>
                  <a:lnTo>
                    <a:pt x="3277019" y="903033"/>
                  </a:lnTo>
                  <a:lnTo>
                    <a:pt x="3278441" y="899223"/>
                  </a:lnTo>
                  <a:lnTo>
                    <a:pt x="3279178" y="897953"/>
                  </a:lnTo>
                  <a:lnTo>
                    <a:pt x="3279355" y="895413"/>
                  </a:lnTo>
                  <a:lnTo>
                    <a:pt x="3279978" y="890333"/>
                  </a:lnTo>
                  <a:lnTo>
                    <a:pt x="3282784" y="882713"/>
                  </a:lnTo>
                  <a:lnTo>
                    <a:pt x="3283038" y="878903"/>
                  </a:lnTo>
                  <a:lnTo>
                    <a:pt x="3287522" y="872553"/>
                  </a:lnTo>
                  <a:lnTo>
                    <a:pt x="3286899" y="867473"/>
                  </a:lnTo>
                  <a:lnTo>
                    <a:pt x="3287737" y="866203"/>
                  </a:lnTo>
                  <a:lnTo>
                    <a:pt x="3290214" y="861123"/>
                  </a:lnTo>
                  <a:lnTo>
                    <a:pt x="3292398" y="858583"/>
                  </a:lnTo>
                  <a:lnTo>
                    <a:pt x="3291306" y="852233"/>
                  </a:lnTo>
                  <a:lnTo>
                    <a:pt x="3292436" y="844613"/>
                  </a:lnTo>
                  <a:lnTo>
                    <a:pt x="3288868" y="838263"/>
                  </a:lnTo>
                  <a:lnTo>
                    <a:pt x="3284169" y="835723"/>
                  </a:lnTo>
                  <a:lnTo>
                    <a:pt x="3279432" y="834453"/>
                  </a:lnTo>
                  <a:close/>
                </a:path>
                <a:path w="3584575" h="1535429" extrusionOk="0">
                  <a:moveTo>
                    <a:pt x="514190" y="847090"/>
                  </a:moveTo>
                  <a:lnTo>
                    <a:pt x="444157" y="847090"/>
                  </a:lnTo>
                  <a:lnTo>
                    <a:pt x="452423" y="849630"/>
                  </a:lnTo>
                  <a:lnTo>
                    <a:pt x="460251" y="852170"/>
                  </a:lnTo>
                  <a:lnTo>
                    <a:pt x="475411" y="861060"/>
                  </a:lnTo>
                  <a:lnTo>
                    <a:pt x="476796" y="861060"/>
                  </a:lnTo>
                  <a:lnTo>
                    <a:pt x="498193" y="864870"/>
                  </a:lnTo>
                  <a:lnTo>
                    <a:pt x="505396" y="864870"/>
                  </a:lnTo>
                  <a:lnTo>
                    <a:pt x="509050" y="857250"/>
                  </a:lnTo>
                  <a:lnTo>
                    <a:pt x="512875" y="849630"/>
                  </a:lnTo>
                  <a:lnTo>
                    <a:pt x="514190" y="847090"/>
                  </a:lnTo>
                  <a:close/>
                </a:path>
                <a:path w="3584575" h="1535429" extrusionOk="0">
                  <a:moveTo>
                    <a:pt x="424624" y="758190"/>
                  </a:moveTo>
                  <a:lnTo>
                    <a:pt x="415721" y="768350"/>
                  </a:lnTo>
                  <a:lnTo>
                    <a:pt x="406326" y="777240"/>
                  </a:lnTo>
                  <a:lnTo>
                    <a:pt x="396528" y="787400"/>
                  </a:lnTo>
                  <a:lnTo>
                    <a:pt x="385419" y="796290"/>
                  </a:lnTo>
                  <a:lnTo>
                    <a:pt x="383387" y="798830"/>
                  </a:lnTo>
                  <a:lnTo>
                    <a:pt x="382358" y="798830"/>
                  </a:lnTo>
                  <a:lnTo>
                    <a:pt x="385356" y="802640"/>
                  </a:lnTo>
                  <a:lnTo>
                    <a:pt x="387870" y="805180"/>
                  </a:lnTo>
                  <a:lnTo>
                    <a:pt x="390486" y="808990"/>
                  </a:lnTo>
                  <a:lnTo>
                    <a:pt x="392163" y="810260"/>
                  </a:lnTo>
                  <a:lnTo>
                    <a:pt x="404219" y="817880"/>
                  </a:lnTo>
                  <a:lnTo>
                    <a:pt x="414635" y="826770"/>
                  </a:lnTo>
                  <a:lnTo>
                    <a:pt x="423870" y="836930"/>
                  </a:lnTo>
                  <a:lnTo>
                    <a:pt x="432384" y="848360"/>
                  </a:lnTo>
                  <a:lnTo>
                    <a:pt x="441236" y="847090"/>
                  </a:lnTo>
                  <a:lnTo>
                    <a:pt x="514190" y="847090"/>
                  </a:lnTo>
                  <a:lnTo>
                    <a:pt x="516821" y="842010"/>
                  </a:lnTo>
                  <a:lnTo>
                    <a:pt x="520839" y="833120"/>
                  </a:lnTo>
                  <a:lnTo>
                    <a:pt x="520331" y="831850"/>
                  </a:lnTo>
                  <a:lnTo>
                    <a:pt x="468058" y="831850"/>
                  </a:lnTo>
                  <a:lnTo>
                    <a:pt x="463067" y="828040"/>
                  </a:lnTo>
                  <a:lnTo>
                    <a:pt x="462000" y="821690"/>
                  </a:lnTo>
                  <a:lnTo>
                    <a:pt x="459270" y="816610"/>
                  </a:lnTo>
                  <a:lnTo>
                    <a:pt x="457669" y="812800"/>
                  </a:lnTo>
                  <a:lnTo>
                    <a:pt x="457339" y="811530"/>
                  </a:lnTo>
                  <a:lnTo>
                    <a:pt x="454825" y="806450"/>
                  </a:lnTo>
                  <a:lnTo>
                    <a:pt x="451624" y="800100"/>
                  </a:lnTo>
                  <a:lnTo>
                    <a:pt x="451872" y="792480"/>
                  </a:lnTo>
                  <a:lnTo>
                    <a:pt x="451773" y="778510"/>
                  </a:lnTo>
                  <a:lnTo>
                    <a:pt x="451683" y="774700"/>
                  </a:lnTo>
                  <a:lnTo>
                    <a:pt x="451408" y="767080"/>
                  </a:lnTo>
                  <a:lnTo>
                    <a:pt x="446341" y="764540"/>
                  </a:lnTo>
                  <a:lnTo>
                    <a:pt x="444665" y="763270"/>
                  </a:lnTo>
                  <a:lnTo>
                    <a:pt x="440651" y="763270"/>
                  </a:lnTo>
                  <a:lnTo>
                    <a:pt x="433844" y="760730"/>
                  </a:lnTo>
                  <a:lnTo>
                    <a:pt x="424624" y="758190"/>
                  </a:lnTo>
                  <a:close/>
                </a:path>
                <a:path w="3584575" h="1535429" extrusionOk="0">
                  <a:moveTo>
                    <a:pt x="224459" y="739140"/>
                  </a:moveTo>
                  <a:lnTo>
                    <a:pt x="215871" y="746760"/>
                  </a:lnTo>
                  <a:lnTo>
                    <a:pt x="208514" y="755650"/>
                  </a:lnTo>
                  <a:lnTo>
                    <a:pt x="200653" y="764540"/>
                  </a:lnTo>
                  <a:lnTo>
                    <a:pt x="190550" y="770890"/>
                  </a:lnTo>
                  <a:lnTo>
                    <a:pt x="185737" y="770890"/>
                  </a:lnTo>
                  <a:lnTo>
                    <a:pt x="186143" y="773430"/>
                  </a:lnTo>
                  <a:lnTo>
                    <a:pt x="187274" y="779780"/>
                  </a:lnTo>
                  <a:lnTo>
                    <a:pt x="189306" y="782320"/>
                  </a:lnTo>
                  <a:lnTo>
                    <a:pt x="190004" y="783590"/>
                  </a:lnTo>
                  <a:lnTo>
                    <a:pt x="196888" y="787400"/>
                  </a:lnTo>
                  <a:lnTo>
                    <a:pt x="204177" y="789940"/>
                  </a:lnTo>
                  <a:lnTo>
                    <a:pt x="210515" y="793750"/>
                  </a:lnTo>
                  <a:lnTo>
                    <a:pt x="217248" y="801370"/>
                  </a:lnTo>
                  <a:lnTo>
                    <a:pt x="223123" y="810260"/>
                  </a:lnTo>
                  <a:lnTo>
                    <a:pt x="228678" y="819150"/>
                  </a:lnTo>
                  <a:lnTo>
                    <a:pt x="234454" y="828040"/>
                  </a:lnTo>
                  <a:lnTo>
                    <a:pt x="239527" y="831850"/>
                  </a:lnTo>
                  <a:lnTo>
                    <a:pt x="245594" y="834390"/>
                  </a:lnTo>
                  <a:lnTo>
                    <a:pt x="258495" y="836930"/>
                  </a:lnTo>
                  <a:lnTo>
                    <a:pt x="258729" y="826770"/>
                  </a:lnTo>
                  <a:lnTo>
                    <a:pt x="258621" y="798830"/>
                  </a:lnTo>
                  <a:lnTo>
                    <a:pt x="258597" y="797560"/>
                  </a:lnTo>
                  <a:lnTo>
                    <a:pt x="264844" y="792480"/>
                  </a:lnTo>
                  <a:lnTo>
                    <a:pt x="277862" y="782320"/>
                  </a:lnTo>
                  <a:lnTo>
                    <a:pt x="283959" y="775970"/>
                  </a:lnTo>
                  <a:lnTo>
                    <a:pt x="283883" y="769620"/>
                  </a:lnTo>
                  <a:lnTo>
                    <a:pt x="281000" y="764540"/>
                  </a:lnTo>
                  <a:lnTo>
                    <a:pt x="276983" y="759460"/>
                  </a:lnTo>
                  <a:lnTo>
                    <a:pt x="273507" y="754380"/>
                  </a:lnTo>
                  <a:lnTo>
                    <a:pt x="234340" y="754380"/>
                  </a:lnTo>
                  <a:lnTo>
                    <a:pt x="228980" y="751840"/>
                  </a:lnTo>
                  <a:lnTo>
                    <a:pt x="228765" y="746760"/>
                  </a:lnTo>
                  <a:lnTo>
                    <a:pt x="224459" y="739140"/>
                  </a:lnTo>
                  <a:close/>
                </a:path>
                <a:path w="3584575" h="1535429" extrusionOk="0">
                  <a:moveTo>
                    <a:pt x="510565" y="817880"/>
                  </a:moveTo>
                  <a:lnTo>
                    <a:pt x="498360" y="821690"/>
                  </a:lnTo>
                  <a:lnTo>
                    <a:pt x="497459" y="821690"/>
                  </a:lnTo>
                  <a:lnTo>
                    <a:pt x="490479" y="825500"/>
                  </a:lnTo>
                  <a:lnTo>
                    <a:pt x="483368" y="829310"/>
                  </a:lnTo>
                  <a:lnTo>
                    <a:pt x="475952" y="831850"/>
                  </a:lnTo>
                  <a:lnTo>
                    <a:pt x="520331" y="831850"/>
                  </a:lnTo>
                  <a:lnTo>
                    <a:pt x="519823" y="830580"/>
                  </a:lnTo>
                  <a:lnTo>
                    <a:pt x="519417" y="829310"/>
                  </a:lnTo>
                  <a:lnTo>
                    <a:pt x="517131" y="826770"/>
                  </a:lnTo>
                  <a:lnTo>
                    <a:pt x="510565" y="817880"/>
                  </a:lnTo>
                  <a:close/>
                </a:path>
                <a:path w="3584575" h="1535429" extrusionOk="0">
                  <a:moveTo>
                    <a:pt x="647115" y="765810"/>
                  </a:moveTo>
                  <a:lnTo>
                    <a:pt x="642086" y="765810"/>
                  </a:lnTo>
                  <a:lnTo>
                    <a:pt x="637095" y="767080"/>
                  </a:lnTo>
                  <a:lnTo>
                    <a:pt x="632142" y="767080"/>
                  </a:lnTo>
                  <a:lnTo>
                    <a:pt x="620268" y="775970"/>
                  </a:lnTo>
                  <a:lnTo>
                    <a:pt x="612940" y="777240"/>
                  </a:lnTo>
                  <a:lnTo>
                    <a:pt x="594575" y="777240"/>
                  </a:lnTo>
                  <a:lnTo>
                    <a:pt x="598589" y="784860"/>
                  </a:lnTo>
                  <a:lnTo>
                    <a:pt x="603790" y="793750"/>
                  </a:lnTo>
                  <a:lnTo>
                    <a:pt x="607196" y="803910"/>
                  </a:lnTo>
                  <a:lnTo>
                    <a:pt x="609769" y="815340"/>
                  </a:lnTo>
                  <a:lnTo>
                    <a:pt x="612470" y="825500"/>
                  </a:lnTo>
                  <a:lnTo>
                    <a:pt x="614222" y="825500"/>
                  </a:lnTo>
                  <a:lnTo>
                    <a:pt x="617791" y="824230"/>
                  </a:lnTo>
                  <a:lnTo>
                    <a:pt x="619544" y="824230"/>
                  </a:lnTo>
                  <a:lnTo>
                    <a:pt x="621220" y="822960"/>
                  </a:lnTo>
                  <a:lnTo>
                    <a:pt x="624598" y="821690"/>
                  </a:lnTo>
                  <a:lnTo>
                    <a:pt x="626275" y="820420"/>
                  </a:lnTo>
                  <a:lnTo>
                    <a:pt x="630542" y="820420"/>
                  </a:lnTo>
                  <a:lnTo>
                    <a:pt x="637349" y="816610"/>
                  </a:lnTo>
                  <a:lnTo>
                    <a:pt x="643216" y="816610"/>
                  </a:lnTo>
                  <a:lnTo>
                    <a:pt x="648461" y="814070"/>
                  </a:lnTo>
                  <a:lnTo>
                    <a:pt x="658634" y="812800"/>
                  </a:lnTo>
                  <a:lnTo>
                    <a:pt x="662051" y="811530"/>
                  </a:lnTo>
                  <a:lnTo>
                    <a:pt x="684479" y="811530"/>
                  </a:lnTo>
                  <a:lnTo>
                    <a:pt x="683691" y="808990"/>
                  </a:lnTo>
                  <a:lnTo>
                    <a:pt x="681822" y="800100"/>
                  </a:lnTo>
                  <a:lnTo>
                    <a:pt x="680483" y="791210"/>
                  </a:lnTo>
                  <a:lnTo>
                    <a:pt x="679046" y="783590"/>
                  </a:lnTo>
                  <a:lnTo>
                    <a:pt x="676884" y="774700"/>
                  </a:lnTo>
                  <a:lnTo>
                    <a:pt x="664641" y="770890"/>
                  </a:lnTo>
                  <a:lnTo>
                    <a:pt x="655281" y="770890"/>
                  </a:lnTo>
                  <a:lnTo>
                    <a:pt x="652399" y="768350"/>
                  </a:lnTo>
                  <a:lnTo>
                    <a:pt x="651090" y="767080"/>
                  </a:lnTo>
                  <a:lnTo>
                    <a:pt x="647115" y="765810"/>
                  </a:lnTo>
                  <a:close/>
                </a:path>
                <a:path w="3584575" h="1535429" extrusionOk="0">
                  <a:moveTo>
                    <a:pt x="684479" y="811530"/>
                  </a:moveTo>
                  <a:lnTo>
                    <a:pt x="662051" y="811530"/>
                  </a:lnTo>
                  <a:lnTo>
                    <a:pt x="666978" y="814070"/>
                  </a:lnTo>
                  <a:lnTo>
                    <a:pt x="676186" y="821690"/>
                  </a:lnTo>
                  <a:lnTo>
                    <a:pt x="686358" y="817880"/>
                  </a:lnTo>
                  <a:lnTo>
                    <a:pt x="685660" y="815340"/>
                  </a:lnTo>
                  <a:lnTo>
                    <a:pt x="684479" y="811530"/>
                  </a:lnTo>
                  <a:close/>
                </a:path>
                <a:path w="3584575" h="1535429" extrusionOk="0">
                  <a:moveTo>
                    <a:pt x="501497" y="683260"/>
                  </a:moveTo>
                  <a:lnTo>
                    <a:pt x="494598" y="692150"/>
                  </a:lnTo>
                  <a:lnTo>
                    <a:pt x="485865" y="698500"/>
                  </a:lnTo>
                  <a:lnTo>
                    <a:pt x="476096" y="703580"/>
                  </a:lnTo>
                  <a:lnTo>
                    <a:pt x="464731" y="708660"/>
                  </a:lnTo>
                  <a:lnTo>
                    <a:pt x="453469" y="715010"/>
                  </a:lnTo>
                  <a:lnTo>
                    <a:pt x="431075" y="725170"/>
                  </a:lnTo>
                  <a:lnTo>
                    <a:pt x="419849" y="731520"/>
                  </a:lnTo>
                  <a:lnTo>
                    <a:pt x="419265" y="734060"/>
                  </a:lnTo>
                  <a:lnTo>
                    <a:pt x="417626" y="741680"/>
                  </a:lnTo>
                  <a:lnTo>
                    <a:pt x="419341" y="742950"/>
                  </a:lnTo>
                  <a:lnTo>
                    <a:pt x="424484" y="744220"/>
                  </a:lnTo>
                  <a:lnTo>
                    <a:pt x="429577" y="744220"/>
                  </a:lnTo>
                  <a:lnTo>
                    <a:pt x="437883" y="750570"/>
                  </a:lnTo>
                  <a:lnTo>
                    <a:pt x="441858" y="751840"/>
                  </a:lnTo>
                  <a:lnTo>
                    <a:pt x="443674" y="751840"/>
                  </a:lnTo>
                  <a:lnTo>
                    <a:pt x="447319" y="753110"/>
                  </a:lnTo>
                  <a:lnTo>
                    <a:pt x="449148" y="754380"/>
                  </a:lnTo>
                  <a:lnTo>
                    <a:pt x="453593" y="755650"/>
                  </a:lnTo>
                  <a:lnTo>
                    <a:pt x="458508" y="756920"/>
                  </a:lnTo>
                  <a:lnTo>
                    <a:pt x="458824" y="768350"/>
                  </a:lnTo>
                  <a:lnTo>
                    <a:pt x="466153" y="806450"/>
                  </a:lnTo>
                  <a:lnTo>
                    <a:pt x="468896" y="811530"/>
                  </a:lnTo>
                  <a:lnTo>
                    <a:pt x="471589" y="816610"/>
                  </a:lnTo>
                  <a:lnTo>
                    <a:pt x="482333" y="819150"/>
                  </a:lnTo>
                  <a:lnTo>
                    <a:pt x="489297" y="814070"/>
                  </a:lnTo>
                  <a:lnTo>
                    <a:pt x="495104" y="810260"/>
                  </a:lnTo>
                  <a:lnTo>
                    <a:pt x="501295" y="807720"/>
                  </a:lnTo>
                  <a:lnTo>
                    <a:pt x="507872" y="806450"/>
                  </a:lnTo>
                  <a:lnTo>
                    <a:pt x="530097" y="806450"/>
                  </a:lnTo>
                  <a:lnTo>
                    <a:pt x="530936" y="805180"/>
                  </a:lnTo>
                  <a:lnTo>
                    <a:pt x="533082" y="801370"/>
                  </a:lnTo>
                  <a:lnTo>
                    <a:pt x="535051" y="797560"/>
                  </a:lnTo>
                  <a:lnTo>
                    <a:pt x="535813" y="792480"/>
                  </a:lnTo>
                  <a:lnTo>
                    <a:pt x="536219" y="786130"/>
                  </a:lnTo>
                  <a:lnTo>
                    <a:pt x="536879" y="779780"/>
                  </a:lnTo>
                  <a:lnTo>
                    <a:pt x="538403" y="778510"/>
                  </a:lnTo>
                  <a:lnTo>
                    <a:pt x="541832" y="777240"/>
                  </a:lnTo>
                  <a:lnTo>
                    <a:pt x="544893" y="773430"/>
                  </a:lnTo>
                  <a:lnTo>
                    <a:pt x="547878" y="770890"/>
                  </a:lnTo>
                  <a:lnTo>
                    <a:pt x="550824" y="767080"/>
                  </a:lnTo>
                  <a:lnTo>
                    <a:pt x="550480" y="760730"/>
                  </a:lnTo>
                  <a:lnTo>
                    <a:pt x="550190" y="753110"/>
                  </a:lnTo>
                  <a:lnTo>
                    <a:pt x="550081" y="749300"/>
                  </a:lnTo>
                  <a:lnTo>
                    <a:pt x="549986" y="739140"/>
                  </a:lnTo>
                  <a:lnTo>
                    <a:pt x="553707" y="737870"/>
                  </a:lnTo>
                  <a:lnTo>
                    <a:pt x="561136" y="736600"/>
                  </a:lnTo>
                  <a:lnTo>
                    <a:pt x="562851" y="735330"/>
                  </a:lnTo>
                  <a:lnTo>
                    <a:pt x="568020" y="732790"/>
                  </a:lnTo>
                  <a:lnTo>
                    <a:pt x="569950" y="732790"/>
                  </a:lnTo>
                  <a:lnTo>
                    <a:pt x="574611" y="730250"/>
                  </a:lnTo>
                  <a:lnTo>
                    <a:pt x="606317" y="730250"/>
                  </a:lnTo>
                  <a:lnTo>
                    <a:pt x="610208" y="726440"/>
                  </a:lnTo>
                  <a:lnTo>
                    <a:pt x="615508" y="721360"/>
                  </a:lnTo>
                  <a:lnTo>
                    <a:pt x="620991" y="716280"/>
                  </a:lnTo>
                  <a:lnTo>
                    <a:pt x="646468" y="716280"/>
                  </a:lnTo>
                  <a:lnTo>
                    <a:pt x="653275" y="715010"/>
                  </a:lnTo>
                  <a:lnTo>
                    <a:pt x="646107" y="703580"/>
                  </a:lnTo>
                  <a:lnTo>
                    <a:pt x="641532" y="698500"/>
                  </a:lnTo>
                  <a:lnTo>
                    <a:pt x="636587" y="694690"/>
                  </a:lnTo>
                  <a:lnTo>
                    <a:pt x="634834" y="693420"/>
                  </a:lnTo>
                  <a:lnTo>
                    <a:pt x="629551" y="693420"/>
                  </a:lnTo>
                  <a:lnTo>
                    <a:pt x="625944" y="689610"/>
                  </a:lnTo>
                  <a:lnTo>
                    <a:pt x="522630" y="689610"/>
                  </a:lnTo>
                  <a:lnTo>
                    <a:pt x="513372" y="688340"/>
                  </a:lnTo>
                  <a:lnTo>
                    <a:pt x="507072" y="684530"/>
                  </a:lnTo>
                  <a:lnTo>
                    <a:pt x="501497" y="683260"/>
                  </a:lnTo>
                  <a:close/>
                </a:path>
                <a:path w="3584575" h="1535429" extrusionOk="0">
                  <a:moveTo>
                    <a:pt x="530097" y="806450"/>
                  </a:moveTo>
                  <a:lnTo>
                    <a:pt x="507872" y="806450"/>
                  </a:lnTo>
                  <a:lnTo>
                    <a:pt x="512648" y="807720"/>
                  </a:lnTo>
                  <a:lnTo>
                    <a:pt x="518947" y="807720"/>
                  </a:lnTo>
                  <a:lnTo>
                    <a:pt x="523684" y="808990"/>
                  </a:lnTo>
                  <a:lnTo>
                    <a:pt x="528421" y="808990"/>
                  </a:lnTo>
                  <a:lnTo>
                    <a:pt x="530097" y="806450"/>
                  </a:lnTo>
                  <a:close/>
                </a:path>
                <a:path w="3584575" h="1535429" extrusionOk="0">
                  <a:moveTo>
                    <a:pt x="565619" y="742950"/>
                  </a:moveTo>
                  <a:lnTo>
                    <a:pt x="564375" y="745490"/>
                  </a:lnTo>
                  <a:lnTo>
                    <a:pt x="560666" y="751840"/>
                  </a:lnTo>
                  <a:lnTo>
                    <a:pt x="561068" y="767080"/>
                  </a:lnTo>
                  <a:lnTo>
                    <a:pt x="561251" y="772160"/>
                  </a:lnTo>
                  <a:lnTo>
                    <a:pt x="578040" y="775970"/>
                  </a:lnTo>
                  <a:lnTo>
                    <a:pt x="586206" y="778510"/>
                  </a:lnTo>
                  <a:lnTo>
                    <a:pt x="594575" y="777240"/>
                  </a:lnTo>
                  <a:lnTo>
                    <a:pt x="605980" y="777240"/>
                  </a:lnTo>
                  <a:lnTo>
                    <a:pt x="604748" y="772160"/>
                  </a:lnTo>
                  <a:lnTo>
                    <a:pt x="603758" y="764540"/>
                  </a:lnTo>
                  <a:lnTo>
                    <a:pt x="602233" y="759460"/>
                  </a:lnTo>
                  <a:lnTo>
                    <a:pt x="601433" y="756920"/>
                  </a:lnTo>
                  <a:lnTo>
                    <a:pt x="599897" y="749300"/>
                  </a:lnTo>
                  <a:lnTo>
                    <a:pt x="592721" y="744220"/>
                  </a:lnTo>
                  <a:lnTo>
                    <a:pt x="569480" y="744220"/>
                  </a:lnTo>
                  <a:lnTo>
                    <a:pt x="565619" y="742950"/>
                  </a:lnTo>
                  <a:close/>
                </a:path>
                <a:path w="3584575" h="1535429" extrusionOk="0">
                  <a:moveTo>
                    <a:pt x="262432" y="741680"/>
                  </a:moveTo>
                  <a:lnTo>
                    <a:pt x="260756" y="741680"/>
                  </a:lnTo>
                  <a:lnTo>
                    <a:pt x="255727" y="742950"/>
                  </a:lnTo>
                  <a:lnTo>
                    <a:pt x="251612" y="745490"/>
                  </a:lnTo>
                  <a:lnTo>
                    <a:pt x="247015" y="748030"/>
                  </a:lnTo>
                  <a:lnTo>
                    <a:pt x="241846" y="749300"/>
                  </a:lnTo>
                  <a:lnTo>
                    <a:pt x="237693" y="750570"/>
                  </a:lnTo>
                  <a:lnTo>
                    <a:pt x="234340" y="754380"/>
                  </a:lnTo>
                  <a:lnTo>
                    <a:pt x="273507" y="754380"/>
                  </a:lnTo>
                  <a:lnTo>
                    <a:pt x="272376" y="753110"/>
                  </a:lnTo>
                  <a:lnTo>
                    <a:pt x="268909" y="749300"/>
                  </a:lnTo>
                  <a:lnTo>
                    <a:pt x="265493" y="748030"/>
                  </a:lnTo>
                  <a:lnTo>
                    <a:pt x="263334" y="745490"/>
                  </a:lnTo>
                  <a:lnTo>
                    <a:pt x="262432" y="741680"/>
                  </a:lnTo>
                  <a:close/>
                </a:path>
                <a:path w="3584575" h="1535429" extrusionOk="0">
                  <a:moveTo>
                    <a:pt x="576402" y="741680"/>
                  </a:moveTo>
                  <a:lnTo>
                    <a:pt x="569480" y="744220"/>
                  </a:lnTo>
                  <a:lnTo>
                    <a:pt x="592721" y="744220"/>
                  </a:lnTo>
                  <a:lnTo>
                    <a:pt x="589445" y="742950"/>
                  </a:lnTo>
                  <a:lnTo>
                    <a:pt x="588467" y="742950"/>
                  </a:lnTo>
                  <a:lnTo>
                    <a:pt x="576402" y="741680"/>
                  </a:lnTo>
                  <a:close/>
                </a:path>
                <a:path w="3584575" h="1535429" extrusionOk="0">
                  <a:moveTo>
                    <a:pt x="606317" y="730250"/>
                  </a:moveTo>
                  <a:lnTo>
                    <a:pt x="588070" y="730250"/>
                  </a:lnTo>
                  <a:lnTo>
                    <a:pt x="594292" y="732790"/>
                  </a:lnTo>
                  <a:lnTo>
                    <a:pt x="599833" y="736600"/>
                  </a:lnTo>
                  <a:lnTo>
                    <a:pt x="606317" y="730250"/>
                  </a:lnTo>
                  <a:close/>
                </a:path>
                <a:path w="3584575" h="1535429" extrusionOk="0">
                  <a:moveTo>
                    <a:pt x="382181" y="598170"/>
                  </a:moveTo>
                  <a:lnTo>
                    <a:pt x="377952" y="599440"/>
                  </a:lnTo>
                  <a:lnTo>
                    <a:pt x="373252" y="600710"/>
                  </a:lnTo>
                  <a:lnTo>
                    <a:pt x="371690" y="601980"/>
                  </a:lnTo>
                  <a:lnTo>
                    <a:pt x="372529" y="607060"/>
                  </a:lnTo>
                  <a:lnTo>
                    <a:pt x="373405" y="610870"/>
                  </a:lnTo>
                  <a:lnTo>
                    <a:pt x="372491" y="614680"/>
                  </a:lnTo>
                  <a:lnTo>
                    <a:pt x="369722" y="617220"/>
                  </a:lnTo>
                  <a:lnTo>
                    <a:pt x="369214" y="619760"/>
                  </a:lnTo>
                  <a:lnTo>
                    <a:pt x="367576" y="626110"/>
                  </a:lnTo>
                  <a:lnTo>
                    <a:pt x="372545" y="633730"/>
                  </a:lnTo>
                  <a:lnTo>
                    <a:pt x="377972" y="640080"/>
                  </a:lnTo>
                  <a:lnTo>
                    <a:pt x="383812" y="646430"/>
                  </a:lnTo>
                  <a:lnTo>
                    <a:pt x="390016" y="651510"/>
                  </a:lnTo>
                  <a:lnTo>
                    <a:pt x="389025" y="660400"/>
                  </a:lnTo>
                  <a:lnTo>
                    <a:pt x="385740" y="669290"/>
                  </a:lnTo>
                  <a:lnTo>
                    <a:pt x="381898" y="678180"/>
                  </a:lnTo>
                  <a:lnTo>
                    <a:pt x="379234" y="685800"/>
                  </a:lnTo>
                  <a:lnTo>
                    <a:pt x="385004" y="694690"/>
                  </a:lnTo>
                  <a:lnTo>
                    <a:pt x="391617" y="703580"/>
                  </a:lnTo>
                  <a:lnTo>
                    <a:pt x="398687" y="711200"/>
                  </a:lnTo>
                  <a:lnTo>
                    <a:pt x="405828" y="720090"/>
                  </a:lnTo>
                  <a:lnTo>
                    <a:pt x="415442" y="716280"/>
                  </a:lnTo>
                  <a:lnTo>
                    <a:pt x="420255" y="715010"/>
                  </a:lnTo>
                  <a:lnTo>
                    <a:pt x="421131" y="715010"/>
                  </a:lnTo>
                  <a:lnTo>
                    <a:pt x="427243" y="711200"/>
                  </a:lnTo>
                  <a:lnTo>
                    <a:pt x="439789" y="706120"/>
                  </a:lnTo>
                  <a:lnTo>
                    <a:pt x="446265" y="703580"/>
                  </a:lnTo>
                  <a:lnTo>
                    <a:pt x="450240" y="702310"/>
                  </a:lnTo>
                  <a:lnTo>
                    <a:pt x="451116" y="702310"/>
                  </a:lnTo>
                  <a:lnTo>
                    <a:pt x="455663" y="698500"/>
                  </a:lnTo>
                  <a:lnTo>
                    <a:pt x="459130" y="695960"/>
                  </a:lnTo>
                  <a:lnTo>
                    <a:pt x="462953" y="693420"/>
                  </a:lnTo>
                  <a:lnTo>
                    <a:pt x="471004" y="693420"/>
                  </a:lnTo>
                  <a:lnTo>
                    <a:pt x="467398" y="689610"/>
                  </a:lnTo>
                  <a:lnTo>
                    <a:pt x="464731" y="684530"/>
                  </a:lnTo>
                  <a:lnTo>
                    <a:pt x="462876" y="679450"/>
                  </a:lnTo>
                  <a:lnTo>
                    <a:pt x="461962" y="678180"/>
                  </a:lnTo>
                  <a:lnTo>
                    <a:pt x="460184" y="674370"/>
                  </a:lnTo>
                  <a:lnTo>
                    <a:pt x="459270" y="673100"/>
                  </a:lnTo>
                  <a:lnTo>
                    <a:pt x="451551" y="665480"/>
                  </a:lnTo>
                  <a:lnTo>
                    <a:pt x="444011" y="659130"/>
                  </a:lnTo>
                  <a:lnTo>
                    <a:pt x="436642" y="651510"/>
                  </a:lnTo>
                  <a:lnTo>
                    <a:pt x="429437" y="643890"/>
                  </a:lnTo>
                  <a:lnTo>
                    <a:pt x="425424" y="641350"/>
                  </a:lnTo>
                  <a:lnTo>
                    <a:pt x="424776" y="641350"/>
                  </a:lnTo>
                  <a:lnTo>
                    <a:pt x="419125" y="640080"/>
                  </a:lnTo>
                  <a:lnTo>
                    <a:pt x="414934" y="638810"/>
                  </a:lnTo>
                  <a:lnTo>
                    <a:pt x="412572" y="636270"/>
                  </a:lnTo>
                  <a:lnTo>
                    <a:pt x="412089" y="632460"/>
                  </a:lnTo>
                  <a:lnTo>
                    <a:pt x="411035" y="627380"/>
                  </a:lnTo>
                  <a:lnTo>
                    <a:pt x="406336" y="626110"/>
                  </a:lnTo>
                  <a:lnTo>
                    <a:pt x="406336" y="623570"/>
                  </a:lnTo>
                  <a:lnTo>
                    <a:pt x="411073" y="621030"/>
                  </a:lnTo>
                  <a:lnTo>
                    <a:pt x="414019" y="614680"/>
                  </a:lnTo>
                  <a:lnTo>
                    <a:pt x="416458" y="609600"/>
                  </a:lnTo>
                  <a:lnTo>
                    <a:pt x="388670" y="609600"/>
                  </a:lnTo>
                  <a:lnTo>
                    <a:pt x="387870" y="607060"/>
                  </a:lnTo>
                  <a:lnTo>
                    <a:pt x="382181" y="598170"/>
                  </a:lnTo>
                  <a:close/>
                </a:path>
                <a:path w="3584575" h="1535429" extrusionOk="0">
                  <a:moveTo>
                    <a:pt x="598805" y="666750"/>
                  </a:moveTo>
                  <a:lnTo>
                    <a:pt x="591431" y="669290"/>
                  </a:lnTo>
                  <a:lnTo>
                    <a:pt x="576455" y="671830"/>
                  </a:lnTo>
                  <a:lnTo>
                    <a:pt x="567474" y="671830"/>
                  </a:lnTo>
                  <a:lnTo>
                    <a:pt x="563245" y="673100"/>
                  </a:lnTo>
                  <a:lnTo>
                    <a:pt x="540042" y="676910"/>
                  </a:lnTo>
                  <a:lnTo>
                    <a:pt x="532434" y="679450"/>
                  </a:lnTo>
                  <a:lnTo>
                    <a:pt x="531329" y="680720"/>
                  </a:lnTo>
                  <a:lnTo>
                    <a:pt x="529183" y="683260"/>
                  </a:lnTo>
                  <a:lnTo>
                    <a:pt x="528091" y="683260"/>
                  </a:lnTo>
                  <a:lnTo>
                    <a:pt x="522630" y="689610"/>
                  </a:lnTo>
                  <a:lnTo>
                    <a:pt x="625944" y="689610"/>
                  </a:lnTo>
                  <a:lnTo>
                    <a:pt x="623176" y="684530"/>
                  </a:lnTo>
                  <a:lnTo>
                    <a:pt x="622020" y="684530"/>
                  </a:lnTo>
                  <a:lnTo>
                    <a:pt x="616338" y="680720"/>
                  </a:lnTo>
                  <a:lnTo>
                    <a:pt x="610760" y="676910"/>
                  </a:lnTo>
                  <a:lnTo>
                    <a:pt x="605427" y="673100"/>
                  </a:lnTo>
                  <a:lnTo>
                    <a:pt x="600481" y="668020"/>
                  </a:lnTo>
                  <a:lnTo>
                    <a:pt x="598805" y="666750"/>
                  </a:lnTo>
                  <a:close/>
                </a:path>
                <a:path w="3584575" h="1535429" extrusionOk="0">
                  <a:moveTo>
                    <a:pt x="424954" y="601980"/>
                  </a:moveTo>
                  <a:lnTo>
                    <a:pt x="425056" y="604520"/>
                  </a:lnTo>
                  <a:lnTo>
                    <a:pt x="425716" y="612140"/>
                  </a:lnTo>
                  <a:lnTo>
                    <a:pt x="424446" y="619760"/>
                  </a:lnTo>
                  <a:lnTo>
                    <a:pt x="424040" y="627380"/>
                  </a:lnTo>
                  <a:lnTo>
                    <a:pt x="429992" y="631190"/>
                  </a:lnTo>
                  <a:lnTo>
                    <a:pt x="436168" y="635000"/>
                  </a:lnTo>
                  <a:lnTo>
                    <a:pt x="442192" y="638810"/>
                  </a:lnTo>
                  <a:lnTo>
                    <a:pt x="447687" y="643890"/>
                  </a:lnTo>
                  <a:lnTo>
                    <a:pt x="456672" y="652780"/>
                  </a:lnTo>
                  <a:lnTo>
                    <a:pt x="464813" y="664210"/>
                  </a:lnTo>
                  <a:lnTo>
                    <a:pt x="473155" y="673100"/>
                  </a:lnTo>
                  <a:lnTo>
                    <a:pt x="482739" y="681990"/>
                  </a:lnTo>
                  <a:lnTo>
                    <a:pt x="485647" y="679450"/>
                  </a:lnTo>
                  <a:lnTo>
                    <a:pt x="488238" y="676910"/>
                  </a:lnTo>
                  <a:lnTo>
                    <a:pt x="491045" y="673100"/>
                  </a:lnTo>
                  <a:lnTo>
                    <a:pt x="494068" y="671830"/>
                  </a:lnTo>
                  <a:lnTo>
                    <a:pt x="499815" y="669290"/>
                  </a:lnTo>
                  <a:lnTo>
                    <a:pt x="522884" y="669290"/>
                  </a:lnTo>
                  <a:lnTo>
                    <a:pt x="528421" y="665480"/>
                  </a:lnTo>
                  <a:lnTo>
                    <a:pt x="534682" y="664210"/>
                  </a:lnTo>
                  <a:lnTo>
                    <a:pt x="532612" y="661670"/>
                  </a:lnTo>
                  <a:lnTo>
                    <a:pt x="530606" y="657860"/>
                  </a:lnTo>
                  <a:lnTo>
                    <a:pt x="528637" y="655320"/>
                  </a:lnTo>
                  <a:lnTo>
                    <a:pt x="524268" y="652780"/>
                  </a:lnTo>
                  <a:lnTo>
                    <a:pt x="522808" y="652780"/>
                  </a:lnTo>
                  <a:lnTo>
                    <a:pt x="522262" y="651510"/>
                  </a:lnTo>
                  <a:lnTo>
                    <a:pt x="502221" y="618490"/>
                  </a:lnTo>
                  <a:lnTo>
                    <a:pt x="499681" y="617220"/>
                  </a:lnTo>
                  <a:lnTo>
                    <a:pt x="475526" y="617220"/>
                  </a:lnTo>
                  <a:lnTo>
                    <a:pt x="472916" y="615950"/>
                  </a:lnTo>
                  <a:lnTo>
                    <a:pt x="461098" y="615950"/>
                  </a:lnTo>
                  <a:lnTo>
                    <a:pt x="457885" y="612140"/>
                  </a:lnTo>
                  <a:lnTo>
                    <a:pt x="455523" y="608330"/>
                  </a:lnTo>
                  <a:lnTo>
                    <a:pt x="451142" y="604520"/>
                  </a:lnTo>
                  <a:lnTo>
                    <a:pt x="450240" y="604520"/>
                  </a:lnTo>
                  <a:lnTo>
                    <a:pt x="447103" y="603250"/>
                  </a:lnTo>
                  <a:lnTo>
                    <a:pt x="431253" y="603250"/>
                  </a:lnTo>
                  <a:lnTo>
                    <a:pt x="424954" y="601980"/>
                  </a:lnTo>
                  <a:close/>
                </a:path>
                <a:path w="3584575" h="1535429" extrusionOk="0">
                  <a:moveTo>
                    <a:pt x="522884" y="669290"/>
                  </a:moveTo>
                  <a:lnTo>
                    <a:pt x="505820" y="669290"/>
                  </a:lnTo>
                  <a:lnTo>
                    <a:pt x="511861" y="671830"/>
                  </a:lnTo>
                  <a:lnTo>
                    <a:pt x="517715" y="673100"/>
                  </a:lnTo>
                  <a:lnTo>
                    <a:pt x="522884" y="669290"/>
                  </a:lnTo>
                  <a:close/>
                </a:path>
                <a:path w="3584575" h="1535429" extrusionOk="0">
                  <a:moveTo>
                    <a:pt x="689761" y="648970"/>
                  </a:moveTo>
                  <a:lnTo>
                    <a:pt x="599643" y="648970"/>
                  </a:lnTo>
                  <a:lnTo>
                    <a:pt x="601726" y="652780"/>
                  </a:lnTo>
                  <a:lnTo>
                    <a:pt x="602627" y="654050"/>
                  </a:lnTo>
                  <a:lnTo>
                    <a:pt x="604380" y="655320"/>
                  </a:lnTo>
                  <a:lnTo>
                    <a:pt x="605294" y="656590"/>
                  </a:lnTo>
                  <a:lnTo>
                    <a:pt x="611280" y="660400"/>
                  </a:lnTo>
                  <a:lnTo>
                    <a:pt x="617167" y="662940"/>
                  </a:lnTo>
                  <a:lnTo>
                    <a:pt x="622966" y="668020"/>
                  </a:lnTo>
                  <a:lnTo>
                    <a:pt x="628688" y="671830"/>
                  </a:lnTo>
                  <a:lnTo>
                    <a:pt x="633971" y="670560"/>
                  </a:lnTo>
                  <a:lnTo>
                    <a:pt x="636447" y="670560"/>
                  </a:lnTo>
                  <a:lnTo>
                    <a:pt x="641210" y="666750"/>
                  </a:lnTo>
                  <a:lnTo>
                    <a:pt x="642823" y="664210"/>
                  </a:lnTo>
                  <a:lnTo>
                    <a:pt x="645439" y="661670"/>
                  </a:lnTo>
                  <a:lnTo>
                    <a:pt x="649046" y="660400"/>
                  </a:lnTo>
                  <a:lnTo>
                    <a:pt x="653605" y="659130"/>
                  </a:lnTo>
                  <a:lnTo>
                    <a:pt x="653859" y="659130"/>
                  </a:lnTo>
                  <a:lnTo>
                    <a:pt x="654621" y="657860"/>
                  </a:lnTo>
                  <a:lnTo>
                    <a:pt x="658558" y="656590"/>
                  </a:lnTo>
                  <a:lnTo>
                    <a:pt x="665921" y="654050"/>
                  </a:lnTo>
                  <a:lnTo>
                    <a:pt x="689193" y="654050"/>
                  </a:lnTo>
                  <a:lnTo>
                    <a:pt x="689761" y="648970"/>
                  </a:lnTo>
                  <a:close/>
                </a:path>
                <a:path w="3584575" h="1535429" extrusionOk="0">
                  <a:moveTo>
                    <a:pt x="625012" y="603250"/>
                  </a:moveTo>
                  <a:lnTo>
                    <a:pt x="503389" y="603250"/>
                  </a:lnTo>
                  <a:lnTo>
                    <a:pt x="511590" y="609600"/>
                  </a:lnTo>
                  <a:lnTo>
                    <a:pt x="518731" y="617220"/>
                  </a:lnTo>
                  <a:lnTo>
                    <a:pt x="525253" y="624840"/>
                  </a:lnTo>
                  <a:lnTo>
                    <a:pt x="531596" y="633730"/>
                  </a:lnTo>
                  <a:lnTo>
                    <a:pt x="531596" y="646430"/>
                  </a:lnTo>
                  <a:lnTo>
                    <a:pt x="532828" y="647700"/>
                  </a:lnTo>
                  <a:lnTo>
                    <a:pt x="545285" y="654050"/>
                  </a:lnTo>
                  <a:lnTo>
                    <a:pt x="554270" y="657860"/>
                  </a:lnTo>
                  <a:lnTo>
                    <a:pt x="563529" y="660400"/>
                  </a:lnTo>
                  <a:lnTo>
                    <a:pt x="573201" y="662940"/>
                  </a:lnTo>
                  <a:lnTo>
                    <a:pt x="575970" y="659130"/>
                  </a:lnTo>
                  <a:lnTo>
                    <a:pt x="578370" y="655320"/>
                  </a:lnTo>
                  <a:lnTo>
                    <a:pt x="583323" y="654050"/>
                  </a:lnTo>
                  <a:lnTo>
                    <a:pt x="587514" y="652780"/>
                  </a:lnTo>
                  <a:lnTo>
                    <a:pt x="590943" y="651510"/>
                  </a:lnTo>
                  <a:lnTo>
                    <a:pt x="594106" y="648970"/>
                  </a:lnTo>
                  <a:lnTo>
                    <a:pt x="689761" y="648970"/>
                  </a:lnTo>
                  <a:lnTo>
                    <a:pt x="689904" y="647700"/>
                  </a:lnTo>
                  <a:lnTo>
                    <a:pt x="691690" y="633730"/>
                  </a:lnTo>
                  <a:lnTo>
                    <a:pt x="692543" y="626110"/>
                  </a:lnTo>
                  <a:lnTo>
                    <a:pt x="694588" y="623570"/>
                  </a:lnTo>
                  <a:lnTo>
                    <a:pt x="674167" y="623570"/>
                  </a:lnTo>
                  <a:lnTo>
                    <a:pt x="665365" y="622300"/>
                  </a:lnTo>
                  <a:lnTo>
                    <a:pt x="659434" y="621030"/>
                  </a:lnTo>
                  <a:lnTo>
                    <a:pt x="657644" y="621030"/>
                  </a:lnTo>
                  <a:lnTo>
                    <a:pt x="652259" y="618490"/>
                  </a:lnTo>
                  <a:lnTo>
                    <a:pt x="650252" y="617220"/>
                  </a:lnTo>
                  <a:lnTo>
                    <a:pt x="637790" y="613410"/>
                  </a:lnTo>
                  <a:lnTo>
                    <a:pt x="627257" y="605790"/>
                  </a:lnTo>
                  <a:lnTo>
                    <a:pt x="625012" y="603250"/>
                  </a:lnTo>
                  <a:close/>
                </a:path>
                <a:path w="3584575" h="1535429" extrusionOk="0">
                  <a:moveTo>
                    <a:pt x="689193" y="654050"/>
                  </a:moveTo>
                  <a:lnTo>
                    <a:pt x="681380" y="654050"/>
                  </a:lnTo>
                  <a:lnTo>
                    <a:pt x="689051" y="655320"/>
                  </a:lnTo>
                  <a:lnTo>
                    <a:pt x="689193" y="654050"/>
                  </a:lnTo>
                  <a:close/>
                </a:path>
                <a:path w="3584575" h="1535429" extrusionOk="0">
                  <a:moveTo>
                    <a:pt x="699465" y="614680"/>
                  </a:moveTo>
                  <a:lnTo>
                    <a:pt x="682744" y="622300"/>
                  </a:lnTo>
                  <a:lnTo>
                    <a:pt x="674167" y="623570"/>
                  </a:lnTo>
                  <a:lnTo>
                    <a:pt x="694588" y="623570"/>
                  </a:lnTo>
                  <a:lnTo>
                    <a:pt x="696595" y="622300"/>
                  </a:lnTo>
                  <a:lnTo>
                    <a:pt x="698563" y="619760"/>
                  </a:lnTo>
                  <a:lnTo>
                    <a:pt x="699465" y="614680"/>
                  </a:lnTo>
                  <a:close/>
                </a:path>
                <a:path w="3584575" h="1535429" extrusionOk="0">
                  <a:moveTo>
                    <a:pt x="491985" y="615950"/>
                  </a:moveTo>
                  <a:lnTo>
                    <a:pt x="487032" y="615950"/>
                  </a:lnTo>
                  <a:lnTo>
                    <a:pt x="482117" y="617220"/>
                  </a:lnTo>
                  <a:lnTo>
                    <a:pt x="494538" y="617220"/>
                  </a:lnTo>
                  <a:lnTo>
                    <a:pt x="491985" y="615950"/>
                  </a:lnTo>
                  <a:close/>
                </a:path>
                <a:path w="3584575" h="1535429" extrusionOk="0">
                  <a:moveTo>
                    <a:pt x="470306" y="614680"/>
                  </a:moveTo>
                  <a:lnTo>
                    <a:pt x="465645" y="614680"/>
                  </a:lnTo>
                  <a:lnTo>
                    <a:pt x="461098" y="615950"/>
                  </a:lnTo>
                  <a:lnTo>
                    <a:pt x="472916" y="615950"/>
                  </a:lnTo>
                  <a:lnTo>
                    <a:pt x="470306" y="614680"/>
                  </a:lnTo>
                  <a:close/>
                </a:path>
                <a:path w="3584575" h="1535429" extrusionOk="0">
                  <a:moveTo>
                    <a:pt x="736466" y="543560"/>
                  </a:moveTo>
                  <a:lnTo>
                    <a:pt x="574065" y="543560"/>
                  </a:lnTo>
                  <a:lnTo>
                    <a:pt x="579678" y="546100"/>
                  </a:lnTo>
                  <a:lnTo>
                    <a:pt x="582815" y="547370"/>
                  </a:lnTo>
                  <a:lnTo>
                    <a:pt x="599585" y="554990"/>
                  </a:lnTo>
                  <a:lnTo>
                    <a:pt x="613729" y="566420"/>
                  </a:lnTo>
                  <a:lnTo>
                    <a:pt x="625522" y="580390"/>
                  </a:lnTo>
                  <a:lnTo>
                    <a:pt x="635241" y="595630"/>
                  </a:lnTo>
                  <a:lnTo>
                    <a:pt x="636549" y="598170"/>
                  </a:lnTo>
                  <a:lnTo>
                    <a:pt x="637832" y="598170"/>
                  </a:lnTo>
                  <a:lnTo>
                    <a:pt x="663422" y="607060"/>
                  </a:lnTo>
                  <a:lnTo>
                    <a:pt x="671931" y="610870"/>
                  </a:lnTo>
                  <a:lnTo>
                    <a:pt x="675576" y="608330"/>
                  </a:lnTo>
                  <a:lnTo>
                    <a:pt x="682891" y="605790"/>
                  </a:lnTo>
                  <a:lnTo>
                    <a:pt x="683361" y="605790"/>
                  </a:lnTo>
                  <a:lnTo>
                    <a:pt x="689768" y="603250"/>
                  </a:lnTo>
                  <a:lnTo>
                    <a:pt x="696458" y="601980"/>
                  </a:lnTo>
                  <a:lnTo>
                    <a:pt x="710082" y="601980"/>
                  </a:lnTo>
                  <a:lnTo>
                    <a:pt x="710285" y="596900"/>
                  </a:lnTo>
                  <a:lnTo>
                    <a:pt x="710907" y="586740"/>
                  </a:lnTo>
                  <a:lnTo>
                    <a:pt x="705954" y="585470"/>
                  </a:lnTo>
                  <a:lnTo>
                    <a:pt x="701724" y="582930"/>
                  </a:lnTo>
                  <a:lnTo>
                    <a:pt x="701865" y="579120"/>
                  </a:lnTo>
                  <a:lnTo>
                    <a:pt x="705054" y="575310"/>
                  </a:lnTo>
                  <a:lnTo>
                    <a:pt x="709968" y="572770"/>
                  </a:lnTo>
                  <a:lnTo>
                    <a:pt x="715860" y="571500"/>
                  </a:lnTo>
                  <a:lnTo>
                    <a:pt x="716559" y="571500"/>
                  </a:lnTo>
                  <a:lnTo>
                    <a:pt x="720204" y="568960"/>
                  </a:lnTo>
                  <a:lnTo>
                    <a:pt x="725756" y="565150"/>
                  </a:lnTo>
                  <a:lnTo>
                    <a:pt x="731016" y="561340"/>
                  </a:lnTo>
                  <a:lnTo>
                    <a:pt x="735779" y="556260"/>
                  </a:lnTo>
                  <a:lnTo>
                    <a:pt x="739838" y="549910"/>
                  </a:lnTo>
                  <a:lnTo>
                    <a:pt x="738276" y="546100"/>
                  </a:lnTo>
                  <a:lnTo>
                    <a:pt x="737946" y="546100"/>
                  </a:lnTo>
                  <a:lnTo>
                    <a:pt x="736466" y="543560"/>
                  </a:lnTo>
                  <a:close/>
                </a:path>
                <a:path w="3584575" h="1535429" extrusionOk="0">
                  <a:moveTo>
                    <a:pt x="573595" y="558800"/>
                  </a:moveTo>
                  <a:lnTo>
                    <a:pt x="542048" y="558800"/>
                  </a:lnTo>
                  <a:lnTo>
                    <a:pt x="539826" y="560070"/>
                  </a:lnTo>
                  <a:lnTo>
                    <a:pt x="534581" y="562610"/>
                  </a:lnTo>
                  <a:lnTo>
                    <a:pt x="530097" y="562610"/>
                  </a:lnTo>
                  <a:lnTo>
                    <a:pt x="514895" y="572770"/>
                  </a:lnTo>
                  <a:lnTo>
                    <a:pt x="498829" y="580390"/>
                  </a:lnTo>
                  <a:lnTo>
                    <a:pt x="483351" y="589280"/>
                  </a:lnTo>
                  <a:lnTo>
                    <a:pt x="469912" y="601980"/>
                  </a:lnTo>
                  <a:lnTo>
                    <a:pt x="475665" y="608330"/>
                  </a:lnTo>
                  <a:lnTo>
                    <a:pt x="485254" y="605790"/>
                  </a:lnTo>
                  <a:lnTo>
                    <a:pt x="494791" y="605790"/>
                  </a:lnTo>
                  <a:lnTo>
                    <a:pt x="501243" y="603250"/>
                  </a:lnTo>
                  <a:lnTo>
                    <a:pt x="625012" y="603250"/>
                  </a:lnTo>
                  <a:lnTo>
                    <a:pt x="618275" y="595630"/>
                  </a:lnTo>
                  <a:lnTo>
                    <a:pt x="610463" y="585470"/>
                  </a:lnTo>
                  <a:lnTo>
                    <a:pt x="608901" y="582930"/>
                  </a:lnTo>
                  <a:lnTo>
                    <a:pt x="601554" y="575310"/>
                  </a:lnTo>
                  <a:lnTo>
                    <a:pt x="593234" y="568960"/>
                  </a:lnTo>
                  <a:lnTo>
                    <a:pt x="584121" y="563880"/>
                  </a:lnTo>
                  <a:lnTo>
                    <a:pt x="573595" y="558800"/>
                  </a:lnTo>
                  <a:close/>
                </a:path>
                <a:path w="3584575" h="1535429" extrusionOk="0">
                  <a:moveTo>
                    <a:pt x="443966" y="601980"/>
                  </a:moveTo>
                  <a:lnTo>
                    <a:pt x="437629" y="603250"/>
                  </a:lnTo>
                  <a:lnTo>
                    <a:pt x="447103" y="603250"/>
                  </a:lnTo>
                  <a:lnTo>
                    <a:pt x="443966" y="601980"/>
                  </a:lnTo>
                  <a:close/>
                </a:path>
                <a:path w="3584575" h="1535429" extrusionOk="0">
                  <a:moveTo>
                    <a:pt x="710082" y="601980"/>
                  </a:moveTo>
                  <a:lnTo>
                    <a:pt x="703267" y="601980"/>
                  </a:lnTo>
                  <a:lnTo>
                    <a:pt x="710031" y="603250"/>
                  </a:lnTo>
                  <a:lnTo>
                    <a:pt x="710082" y="601980"/>
                  </a:lnTo>
                  <a:close/>
                </a:path>
                <a:path w="3584575" h="1535429" extrusionOk="0">
                  <a:moveTo>
                    <a:pt x="446671" y="492760"/>
                  </a:moveTo>
                  <a:lnTo>
                    <a:pt x="437315" y="499110"/>
                  </a:lnTo>
                  <a:lnTo>
                    <a:pt x="428696" y="506730"/>
                  </a:lnTo>
                  <a:lnTo>
                    <a:pt x="420555" y="515620"/>
                  </a:lnTo>
                  <a:lnTo>
                    <a:pt x="412635" y="523240"/>
                  </a:lnTo>
                  <a:lnTo>
                    <a:pt x="410413" y="527050"/>
                  </a:lnTo>
                  <a:lnTo>
                    <a:pt x="409981" y="528320"/>
                  </a:lnTo>
                  <a:lnTo>
                    <a:pt x="406412" y="534670"/>
                  </a:lnTo>
                  <a:lnTo>
                    <a:pt x="405676" y="542290"/>
                  </a:lnTo>
                  <a:lnTo>
                    <a:pt x="410235" y="548640"/>
                  </a:lnTo>
                  <a:lnTo>
                    <a:pt x="412727" y="553720"/>
                  </a:lnTo>
                  <a:lnTo>
                    <a:pt x="411545" y="558800"/>
                  </a:lnTo>
                  <a:lnTo>
                    <a:pt x="408040" y="562610"/>
                  </a:lnTo>
                  <a:lnTo>
                    <a:pt x="403567" y="566420"/>
                  </a:lnTo>
                  <a:lnTo>
                    <a:pt x="401421" y="568960"/>
                  </a:lnTo>
                  <a:lnTo>
                    <a:pt x="396767" y="575310"/>
                  </a:lnTo>
                  <a:lnTo>
                    <a:pt x="392874" y="582930"/>
                  </a:lnTo>
                  <a:lnTo>
                    <a:pt x="390648" y="590550"/>
                  </a:lnTo>
                  <a:lnTo>
                    <a:pt x="390994" y="599440"/>
                  </a:lnTo>
                  <a:lnTo>
                    <a:pt x="405714" y="596900"/>
                  </a:lnTo>
                  <a:lnTo>
                    <a:pt x="413981" y="595630"/>
                  </a:lnTo>
                  <a:lnTo>
                    <a:pt x="417296" y="594360"/>
                  </a:lnTo>
                  <a:lnTo>
                    <a:pt x="424972" y="591820"/>
                  </a:lnTo>
                  <a:lnTo>
                    <a:pt x="448703" y="591820"/>
                  </a:lnTo>
                  <a:lnTo>
                    <a:pt x="461555" y="589280"/>
                  </a:lnTo>
                  <a:lnTo>
                    <a:pt x="472619" y="582930"/>
                  </a:lnTo>
                  <a:lnTo>
                    <a:pt x="483295" y="575310"/>
                  </a:lnTo>
                  <a:lnTo>
                    <a:pt x="494982" y="568960"/>
                  </a:lnTo>
                  <a:lnTo>
                    <a:pt x="495611" y="549910"/>
                  </a:lnTo>
                  <a:lnTo>
                    <a:pt x="495725" y="544830"/>
                  </a:lnTo>
                  <a:lnTo>
                    <a:pt x="495782" y="533400"/>
                  </a:lnTo>
                  <a:lnTo>
                    <a:pt x="495007" y="532130"/>
                  </a:lnTo>
                  <a:lnTo>
                    <a:pt x="494538" y="530860"/>
                  </a:lnTo>
                  <a:lnTo>
                    <a:pt x="493013" y="527050"/>
                  </a:lnTo>
                  <a:lnTo>
                    <a:pt x="491375" y="520700"/>
                  </a:lnTo>
                  <a:lnTo>
                    <a:pt x="490410" y="515620"/>
                  </a:lnTo>
                  <a:lnTo>
                    <a:pt x="468630" y="515620"/>
                  </a:lnTo>
                  <a:lnTo>
                    <a:pt x="467728" y="513080"/>
                  </a:lnTo>
                  <a:lnTo>
                    <a:pt x="465975" y="510540"/>
                  </a:lnTo>
                  <a:lnTo>
                    <a:pt x="465061" y="509270"/>
                  </a:lnTo>
                  <a:lnTo>
                    <a:pt x="462000" y="502920"/>
                  </a:lnTo>
                  <a:lnTo>
                    <a:pt x="456907" y="499110"/>
                  </a:lnTo>
                  <a:lnTo>
                    <a:pt x="451142" y="495300"/>
                  </a:lnTo>
                  <a:lnTo>
                    <a:pt x="450494" y="495300"/>
                  </a:lnTo>
                  <a:lnTo>
                    <a:pt x="446671" y="492760"/>
                  </a:lnTo>
                  <a:close/>
                </a:path>
                <a:path w="3584575" h="1535429" extrusionOk="0">
                  <a:moveTo>
                    <a:pt x="640588" y="494030"/>
                  </a:moveTo>
                  <a:lnTo>
                    <a:pt x="484230" y="494030"/>
                  </a:lnTo>
                  <a:lnTo>
                    <a:pt x="491697" y="495300"/>
                  </a:lnTo>
                  <a:lnTo>
                    <a:pt x="499021" y="497840"/>
                  </a:lnTo>
                  <a:lnTo>
                    <a:pt x="500443" y="502920"/>
                  </a:lnTo>
                  <a:lnTo>
                    <a:pt x="501903" y="506730"/>
                  </a:lnTo>
                  <a:lnTo>
                    <a:pt x="503250" y="511810"/>
                  </a:lnTo>
                  <a:lnTo>
                    <a:pt x="503504" y="513080"/>
                  </a:lnTo>
                  <a:lnTo>
                    <a:pt x="505996" y="523240"/>
                  </a:lnTo>
                  <a:lnTo>
                    <a:pt x="507879" y="534670"/>
                  </a:lnTo>
                  <a:lnTo>
                    <a:pt x="509276" y="544830"/>
                  </a:lnTo>
                  <a:lnTo>
                    <a:pt x="510311" y="556260"/>
                  </a:lnTo>
                  <a:lnTo>
                    <a:pt x="515518" y="553720"/>
                  </a:lnTo>
                  <a:lnTo>
                    <a:pt x="525945" y="551180"/>
                  </a:lnTo>
                  <a:lnTo>
                    <a:pt x="528421" y="549910"/>
                  </a:lnTo>
                  <a:lnTo>
                    <a:pt x="534581" y="546100"/>
                  </a:lnTo>
                  <a:lnTo>
                    <a:pt x="561721" y="546100"/>
                  </a:lnTo>
                  <a:lnTo>
                    <a:pt x="567372" y="543560"/>
                  </a:lnTo>
                  <a:lnTo>
                    <a:pt x="736466" y="543560"/>
                  </a:lnTo>
                  <a:lnTo>
                    <a:pt x="734987" y="541020"/>
                  </a:lnTo>
                  <a:lnTo>
                    <a:pt x="731570" y="538480"/>
                  </a:lnTo>
                  <a:lnTo>
                    <a:pt x="725297" y="530860"/>
                  </a:lnTo>
                  <a:lnTo>
                    <a:pt x="722490" y="527050"/>
                  </a:lnTo>
                  <a:lnTo>
                    <a:pt x="719759" y="523240"/>
                  </a:lnTo>
                  <a:lnTo>
                    <a:pt x="712381" y="523240"/>
                  </a:lnTo>
                  <a:lnTo>
                    <a:pt x="705002" y="521970"/>
                  </a:lnTo>
                  <a:lnTo>
                    <a:pt x="690321" y="521970"/>
                  </a:lnTo>
                  <a:lnTo>
                    <a:pt x="682345" y="519430"/>
                  </a:lnTo>
                  <a:lnTo>
                    <a:pt x="685520" y="510540"/>
                  </a:lnTo>
                  <a:lnTo>
                    <a:pt x="657174" y="510540"/>
                  </a:lnTo>
                  <a:lnTo>
                    <a:pt x="651383" y="508000"/>
                  </a:lnTo>
                  <a:lnTo>
                    <a:pt x="651344" y="502920"/>
                  </a:lnTo>
                  <a:lnTo>
                    <a:pt x="648360" y="499110"/>
                  </a:lnTo>
                  <a:lnTo>
                    <a:pt x="647331" y="497840"/>
                  </a:lnTo>
                  <a:lnTo>
                    <a:pt x="641654" y="495300"/>
                  </a:lnTo>
                  <a:lnTo>
                    <a:pt x="640588" y="494030"/>
                  </a:lnTo>
                  <a:close/>
                </a:path>
                <a:path w="3584575" h="1535429" extrusionOk="0">
                  <a:moveTo>
                    <a:pt x="558660" y="546100"/>
                  </a:moveTo>
                  <a:lnTo>
                    <a:pt x="534581" y="546100"/>
                  </a:lnTo>
                  <a:lnTo>
                    <a:pt x="549440" y="547370"/>
                  </a:lnTo>
                  <a:lnTo>
                    <a:pt x="558660" y="546100"/>
                  </a:lnTo>
                  <a:close/>
                </a:path>
                <a:path w="3584575" h="1535429" extrusionOk="0">
                  <a:moveTo>
                    <a:pt x="488822" y="508000"/>
                  </a:moveTo>
                  <a:lnTo>
                    <a:pt x="475488" y="513080"/>
                  </a:lnTo>
                  <a:lnTo>
                    <a:pt x="468630" y="515620"/>
                  </a:lnTo>
                  <a:lnTo>
                    <a:pt x="490410" y="515620"/>
                  </a:lnTo>
                  <a:lnTo>
                    <a:pt x="490169" y="514350"/>
                  </a:lnTo>
                  <a:lnTo>
                    <a:pt x="488822" y="508000"/>
                  </a:lnTo>
                  <a:close/>
                </a:path>
                <a:path w="3584575" h="1535429" extrusionOk="0">
                  <a:moveTo>
                    <a:pt x="665911" y="502920"/>
                  </a:moveTo>
                  <a:lnTo>
                    <a:pt x="660272" y="505460"/>
                  </a:lnTo>
                  <a:lnTo>
                    <a:pt x="657174" y="510540"/>
                  </a:lnTo>
                  <a:lnTo>
                    <a:pt x="685520" y="510540"/>
                  </a:lnTo>
                  <a:lnTo>
                    <a:pt x="683983" y="504190"/>
                  </a:lnTo>
                  <a:lnTo>
                    <a:pt x="671931" y="504190"/>
                  </a:lnTo>
                  <a:lnTo>
                    <a:pt x="665911" y="502920"/>
                  </a:lnTo>
                  <a:close/>
                </a:path>
                <a:path w="3584575" h="1535429" extrusionOk="0">
                  <a:moveTo>
                    <a:pt x="629551" y="481330"/>
                  </a:moveTo>
                  <a:lnTo>
                    <a:pt x="463067" y="481330"/>
                  </a:lnTo>
                  <a:lnTo>
                    <a:pt x="466928" y="486410"/>
                  </a:lnTo>
                  <a:lnTo>
                    <a:pt x="467728" y="491490"/>
                  </a:lnTo>
                  <a:lnTo>
                    <a:pt x="469150" y="496570"/>
                  </a:lnTo>
                  <a:lnTo>
                    <a:pt x="469582" y="497840"/>
                  </a:lnTo>
                  <a:lnTo>
                    <a:pt x="476798" y="495300"/>
                  </a:lnTo>
                  <a:lnTo>
                    <a:pt x="484230" y="494030"/>
                  </a:lnTo>
                  <a:lnTo>
                    <a:pt x="640588" y="494030"/>
                  </a:lnTo>
                  <a:lnTo>
                    <a:pt x="637387" y="490220"/>
                  </a:lnTo>
                  <a:lnTo>
                    <a:pt x="634072" y="485140"/>
                  </a:lnTo>
                  <a:lnTo>
                    <a:pt x="629551" y="481330"/>
                  </a:lnTo>
                  <a:close/>
                </a:path>
                <a:path w="3584575" h="1535429" extrusionOk="0">
                  <a:moveTo>
                    <a:pt x="536689" y="339090"/>
                  </a:moveTo>
                  <a:lnTo>
                    <a:pt x="525048" y="340360"/>
                  </a:lnTo>
                  <a:lnTo>
                    <a:pt x="501695" y="340360"/>
                  </a:lnTo>
                  <a:lnTo>
                    <a:pt x="490054" y="341630"/>
                  </a:lnTo>
                  <a:lnTo>
                    <a:pt x="484035" y="344170"/>
                  </a:lnTo>
                  <a:lnTo>
                    <a:pt x="478407" y="347980"/>
                  </a:lnTo>
                  <a:lnTo>
                    <a:pt x="472900" y="351790"/>
                  </a:lnTo>
                  <a:lnTo>
                    <a:pt x="467245" y="355600"/>
                  </a:lnTo>
                  <a:lnTo>
                    <a:pt x="447357" y="389890"/>
                  </a:lnTo>
                  <a:lnTo>
                    <a:pt x="439127" y="394970"/>
                  </a:lnTo>
                  <a:lnTo>
                    <a:pt x="438251" y="394970"/>
                  </a:lnTo>
                  <a:lnTo>
                    <a:pt x="431990" y="400050"/>
                  </a:lnTo>
                  <a:lnTo>
                    <a:pt x="428485" y="401320"/>
                  </a:lnTo>
                  <a:lnTo>
                    <a:pt x="427316" y="402590"/>
                  </a:lnTo>
                  <a:lnTo>
                    <a:pt x="424738" y="406400"/>
                  </a:lnTo>
                  <a:lnTo>
                    <a:pt x="420395" y="408940"/>
                  </a:lnTo>
                  <a:lnTo>
                    <a:pt x="415772" y="408940"/>
                  </a:lnTo>
                  <a:lnTo>
                    <a:pt x="412851" y="410210"/>
                  </a:lnTo>
                  <a:lnTo>
                    <a:pt x="409435" y="412750"/>
                  </a:lnTo>
                  <a:lnTo>
                    <a:pt x="402844" y="420370"/>
                  </a:lnTo>
                  <a:lnTo>
                    <a:pt x="406666" y="424180"/>
                  </a:lnTo>
                  <a:lnTo>
                    <a:pt x="410565" y="427990"/>
                  </a:lnTo>
                  <a:lnTo>
                    <a:pt x="414172" y="433070"/>
                  </a:lnTo>
                  <a:lnTo>
                    <a:pt x="414566" y="434340"/>
                  </a:lnTo>
                  <a:lnTo>
                    <a:pt x="415442" y="436880"/>
                  </a:lnTo>
                  <a:lnTo>
                    <a:pt x="415848" y="439420"/>
                  </a:lnTo>
                  <a:lnTo>
                    <a:pt x="417017" y="443230"/>
                  </a:lnTo>
                  <a:lnTo>
                    <a:pt x="420293" y="445770"/>
                  </a:lnTo>
                  <a:lnTo>
                    <a:pt x="421386" y="447040"/>
                  </a:lnTo>
                  <a:lnTo>
                    <a:pt x="424192" y="448310"/>
                  </a:lnTo>
                  <a:lnTo>
                    <a:pt x="427024" y="450850"/>
                  </a:lnTo>
                  <a:lnTo>
                    <a:pt x="429907" y="452120"/>
                  </a:lnTo>
                  <a:lnTo>
                    <a:pt x="435698" y="453390"/>
                  </a:lnTo>
                  <a:lnTo>
                    <a:pt x="442874" y="453390"/>
                  </a:lnTo>
                  <a:lnTo>
                    <a:pt x="446735" y="459740"/>
                  </a:lnTo>
                  <a:lnTo>
                    <a:pt x="445211" y="466090"/>
                  </a:lnTo>
                  <a:lnTo>
                    <a:pt x="444957" y="472440"/>
                  </a:lnTo>
                  <a:lnTo>
                    <a:pt x="449186" y="472440"/>
                  </a:lnTo>
                  <a:lnTo>
                    <a:pt x="451764" y="473710"/>
                  </a:lnTo>
                  <a:lnTo>
                    <a:pt x="452678" y="478790"/>
                  </a:lnTo>
                  <a:lnTo>
                    <a:pt x="453555" y="481330"/>
                  </a:lnTo>
                  <a:lnTo>
                    <a:pt x="628865" y="481330"/>
                  </a:lnTo>
                  <a:lnTo>
                    <a:pt x="628650" y="480060"/>
                  </a:lnTo>
                  <a:lnTo>
                    <a:pt x="624090" y="478790"/>
                  </a:lnTo>
                  <a:lnTo>
                    <a:pt x="617969" y="477520"/>
                  </a:lnTo>
                  <a:lnTo>
                    <a:pt x="612330" y="474980"/>
                  </a:lnTo>
                  <a:lnTo>
                    <a:pt x="608393" y="469900"/>
                  </a:lnTo>
                  <a:lnTo>
                    <a:pt x="604380" y="468630"/>
                  </a:lnTo>
                  <a:lnTo>
                    <a:pt x="599503" y="467360"/>
                  </a:lnTo>
                  <a:lnTo>
                    <a:pt x="595414" y="463550"/>
                  </a:lnTo>
                  <a:lnTo>
                    <a:pt x="594067" y="458470"/>
                  </a:lnTo>
                  <a:lnTo>
                    <a:pt x="590651" y="453390"/>
                  </a:lnTo>
                  <a:lnTo>
                    <a:pt x="589521" y="452120"/>
                  </a:lnTo>
                  <a:lnTo>
                    <a:pt x="588860" y="452120"/>
                  </a:lnTo>
                  <a:lnTo>
                    <a:pt x="584530" y="448310"/>
                  </a:lnTo>
                  <a:lnTo>
                    <a:pt x="583183" y="447040"/>
                  </a:lnTo>
                  <a:lnTo>
                    <a:pt x="573169" y="438150"/>
                  </a:lnTo>
                  <a:lnTo>
                    <a:pt x="563281" y="429260"/>
                  </a:lnTo>
                  <a:lnTo>
                    <a:pt x="554153" y="419100"/>
                  </a:lnTo>
                  <a:lnTo>
                    <a:pt x="546417" y="407670"/>
                  </a:lnTo>
                  <a:lnTo>
                    <a:pt x="544918" y="405130"/>
                  </a:lnTo>
                  <a:lnTo>
                    <a:pt x="545909" y="403860"/>
                  </a:lnTo>
                  <a:lnTo>
                    <a:pt x="546087" y="397510"/>
                  </a:lnTo>
                  <a:lnTo>
                    <a:pt x="549084" y="392430"/>
                  </a:lnTo>
                  <a:lnTo>
                    <a:pt x="550100" y="391160"/>
                  </a:lnTo>
                  <a:lnTo>
                    <a:pt x="549986" y="387350"/>
                  </a:lnTo>
                  <a:lnTo>
                    <a:pt x="553085" y="379730"/>
                  </a:lnTo>
                  <a:lnTo>
                    <a:pt x="554723" y="377190"/>
                  </a:lnTo>
                  <a:lnTo>
                    <a:pt x="555967" y="370840"/>
                  </a:lnTo>
                  <a:lnTo>
                    <a:pt x="557606" y="364490"/>
                  </a:lnTo>
                  <a:lnTo>
                    <a:pt x="557530" y="358140"/>
                  </a:lnTo>
                  <a:lnTo>
                    <a:pt x="553819" y="353060"/>
                  </a:lnTo>
                  <a:lnTo>
                    <a:pt x="548944" y="347980"/>
                  </a:lnTo>
                  <a:lnTo>
                    <a:pt x="538149" y="340360"/>
                  </a:lnTo>
                  <a:lnTo>
                    <a:pt x="536689" y="339090"/>
                  </a:lnTo>
                  <a:close/>
                </a:path>
                <a:path w="3584575" h="1535429" extrusionOk="0">
                  <a:moveTo>
                    <a:pt x="393711" y="410210"/>
                  </a:moveTo>
                  <a:lnTo>
                    <a:pt x="341553" y="410210"/>
                  </a:lnTo>
                  <a:lnTo>
                    <a:pt x="347328" y="416560"/>
                  </a:lnTo>
                  <a:lnTo>
                    <a:pt x="353220" y="422910"/>
                  </a:lnTo>
                  <a:lnTo>
                    <a:pt x="359229" y="427990"/>
                  </a:lnTo>
                  <a:lnTo>
                    <a:pt x="365353" y="434340"/>
                  </a:lnTo>
                  <a:lnTo>
                    <a:pt x="375975" y="435610"/>
                  </a:lnTo>
                  <a:lnTo>
                    <a:pt x="386149" y="438150"/>
                  </a:lnTo>
                  <a:lnTo>
                    <a:pt x="395943" y="441960"/>
                  </a:lnTo>
                  <a:lnTo>
                    <a:pt x="405422" y="445770"/>
                  </a:lnTo>
                  <a:lnTo>
                    <a:pt x="405066" y="444500"/>
                  </a:lnTo>
                  <a:lnTo>
                    <a:pt x="404406" y="440690"/>
                  </a:lnTo>
                  <a:lnTo>
                    <a:pt x="404037" y="438150"/>
                  </a:lnTo>
                  <a:lnTo>
                    <a:pt x="399122" y="436880"/>
                  </a:lnTo>
                  <a:lnTo>
                    <a:pt x="389940" y="435610"/>
                  </a:lnTo>
                  <a:lnTo>
                    <a:pt x="391871" y="421640"/>
                  </a:lnTo>
                  <a:lnTo>
                    <a:pt x="393711" y="410210"/>
                  </a:lnTo>
                  <a:close/>
                </a:path>
                <a:path w="3584575" h="1535429" extrusionOk="0">
                  <a:moveTo>
                    <a:pt x="267525" y="322580"/>
                  </a:moveTo>
                  <a:lnTo>
                    <a:pt x="258533" y="322580"/>
                  </a:lnTo>
                  <a:lnTo>
                    <a:pt x="254228" y="325120"/>
                  </a:lnTo>
                  <a:lnTo>
                    <a:pt x="253872" y="330200"/>
                  </a:lnTo>
                  <a:lnTo>
                    <a:pt x="254673" y="335280"/>
                  </a:lnTo>
                  <a:lnTo>
                    <a:pt x="256666" y="340360"/>
                  </a:lnTo>
                  <a:lnTo>
                    <a:pt x="259079" y="342900"/>
                  </a:lnTo>
                  <a:lnTo>
                    <a:pt x="260273" y="346710"/>
                  </a:lnTo>
                  <a:lnTo>
                    <a:pt x="260273" y="350520"/>
                  </a:lnTo>
                  <a:lnTo>
                    <a:pt x="261150" y="358140"/>
                  </a:lnTo>
                  <a:lnTo>
                    <a:pt x="255943" y="363220"/>
                  </a:lnTo>
                  <a:lnTo>
                    <a:pt x="250228" y="368300"/>
                  </a:lnTo>
                  <a:lnTo>
                    <a:pt x="244906" y="373380"/>
                  </a:lnTo>
                  <a:lnTo>
                    <a:pt x="243014" y="375920"/>
                  </a:lnTo>
                  <a:lnTo>
                    <a:pt x="242354" y="377190"/>
                  </a:lnTo>
                  <a:lnTo>
                    <a:pt x="238340" y="383540"/>
                  </a:lnTo>
                  <a:lnTo>
                    <a:pt x="233679" y="389890"/>
                  </a:lnTo>
                  <a:lnTo>
                    <a:pt x="228879" y="394970"/>
                  </a:lnTo>
                  <a:lnTo>
                    <a:pt x="233933" y="402590"/>
                  </a:lnTo>
                  <a:lnTo>
                    <a:pt x="238633" y="405130"/>
                  </a:lnTo>
                  <a:lnTo>
                    <a:pt x="243484" y="407670"/>
                  </a:lnTo>
                  <a:lnTo>
                    <a:pt x="245084" y="408940"/>
                  </a:lnTo>
                  <a:lnTo>
                    <a:pt x="256527" y="408940"/>
                  </a:lnTo>
                  <a:lnTo>
                    <a:pt x="259511" y="411480"/>
                  </a:lnTo>
                  <a:lnTo>
                    <a:pt x="264287" y="412750"/>
                  </a:lnTo>
                  <a:lnTo>
                    <a:pt x="273469" y="412750"/>
                  </a:lnTo>
                  <a:lnTo>
                    <a:pt x="277622" y="415290"/>
                  </a:lnTo>
                  <a:lnTo>
                    <a:pt x="281698" y="416560"/>
                  </a:lnTo>
                  <a:lnTo>
                    <a:pt x="283375" y="417830"/>
                  </a:lnTo>
                  <a:lnTo>
                    <a:pt x="288518" y="420370"/>
                  </a:lnTo>
                  <a:lnTo>
                    <a:pt x="305816" y="420370"/>
                  </a:lnTo>
                  <a:lnTo>
                    <a:pt x="310159" y="419100"/>
                  </a:lnTo>
                  <a:lnTo>
                    <a:pt x="314274" y="415290"/>
                  </a:lnTo>
                  <a:lnTo>
                    <a:pt x="318465" y="412750"/>
                  </a:lnTo>
                  <a:lnTo>
                    <a:pt x="323672" y="411480"/>
                  </a:lnTo>
                  <a:lnTo>
                    <a:pt x="331317" y="411480"/>
                  </a:lnTo>
                  <a:lnTo>
                    <a:pt x="341553" y="410210"/>
                  </a:lnTo>
                  <a:lnTo>
                    <a:pt x="393711" y="410210"/>
                  </a:lnTo>
                  <a:lnTo>
                    <a:pt x="391401" y="397510"/>
                  </a:lnTo>
                  <a:lnTo>
                    <a:pt x="386967" y="387350"/>
                  </a:lnTo>
                  <a:lnTo>
                    <a:pt x="380911" y="372110"/>
                  </a:lnTo>
                  <a:lnTo>
                    <a:pt x="380504" y="370840"/>
                  </a:lnTo>
                  <a:lnTo>
                    <a:pt x="378142" y="364490"/>
                  </a:lnTo>
                  <a:lnTo>
                    <a:pt x="377850" y="363220"/>
                  </a:lnTo>
                  <a:lnTo>
                    <a:pt x="375945" y="358140"/>
                  </a:lnTo>
                  <a:lnTo>
                    <a:pt x="369710" y="355600"/>
                  </a:lnTo>
                  <a:lnTo>
                    <a:pt x="363250" y="354330"/>
                  </a:lnTo>
                  <a:lnTo>
                    <a:pt x="350088" y="354330"/>
                  </a:lnTo>
                  <a:lnTo>
                    <a:pt x="350133" y="346710"/>
                  </a:lnTo>
                  <a:lnTo>
                    <a:pt x="349381" y="339090"/>
                  </a:lnTo>
                  <a:lnTo>
                    <a:pt x="347389" y="332740"/>
                  </a:lnTo>
                  <a:lnTo>
                    <a:pt x="346164" y="330200"/>
                  </a:lnTo>
                  <a:lnTo>
                    <a:pt x="324416" y="330200"/>
                  </a:lnTo>
                  <a:lnTo>
                    <a:pt x="315601" y="328930"/>
                  </a:lnTo>
                  <a:lnTo>
                    <a:pt x="307022" y="326390"/>
                  </a:lnTo>
                  <a:lnTo>
                    <a:pt x="305676" y="326390"/>
                  </a:lnTo>
                  <a:lnTo>
                    <a:pt x="303999" y="325120"/>
                  </a:lnTo>
                  <a:lnTo>
                    <a:pt x="301447" y="323850"/>
                  </a:lnTo>
                  <a:lnTo>
                    <a:pt x="271322" y="323850"/>
                  </a:lnTo>
                  <a:lnTo>
                    <a:pt x="267525" y="322580"/>
                  </a:lnTo>
                  <a:close/>
                </a:path>
                <a:path w="3584575" h="1535429" extrusionOk="0">
                  <a:moveTo>
                    <a:pt x="580240" y="327660"/>
                  </a:moveTo>
                  <a:lnTo>
                    <a:pt x="535813" y="327660"/>
                  </a:lnTo>
                  <a:lnTo>
                    <a:pt x="543356" y="331470"/>
                  </a:lnTo>
                  <a:lnTo>
                    <a:pt x="553123" y="335280"/>
                  </a:lnTo>
                  <a:lnTo>
                    <a:pt x="557707" y="339090"/>
                  </a:lnTo>
                  <a:lnTo>
                    <a:pt x="566305" y="347980"/>
                  </a:lnTo>
                  <a:lnTo>
                    <a:pt x="570242" y="346710"/>
                  </a:lnTo>
                  <a:lnTo>
                    <a:pt x="580123" y="344170"/>
                  </a:lnTo>
                  <a:lnTo>
                    <a:pt x="580301" y="339090"/>
                  </a:lnTo>
                  <a:lnTo>
                    <a:pt x="580707" y="332740"/>
                  </a:lnTo>
                  <a:lnTo>
                    <a:pt x="580240" y="327660"/>
                  </a:lnTo>
                  <a:close/>
                </a:path>
                <a:path w="3584575" h="1535429" extrusionOk="0">
                  <a:moveTo>
                    <a:pt x="343712" y="325120"/>
                  </a:moveTo>
                  <a:lnTo>
                    <a:pt x="341591" y="326390"/>
                  </a:lnTo>
                  <a:lnTo>
                    <a:pt x="333177" y="328930"/>
                  </a:lnTo>
                  <a:lnTo>
                    <a:pt x="324416" y="330200"/>
                  </a:lnTo>
                  <a:lnTo>
                    <a:pt x="346164" y="330200"/>
                  </a:lnTo>
                  <a:lnTo>
                    <a:pt x="343712" y="325120"/>
                  </a:lnTo>
                  <a:close/>
                </a:path>
                <a:path w="3584575" h="1535429" extrusionOk="0">
                  <a:moveTo>
                    <a:pt x="590537" y="278130"/>
                  </a:moveTo>
                  <a:lnTo>
                    <a:pt x="470281" y="278130"/>
                  </a:lnTo>
                  <a:lnTo>
                    <a:pt x="476833" y="283210"/>
                  </a:lnTo>
                  <a:lnTo>
                    <a:pt x="483179" y="289560"/>
                  </a:lnTo>
                  <a:lnTo>
                    <a:pt x="489013" y="297180"/>
                  </a:lnTo>
                  <a:lnTo>
                    <a:pt x="494030" y="303530"/>
                  </a:lnTo>
                  <a:lnTo>
                    <a:pt x="494360" y="304800"/>
                  </a:lnTo>
                  <a:lnTo>
                    <a:pt x="495300" y="306070"/>
                  </a:lnTo>
                  <a:lnTo>
                    <a:pt x="500037" y="311150"/>
                  </a:lnTo>
                  <a:lnTo>
                    <a:pt x="504374" y="317500"/>
                  </a:lnTo>
                  <a:lnTo>
                    <a:pt x="508273" y="323850"/>
                  </a:lnTo>
                  <a:lnTo>
                    <a:pt x="511695" y="330200"/>
                  </a:lnTo>
                  <a:lnTo>
                    <a:pt x="519569" y="328930"/>
                  </a:lnTo>
                  <a:lnTo>
                    <a:pt x="527507" y="328930"/>
                  </a:lnTo>
                  <a:lnTo>
                    <a:pt x="535813" y="327660"/>
                  </a:lnTo>
                  <a:lnTo>
                    <a:pt x="580240" y="327660"/>
                  </a:lnTo>
                  <a:lnTo>
                    <a:pt x="580123" y="326390"/>
                  </a:lnTo>
                  <a:lnTo>
                    <a:pt x="585152" y="321310"/>
                  </a:lnTo>
                  <a:lnTo>
                    <a:pt x="588429" y="317500"/>
                  </a:lnTo>
                  <a:lnTo>
                    <a:pt x="588784" y="316230"/>
                  </a:lnTo>
                  <a:lnTo>
                    <a:pt x="591045" y="311150"/>
                  </a:lnTo>
                  <a:lnTo>
                    <a:pt x="591883" y="307340"/>
                  </a:lnTo>
                  <a:lnTo>
                    <a:pt x="592797" y="302260"/>
                  </a:lnTo>
                  <a:lnTo>
                    <a:pt x="593775" y="297180"/>
                  </a:lnTo>
                  <a:lnTo>
                    <a:pt x="594474" y="293370"/>
                  </a:lnTo>
                  <a:lnTo>
                    <a:pt x="594029" y="288290"/>
                  </a:lnTo>
                  <a:lnTo>
                    <a:pt x="590537" y="278130"/>
                  </a:lnTo>
                  <a:close/>
                </a:path>
                <a:path w="3584575" h="1535429" extrusionOk="0">
                  <a:moveTo>
                    <a:pt x="282105" y="317500"/>
                  </a:moveTo>
                  <a:lnTo>
                    <a:pt x="277736" y="320040"/>
                  </a:lnTo>
                  <a:lnTo>
                    <a:pt x="274701" y="322580"/>
                  </a:lnTo>
                  <a:lnTo>
                    <a:pt x="271322" y="323850"/>
                  </a:lnTo>
                  <a:lnTo>
                    <a:pt x="301447" y="323850"/>
                  </a:lnTo>
                  <a:lnTo>
                    <a:pt x="298894" y="322580"/>
                  </a:lnTo>
                  <a:lnTo>
                    <a:pt x="295770" y="321310"/>
                  </a:lnTo>
                  <a:lnTo>
                    <a:pt x="282105" y="317500"/>
                  </a:lnTo>
                  <a:close/>
                </a:path>
                <a:path w="3584575" h="1535429" extrusionOk="0">
                  <a:moveTo>
                    <a:pt x="453593" y="191770"/>
                  </a:moveTo>
                  <a:lnTo>
                    <a:pt x="443674" y="191770"/>
                  </a:lnTo>
                  <a:lnTo>
                    <a:pt x="428029" y="194310"/>
                  </a:lnTo>
                  <a:lnTo>
                    <a:pt x="412241" y="194310"/>
                  </a:lnTo>
                  <a:lnTo>
                    <a:pt x="403745" y="195580"/>
                  </a:lnTo>
                  <a:lnTo>
                    <a:pt x="400913" y="195580"/>
                  </a:lnTo>
                  <a:lnTo>
                    <a:pt x="395401" y="198120"/>
                  </a:lnTo>
                  <a:lnTo>
                    <a:pt x="393547" y="198120"/>
                  </a:lnTo>
                  <a:lnTo>
                    <a:pt x="395846" y="201930"/>
                  </a:lnTo>
                  <a:lnTo>
                    <a:pt x="398868" y="205740"/>
                  </a:lnTo>
                  <a:lnTo>
                    <a:pt x="401015" y="210820"/>
                  </a:lnTo>
                  <a:lnTo>
                    <a:pt x="401523" y="215900"/>
                  </a:lnTo>
                  <a:lnTo>
                    <a:pt x="402145" y="218440"/>
                  </a:lnTo>
                  <a:lnTo>
                    <a:pt x="404928" y="224790"/>
                  </a:lnTo>
                  <a:lnTo>
                    <a:pt x="407647" y="231140"/>
                  </a:lnTo>
                  <a:lnTo>
                    <a:pt x="410228" y="236220"/>
                  </a:lnTo>
                  <a:lnTo>
                    <a:pt x="412597" y="242570"/>
                  </a:lnTo>
                  <a:lnTo>
                    <a:pt x="413143" y="243840"/>
                  </a:lnTo>
                  <a:lnTo>
                    <a:pt x="419730" y="257810"/>
                  </a:lnTo>
                  <a:lnTo>
                    <a:pt x="426204" y="271780"/>
                  </a:lnTo>
                  <a:lnTo>
                    <a:pt x="434466" y="284480"/>
                  </a:lnTo>
                  <a:lnTo>
                    <a:pt x="446417" y="293370"/>
                  </a:lnTo>
                  <a:lnTo>
                    <a:pt x="448309" y="293370"/>
                  </a:lnTo>
                  <a:lnTo>
                    <a:pt x="452132" y="292100"/>
                  </a:lnTo>
                  <a:lnTo>
                    <a:pt x="454025" y="290830"/>
                  </a:lnTo>
                  <a:lnTo>
                    <a:pt x="454939" y="290830"/>
                  </a:lnTo>
                  <a:lnTo>
                    <a:pt x="458622" y="288290"/>
                  </a:lnTo>
                  <a:lnTo>
                    <a:pt x="462546" y="284480"/>
                  </a:lnTo>
                  <a:lnTo>
                    <a:pt x="470281" y="278130"/>
                  </a:lnTo>
                  <a:lnTo>
                    <a:pt x="590537" y="278130"/>
                  </a:lnTo>
                  <a:lnTo>
                    <a:pt x="589521" y="273050"/>
                  </a:lnTo>
                  <a:lnTo>
                    <a:pt x="590283" y="266700"/>
                  </a:lnTo>
                  <a:lnTo>
                    <a:pt x="591959" y="262890"/>
                  </a:lnTo>
                  <a:lnTo>
                    <a:pt x="596855" y="251460"/>
                  </a:lnTo>
                  <a:lnTo>
                    <a:pt x="601840" y="243840"/>
                  </a:lnTo>
                  <a:lnTo>
                    <a:pt x="608253" y="236220"/>
                  </a:lnTo>
                  <a:lnTo>
                    <a:pt x="616229" y="231140"/>
                  </a:lnTo>
                  <a:lnTo>
                    <a:pt x="617423" y="231140"/>
                  </a:lnTo>
                  <a:lnTo>
                    <a:pt x="620991" y="229870"/>
                  </a:lnTo>
                  <a:lnTo>
                    <a:pt x="634225" y="226060"/>
                  </a:lnTo>
                  <a:lnTo>
                    <a:pt x="632377" y="213360"/>
                  </a:lnTo>
                  <a:lnTo>
                    <a:pt x="629519" y="199390"/>
                  </a:lnTo>
                  <a:lnTo>
                    <a:pt x="628200" y="193040"/>
                  </a:lnTo>
                  <a:lnTo>
                    <a:pt x="460870" y="193040"/>
                  </a:lnTo>
                  <a:lnTo>
                    <a:pt x="453593" y="191770"/>
                  </a:lnTo>
                  <a:close/>
                </a:path>
                <a:path w="3584575" h="1535429" extrusionOk="0">
                  <a:moveTo>
                    <a:pt x="641108" y="0"/>
                  </a:moveTo>
                  <a:lnTo>
                    <a:pt x="636739" y="5080"/>
                  </a:lnTo>
                  <a:lnTo>
                    <a:pt x="632510" y="8890"/>
                  </a:lnTo>
                  <a:lnTo>
                    <a:pt x="627481" y="12700"/>
                  </a:lnTo>
                  <a:lnTo>
                    <a:pt x="625881" y="13970"/>
                  </a:lnTo>
                  <a:lnTo>
                    <a:pt x="589838" y="49530"/>
                  </a:lnTo>
                  <a:lnTo>
                    <a:pt x="575995" y="57150"/>
                  </a:lnTo>
                  <a:lnTo>
                    <a:pt x="574611" y="58420"/>
                  </a:lnTo>
                  <a:lnTo>
                    <a:pt x="573709" y="59690"/>
                  </a:lnTo>
                  <a:lnTo>
                    <a:pt x="567664" y="69850"/>
                  </a:lnTo>
                  <a:lnTo>
                    <a:pt x="561471" y="80010"/>
                  </a:lnTo>
                  <a:lnTo>
                    <a:pt x="555505" y="88900"/>
                  </a:lnTo>
                  <a:lnTo>
                    <a:pt x="550138" y="100330"/>
                  </a:lnTo>
                  <a:lnTo>
                    <a:pt x="546330" y="105410"/>
                  </a:lnTo>
                  <a:lnTo>
                    <a:pt x="540915" y="109220"/>
                  </a:lnTo>
                  <a:lnTo>
                    <a:pt x="534618" y="113030"/>
                  </a:lnTo>
                  <a:lnTo>
                    <a:pt x="528167" y="115570"/>
                  </a:lnTo>
                  <a:lnTo>
                    <a:pt x="526745" y="115570"/>
                  </a:lnTo>
                  <a:lnTo>
                    <a:pt x="518261" y="119380"/>
                  </a:lnTo>
                  <a:lnTo>
                    <a:pt x="513148" y="144780"/>
                  </a:lnTo>
                  <a:lnTo>
                    <a:pt x="510519" y="158750"/>
                  </a:lnTo>
                  <a:lnTo>
                    <a:pt x="507212" y="173990"/>
                  </a:lnTo>
                  <a:lnTo>
                    <a:pt x="505650" y="179070"/>
                  </a:lnTo>
                  <a:lnTo>
                    <a:pt x="496947" y="182880"/>
                  </a:lnTo>
                  <a:lnTo>
                    <a:pt x="488002" y="184150"/>
                  </a:lnTo>
                  <a:lnTo>
                    <a:pt x="478902" y="186690"/>
                  </a:lnTo>
                  <a:lnTo>
                    <a:pt x="469734" y="187960"/>
                  </a:lnTo>
                  <a:lnTo>
                    <a:pt x="466991" y="189230"/>
                  </a:lnTo>
                  <a:lnTo>
                    <a:pt x="460870" y="193040"/>
                  </a:lnTo>
                  <a:lnTo>
                    <a:pt x="628200" y="193040"/>
                  </a:lnTo>
                  <a:lnTo>
                    <a:pt x="626881" y="186690"/>
                  </a:lnTo>
                  <a:lnTo>
                    <a:pt x="625799" y="173990"/>
                  </a:lnTo>
                  <a:lnTo>
                    <a:pt x="625805" y="166370"/>
                  </a:lnTo>
                  <a:lnTo>
                    <a:pt x="633349" y="161290"/>
                  </a:lnTo>
                  <a:lnTo>
                    <a:pt x="637501" y="156210"/>
                  </a:lnTo>
                  <a:lnTo>
                    <a:pt x="638086" y="156210"/>
                  </a:lnTo>
                  <a:lnTo>
                    <a:pt x="639724" y="153670"/>
                  </a:lnTo>
                  <a:lnTo>
                    <a:pt x="644034" y="147320"/>
                  </a:lnTo>
                  <a:lnTo>
                    <a:pt x="648779" y="142240"/>
                  </a:lnTo>
                  <a:lnTo>
                    <a:pt x="653886" y="137160"/>
                  </a:lnTo>
                  <a:lnTo>
                    <a:pt x="659282" y="132080"/>
                  </a:lnTo>
                  <a:lnTo>
                    <a:pt x="661720" y="129540"/>
                  </a:lnTo>
                  <a:lnTo>
                    <a:pt x="664095" y="127000"/>
                  </a:lnTo>
                  <a:lnTo>
                    <a:pt x="666394" y="124460"/>
                  </a:lnTo>
                  <a:lnTo>
                    <a:pt x="671393" y="119380"/>
                  </a:lnTo>
                  <a:lnTo>
                    <a:pt x="676716" y="114300"/>
                  </a:lnTo>
                  <a:lnTo>
                    <a:pt x="682424" y="109220"/>
                  </a:lnTo>
                  <a:lnTo>
                    <a:pt x="688581" y="105410"/>
                  </a:lnTo>
                  <a:lnTo>
                    <a:pt x="688759" y="102870"/>
                  </a:lnTo>
                  <a:lnTo>
                    <a:pt x="689419" y="96520"/>
                  </a:lnTo>
                  <a:lnTo>
                    <a:pt x="688797" y="93980"/>
                  </a:lnTo>
                  <a:lnTo>
                    <a:pt x="687006" y="88900"/>
                  </a:lnTo>
                  <a:lnTo>
                    <a:pt x="684758" y="85090"/>
                  </a:lnTo>
                  <a:lnTo>
                    <a:pt x="684022" y="80010"/>
                  </a:lnTo>
                  <a:lnTo>
                    <a:pt x="684682" y="74930"/>
                  </a:lnTo>
                  <a:lnTo>
                    <a:pt x="683920" y="64770"/>
                  </a:lnTo>
                  <a:lnTo>
                    <a:pt x="682675" y="60960"/>
                  </a:lnTo>
                  <a:lnTo>
                    <a:pt x="680085" y="53340"/>
                  </a:lnTo>
                  <a:lnTo>
                    <a:pt x="666026" y="53340"/>
                  </a:lnTo>
                  <a:lnTo>
                    <a:pt x="663143" y="46990"/>
                  </a:lnTo>
                  <a:lnTo>
                    <a:pt x="661220" y="39370"/>
                  </a:lnTo>
                  <a:lnTo>
                    <a:pt x="661179" y="33020"/>
                  </a:lnTo>
                  <a:lnTo>
                    <a:pt x="662184" y="25400"/>
                  </a:lnTo>
                  <a:lnTo>
                    <a:pt x="663397" y="19050"/>
                  </a:lnTo>
                  <a:lnTo>
                    <a:pt x="660857" y="15240"/>
                  </a:lnTo>
                  <a:lnTo>
                    <a:pt x="658266" y="12700"/>
                  </a:lnTo>
                  <a:lnTo>
                    <a:pt x="655637" y="10160"/>
                  </a:lnTo>
                  <a:lnTo>
                    <a:pt x="652576" y="8890"/>
                  </a:lnTo>
                  <a:lnTo>
                    <a:pt x="648792" y="8890"/>
                  </a:lnTo>
                  <a:lnTo>
                    <a:pt x="646061" y="6350"/>
                  </a:lnTo>
                  <a:lnTo>
                    <a:pt x="644423" y="3810"/>
                  </a:lnTo>
                  <a:lnTo>
                    <a:pt x="641108" y="0"/>
                  </a:lnTo>
                  <a:close/>
                </a:path>
                <a:path w="3584575" h="1535429" extrusionOk="0">
                  <a:moveTo>
                    <a:pt x="674585" y="50800"/>
                  </a:moveTo>
                  <a:lnTo>
                    <a:pt x="666026" y="53340"/>
                  </a:lnTo>
                  <a:lnTo>
                    <a:pt x="680085" y="53340"/>
                  </a:lnTo>
                  <a:lnTo>
                    <a:pt x="674585" y="50800"/>
                  </a:lnTo>
                  <a:close/>
                </a:path>
              </a:pathLst>
            </a:custGeom>
            <a:solidFill>
              <a:srgbClr val="33A3D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694394" y="33357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 extrusionOk="0">
                  <a:moveTo>
                    <a:pt x="6045" y="0"/>
                  </a:moveTo>
                  <a:lnTo>
                    <a:pt x="0" y="2336"/>
                  </a:lnTo>
                  <a:lnTo>
                    <a:pt x="1638" y="5867"/>
                  </a:lnTo>
                  <a:lnTo>
                    <a:pt x="4368" y="7797"/>
                  </a:lnTo>
                  <a:lnTo>
                    <a:pt x="8166" y="8089"/>
                  </a:lnTo>
                  <a:lnTo>
                    <a:pt x="8775" y="193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86B9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791516" y="336127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 extrusionOk="0">
                  <a:moveTo>
                    <a:pt x="1739" y="0"/>
                  </a:moveTo>
                  <a:lnTo>
                    <a:pt x="0" y="2946"/>
                  </a:lnTo>
                  <a:lnTo>
                    <a:pt x="1600" y="6591"/>
                  </a:lnTo>
                  <a:lnTo>
                    <a:pt x="4838" y="7035"/>
                  </a:lnTo>
                  <a:lnTo>
                    <a:pt x="4076" y="528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C1C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4929625" y="336973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 extrusionOk="0">
                  <a:moveTo>
                    <a:pt x="622" y="0"/>
                  </a:moveTo>
                  <a:lnTo>
                    <a:pt x="469" y="469"/>
                  </a:lnTo>
                  <a:lnTo>
                    <a:pt x="139" y="1422"/>
                  </a:lnTo>
                  <a:lnTo>
                    <a:pt x="0" y="189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DADB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4795043" y="337253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1422" y="0"/>
                  </a:moveTo>
                  <a:lnTo>
                    <a:pt x="0" y="3022"/>
                  </a:lnTo>
                  <a:lnTo>
                    <a:pt x="1854" y="6451"/>
                  </a:lnTo>
                  <a:lnTo>
                    <a:pt x="5105" y="6705"/>
                  </a:lnTo>
                  <a:lnTo>
                    <a:pt x="2374" y="1676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DBD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4934908" y="337329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 extrusionOk="0">
                  <a:moveTo>
                    <a:pt x="5283" y="0"/>
                  </a:moveTo>
                  <a:lnTo>
                    <a:pt x="0" y="3568"/>
                  </a:lnTo>
                  <a:lnTo>
                    <a:pt x="2184" y="6705"/>
                  </a:lnTo>
                  <a:lnTo>
                    <a:pt x="5321" y="7899"/>
                  </a:lnTo>
                  <a:lnTo>
                    <a:pt x="9359" y="7213"/>
                  </a:lnTo>
                  <a:lnTo>
                    <a:pt x="8420" y="1206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CFD1B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798726" y="338342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1524" y="0"/>
                  </a:moveTo>
                  <a:lnTo>
                    <a:pt x="0" y="2984"/>
                  </a:lnTo>
                  <a:lnTo>
                    <a:pt x="1778" y="6451"/>
                  </a:lnTo>
                  <a:lnTo>
                    <a:pt x="4991" y="6781"/>
                  </a:lnTo>
                  <a:lnTo>
                    <a:pt x="2362" y="167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B6B7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974763" y="3384048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5" h="7620" extrusionOk="0">
                  <a:moveTo>
                    <a:pt x="17056" y="0"/>
                  </a:moveTo>
                  <a:lnTo>
                    <a:pt x="3784" y="838"/>
                  </a:lnTo>
                  <a:lnTo>
                    <a:pt x="0" y="5207"/>
                  </a:lnTo>
                  <a:lnTo>
                    <a:pt x="5397" y="7289"/>
                  </a:lnTo>
                  <a:lnTo>
                    <a:pt x="11188" y="7569"/>
                  </a:lnTo>
                  <a:lnTo>
                    <a:pt x="17018" y="7391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CBCC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802290" y="339439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1422" y="0"/>
                  </a:moveTo>
                  <a:lnTo>
                    <a:pt x="0" y="3060"/>
                  </a:lnTo>
                  <a:lnTo>
                    <a:pt x="1968" y="6451"/>
                  </a:lnTo>
                  <a:lnTo>
                    <a:pt x="5245" y="6591"/>
                  </a:lnTo>
                  <a:lnTo>
                    <a:pt x="4267" y="4953"/>
                  </a:lnTo>
                  <a:lnTo>
                    <a:pt x="2374" y="163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0B1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733993" y="3409069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19" h="14604" extrusionOk="0">
                  <a:moveTo>
                    <a:pt x="7213" y="0"/>
                  </a:moveTo>
                  <a:lnTo>
                    <a:pt x="660" y="952"/>
                  </a:lnTo>
                  <a:lnTo>
                    <a:pt x="0" y="5613"/>
                  </a:lnTo>
                  <a:lnTo>
                    <a:pt x="736" y="10350"/>
                  </a:lnTo>
                  <a:lnTo>
                    <a:pt x="2997" y="14579"/>
                  </a:lnTo>
                  <a:lnTo>
                    <a:pt x="7365" y="11658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AFAD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3735590" y="341180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 extrusionOk="0">
                  <a:moveTo>
                    <a:pt x="2984" y="0"/>
                  </a:moveTo>
                  <a:lnTo>
                    <a:pt x="0" y="1752"/>
                  </a:lnTo>
                  <a:lnTo>
                    <a:pt x="1752" y="2552"/>
                  </a:lnTo>
                  <a:lnTo>
                    <a:pt x="5245" y="4089"/>
                  </a:lnTo>
                  <a:lnTo>
                    <a:pt x="6997" y="4889"/>
                  </a:lnTo>
                  <a:lnTo>
                    <a:pt x="6553" y="163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C5BE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746736" y="341526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022" y="0"/>
                  </a:moveTo>
                  <a:lnTo>
                    <a:pt x="0" y="1422"/>
                  </a:lnTo>
                  <a:lnTo>
                    <a:pt x="1676" y="2374"/>
                  </a:lnTo>
                  <a:lnTo>
                    <a:pt x="6667" y="5143"/>
                  </a:lnTo>
                  <a:lnTo>
                    <a:pt x="6451" y="189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3BC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758143" y="341909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022" y="0"/>
                  </a:moveTo>
                  <a:lnTo>
                    <a:pt x="0" y="1460"/>
                  </a:lnTo>
                  <a:lnTo>
                    <a:pt x="1676" y="2413"/>
                  </a:lnTo>
                  <a:lnTo>
                    <a:pt x="5067" y="4267"/>
                  </a:lnTo>
                  <a:lnTo>
                    <a:pt x="6769" y="5219"/>
                  </a:lnTo>
                  <a:lnTo>
                    <a:pt x="6515" y="189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9C1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3357529" y="3426924"/>
              <a:ext cx="7620" cy="15875"/>
            </a:xfrm>
            <a:custGeom>
              <a:avLst/>
              <a:gdLst/>
              <a:ahLst/>
              <a:cxnLst/>
              <a:rect l="l" t="t" r="r" b="b"/>
              <a:pathLst>
                <a:path w="7620" h="15875" extrusionOk="0">
                  <a:moveTo>
                    <a:pt x="0" y="0"/>
                  </a:moveTo>
                  <a:lnTo>
                    <a:pt x="546" y="15303"/>
                  </a:lnTo>
                  <a:lnTo>
                    <a:pt x="7543" y="13627"/>
                  </a:lnTo>
                  <a:lnTo>
                    <a:pt x="7505" y="9588"/>
                  </a:lnTo>
                  <a:lnTo>
                    <a:pt x="7365" y="5613"/>
                  </a:lnTo>
                  <a:lnTo>
                    <a:pt x="7111" y="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D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3286013" y="343836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4483" y="0"/>
                  </a:moveTo>
                  <a:lnTo>
                    <a:pt x="3352" y="1536"/>
                  </a:lnTo>
                  <a:lnTo>
                    <a:pt x="1130" y="4673"/>
                  </a:lnTo>
                  <a:lnTo>
                    <a:pt x="0" y="6235"/>
                  </a:lnTo>
                  <a:lnTo>
                    <a:pt x="3352" y="6413"/>
                  </a:lnTo>
                  <a:lnTo>
                    <a:pt x="5651" y="321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878C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2697122" y="3510936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60" extrusionOk="0">
                  <a:moveTo>
                    <a:pt x="1487" y="0"/>
                  </a:moveTo>
                  <a:lnTo>
                    <a:pt x="852" y="6554"/>
                  </a:lnTo>
                  <a:lnTo>
                    <a:pt x="0" y="13790"/>
                  </a:lnTo>
                  <a:lnTo>
                    <a:pt x="1249" y="19814"/>
                  </a:lnTo>
                  <a:lnTo>
                    <a:pt x="6923" y="22732"/>
                  </a:lnTo>
                  <a:lnTo>
                    <a:pt x="7375" y="16177"/>
                  </a:lnTo>
                  <a:lnTo>
                    <a:pt x="8115" y="9280"/>
                  </a:lnTo>
                  <a:lnTo>
                    <a:pt x="6899" y="3427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A8AB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43518" y="3529994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 extrusionOk="0">
                  <a:moveTo>
                    <a:pt x="876" y="0"/>
                  </a:moveTo>
                  <a:lnTo>
                    <a:pt x="0" y="2984"/>
                  </a:lnTo>
                  <a:lnTo>
                    <a:pt x="1854" y="2400"/>
                  </a:lnTo>
                  <a:lnTo>
                    <a:pt x="5537" y="1206"/>
                  </a:lnTo>
                  <a:lnTo>
                    <a:pt x="7366" y="58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7D3D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2744670" y="3530392"/>
              <a:ext cx="42545" cy="141605"/>
            </a:xfrm>
            <a:custGeom>
              <a:avLst/>
              <a:gdLst/>
              <a:ahLst/>
              <a:cxnLst/>
              <a:rect l="l" t="t" r="r" b="b"/>
              <a:pathLst>
                <a:path w="42544" h="141604" extrusionOk="0">
                  <a:moveTo>
                    <a:pt x="11696" y="0"/>
                  </a:moveTo>
                  <a:lnTo>
                    <a:pt x="1016" y="4229"/>
                  </a:lnTo>
                  <a:lnTo>
                    <a:pt x="2175" y="12484"/>
                  </a:lnTo>
                  <a:lnTo>
                    <a:pt x="5370" y="20104"/>
                  </a:lnTo>
                  <a:lnTo>
                    <a:pt x="9029" y="27599"/>
                  </a:lnTo>
                  <a:lnTo>
                    <a:pt x="11582" y="35483"/>
                  </a:lnTo>
                  <a:lnTo>
                    <a:pt x="11366" y="42113"/>
                  </a:lnTo>
                  <a:lnTo>
                    <a:pt x="4483" y="43649"/>
                  </a:lnTo>
                  <a:lnTo>
                    <a:pt x="0" y="46786"/>
                  </a:lnTo>
                  <a:lnTo>
                    <a:pt x="8636" y="44919"/>
                  </a:lnTo>
                  <a:lnTo>
                    <a:pt x="12750" y="43243"/>
                  </a:lnTo>
                  <a:lnTo>
                    <a:pt x="14427" y="28270"/>
                  </a:lnTo>
                  <a:lnTo>
                    <a:pt x="22206" y="32185"/>
                  </a:lnTo>
                  <a:lnTo>
                    <a:pt x="28167" y="38301"/>
                  </a:lnTo>
                  <a:lnTo>
                    <a:pt x="33049" y="45577"/>
                  </a:lnTo>
                  <a:lnTo>
                    <a:pt x="37592" y="52971"/>
                  </a:lnTo>
                  <a:lnTo>
                    <a:pt x="16789" y="73482"/>
                  </a:lnTo>
                  <a:lnTo>
                    <a:pt x="16713" y="84201"/>
                  </a:lnTo>
                  <a:lnTo>
                    <a:pt x="22806" y="90810"/>
                  </a:lnTo>
                  <a:lnTo>
                    <a:pt x="28555" y="97710"/>
                  </a:lnTo>
                  <a:lnTo>
                    <a:pt x="39636" y="111848"/>
                  </a:lnTo>
                  <a:lnTo>
                    <a:pt x="38351" y="119518"/>
                  </a:lnTo>
                  <a:lnTo>
                    <a:pt x="36187" y="126950"/>
                  </a:lnTo>
                  <a:lnTo>
                    <a:pt x="33305" y="134157"/>
                  </a:lnTo>
                  <a:lnTo>
                    <a:pt x="29870" y="141147"/>
                  </a:lnTo>
                  <a:lnTo>
                    <a:pt x="34735" y="135724"/>
                  </a:lnTo>
                  <a:lnTo>
                    <a:pt x="37796" y="129203"/>
                  </a:lnTo>
                  <a:lnTo>
                    <a:pt x="42113" y="115239"/>
                  </a:lnTo>
                  <a:lnTo>
                    <a:pt x="37614" y="106435"/>
                  </a:lnTo>
                  <a:lnTo>
                    <a:pt x="32005" y="98342"/>
                  </a:lnTo>
                  <a:lnTo>
                    <a:pt x="19850" y="82778"/>
                  </a:lnTo>
                  <a:lnTo>
                    <a:pt x="21420" y="72935"/>
                  </a:lnTo>
                  <a:lnTo>
                    <a:pt x="28328" y="65204"/>
                  </a:lnTo>
                  <a:lnTo>
                    <a:pt x="35925" y="57536"/>
                  </a:lnTo>
                  <a:lnTo>
                    <a:pt x="39560" y="47879"/>
                  </a:lnTo>
                  <a:lnTo>
                    <a:pt x="12966" y="21348"/>
                  </a:lnTo>
                  <a:lnTo>
                    <a:pt x="13589" y="13995"/>
                  </a:lnTo>
                  <a:lnTo>
                    <a:pt x="18681" y="5867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441117" y="3536624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 extrusionOk="0">
                  <a:moveTo>
                    <a:pt x="4699" y="0"/>
                  </a:moveTo>
                  <a:lnTo>
                    <a:pt x="0" y="4114"/>
                  </a:lnTo>
                  <a:lnTo>
                    <a:pt x="3390" y="16687"/>
                  </a:lnTo>
                  <a:lnTo>
                    <a:pt x="10388" y="14020"/>
                  </a:lnTo>
                  <a:lnTo>
                    <a:pt x="9867" y="8851"/>
                  </a:lnTo>
                  <a:lnTo>
                    <a:pt x="7721" y="4152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91AF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2694602" y="3541561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 extrusionOk="0">
                  <a:moveTo>
                    <a:pt x="5105" y="0"/>
                  </a:moveTo>
                  <a:lnTo>
                    <a:pt x="406" y="54"/>
                  </a:lnTo>
                  <a:lnTo>
                    <a:pt x="292" y="5375"/>
                  </a:lnTo>
                  <a:lnTo>
                    <a:pt x="292" y="10696"/>
                  </a:lnTo>
                  <a:lnTo>
                    <a:pt x="0" y="16018"/>
                  </a:lnTo>
                  <a:lnTo>
                    <a:pt x="5137" y="13136"/>
                  </a:lnTo>
                  <a:lnTo>
                    <a:pt x="6761" y="6078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878B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681676" y="3541610"/>
              <a:ext cx="13335" cy="42545"/>
            </a:xfrm>
            <a:custGeom>
              <a:avLst/>
              <a:gdLst/>
              <a:ahLst/>
              <a:cxnLst/>
              <a:rect l="l" t="t" r="r" b="b"/>
              <a:pathLst>
                <a:path w="13335" h="42545" extrusionOk="0">
                  <a:moveTo>
                    <a:pt x="13335" y="0"/>
                  </a:moveTo>
                  <a:lnTo>
                    <a:pt x="9398" y="3428"/>
                  </a:lnTo>
                  <a:lnTo>
                    <a:pt x="3975" y="8242"/>
                  </a:lnTo>
                  <a:lnTo>
                    <a:pt x="8343" y="9918"/>
                  </a:lnTo>
                  <a:lnTo>
                    <a:pt x="6524" y="17957"/>
                  </a:lnTo>
                  <a:lnTo>
                    <a:pt x="4405" y="25928"/>
                  </a:lnTo>
                  <a:lnTo>
                    <a:pt x="0" y="41833"/>
                  </a:lnTo>
                  <a:lnTo>
                    <a:pt x="3454" y="42443"/>
                  </a:lnTo>
                  <a:lnTo>
                    <a:pt x="3683" y="38150"/>
                  </a:lnTo>
                  <a:lnTo>
                    <a:pt x="7683" y="31559"/>
                  </a:lnTo>
                  <a:lnTo>
                    <a:pt x="7835" y="27292"/>
                  </a:lnTo>
                  <a:lnTo>
                    <a:pt x="11404" y="20510"/>
                  </a:lnTo>
                  <a:lnTo>
                    <a:pt x="12928" y="15963"/>
                  </a:lnTo>
                  <a:lnTo>
                    <a:pt x="13220" y="10642"/>
                  </a:lnTo>
                  <a:lnTo>
                    <a:pt x="13220" y="5321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774287" y="354996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4" extrusionOk="0">
                  <a:moveTo>
                    <a:pt x="6959" y="0"/>
                  </a:moveTo>
                  <a:lnTo>
                    <a:pt x="1092" y="1524"/>
                  </a:lnTo>
                  <a:lnTo>
                    <a:pt x="0" y="7353"/>
                  </a:lnTo>
                  <a:lnTo>
                    <a:pt x="7581" y="14452"/>
                  </a:lnTo>
                  <a:lnTo>
                    <a:pt x="13296" y="14058"/>
                  </a:lnTo>
                  <a:lnTo>
                    <a:pt x="14820" y="8229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CA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689508" y="356212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3568" y="0"/>
                  </a:moveTo>
                  <a:lnTo>
                    <a:pt x="2654" y="1676"/>
                  </a:lnTo>
                  <a:lnTo>
                    <a:pt x="876" y="5067"/>
                  </a:lnTo>
                  <a:lnTo>
                    <a:pt x="0" y="6781"/>
                  </a:lnTo>
                  <a:lnTo>
                    <a:pt x="3200" y="6489"/>
                  </a:lnTo>
                  <a:lnTo>
                    <a:pt x="5067" y="3035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9B9E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685354" y="357316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4013" y="0"/>
                  </a:moveTo>
                  <a:lnTo>
                    <a:pt x="2984" y="1638"/>
                  </a:lnTo>
                  <a:lnTo>
                    <a:pt x="0" y="6591"/>
                  </a:lnTo>
                  <a:lnTo>
                    <a:pt x="3352" y="6375"/>
                  </a:lnTo>
                  <a:lnTo>
                    <a:pt x="5359" y="302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959A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12673" y="362748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 extrusionOk="0">
                  <a:moveTo>
                    <a:pt x="2692" y="0"/>
                  </a:moveTo>
                  <a:lnTo>
                    <a:pt x="2006" y="1790"/>
                  </a:lnTo>
                  <a:lnTo>
                    <a:pt x="0" y="7251"/>
                  </a:lnTo>
                  <a:lnTo>
                    <a:pt x="3238" y="6527"/>
                  </a:lnTo>
                  <a:lnTo>
                    <a:pt x="4622" y="2806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8E93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332075" y="3648998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69" h="7620" extrusionOk="0">
                  <a:moveTo>
                    <a:pt x="8223" y="12"/>
                  </a:moveTo>
                  <a:lnTo>
                    <a:pt x="2870" y="0"/>
                  </a:lnTo>
                  <a:lnTo>
                    <a:pt x="0" y="3625"/>
                  </a:lnTo>
                  <a:lnTo>
                    <a:pt x="4521" y="4972"/>
                  </a:lnTo>
                  <a:lnTo>
                    <a:pt x="9067" y="6254"/>
                  </a:lnTo>
                  <a:lnTo>
                    <a:pt x="13665" y="7486"/>
                  </a:lnTo>
                  <a:lnTo>
                    <a:pt x="12880" y="2797"/>
                  </a:lnTo>
                  <a:lnTo>
                    <a:pt x="8223" y="12"/>
                  </a:lnTo>
                  <a:close/>
                </a:path>
              </a:pathLst>
            </a:custGeom>
            <a:solidFill>
              <a:srgbClr val="ABB5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638397" y="36509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 extrusionOk="0">
                  <a:moveTo>
                    <a:pt x="0" y="762"/>
                  </a:moveTo>
                  <a:lnTo>
                    <a:pt x="368" y="215"/>
                  </a:lnTo>
                  <a:lnTo>
                    <a:pt x="469" y="0"/>
                  </a:lnTo>
                  <a:lnTo>
                    <a:pt x="368" y="215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9EA7A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317503" y="3650517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4851" y="0"/>
                  </a:moveTo>
                  <a:lnTo>
                    <a:pt x="1460" y="863"/>
                  </a:lnTo>
                  <a:lnTo>
                    <a:pt x="0" y="6807"/>
                  </a:lnTo>
                  <a:lnTo>
                    <a:pt x="3784" y="7505"/>
                  </a:lnTo>
                  <a:lnTo>
                    <a:pt x="7175" y="6591"/>
                  </a:lnTo>
                  <a:lnTo>
                    <a:pt x="10198" y="4152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9CB1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2604800" y="3653276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 extrusionOk="0">
                  <a:moveTo>
                    <a:pt x="3098" y="0"/>
                  </a:moveTo>
                  <a:lnTo>
                    <a:pt x="914" y="3022"/>
                  </a:lnTo>
                  <a:lnTo>
                    <a:pt x="0" y="6375"/>
                  </a:lnTo>
                  <a:lnTo>
                    <a:pt x="330" y="10058"/>
                  </a:lnTo>
                  <a:lnTo>
                    <a:pt x="6527" y="8788"/>
                  </a:lnTo>
                  <a:lnTo>
                    <a:pt x="7429" y="543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9296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348870" y="365605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 extrusionOk="0">
                  <a:moveTo>
                    <a:pt x="2984" y="0"/>
                  </a:moveTo>
                  <a:lnTo>
                    <a:pt x="0" y="1600"/>
                  </a:lnTo>
                  <a:lnTo>
                    <a:pt x="1714" y="2514"/>
                  </a:lnTo>
                  <a:lnTo>
                    <a:pt x="5105" y="4292"/>
                  </a:lnTo>
                  <a:lnTo>
                    <a:pt x="6781" y="5206"/>
                  </a:lnTo>
                  <a:lnTo>
                    <a:pt x="6489" y="1816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8B6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356994" y="3659985"/>
              <a:ext cx="34925" cy="5080"/>
            </a:xfrm>
            <a:custGeom>
              <a:avLst/>
              <a:gdLst/>
              <a:ahLst/>
              <a:cxnLst/>
              <a:rect l="l" t="t" r="r" b="b"/>
              <a:pathLst>
                <a:path w="34925" h="5079" extrusionOk="0">
                  <a:moveTo>
                    <a:pt x="17289" y="0"/>
                  </a:moveTo>
                  <a:lnTo>
                    <a:pt x="8621" y="373"/>
                  </a:lnTo>
                  <a:lnTo>
                    <a:pt x="0" y="1565"/>
                  </a:lnTo>
                  <a:lnTo>
                    <a:pt x="8580" y="3918"/>
                  </a:lnTo>
                  <a:lnTo>
                    <a:pt x="17399" y="4891"/>
                  </a:lnTo>
                  <a:lnTo>
                    <a:pt x="26160" y="4128"/>
                  </a:lnTo>
                  <a:lnTo>
                    <a:pt x="34569" y="1273"/>
                  </a:lnTo>
                  <a:lnTo>
                    <a:pt x="25955" y="336"/>
                  </a:lnTo>
                  <a:lnTo>
                    <a:pt x="17289" y="0"/>
                  </a:lnTo>
                  <a:close/>
                </a:path>
              </a:pathLst>
            </a:custGeom>
            <a:solidFill>
              <a:srgbClr val="B5C7C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569540" y="3662718"/>
              <a:ext cx="24130" cy="6985"/>
            </a:xfrm>
            <a:custGeom>
              <a:avLst/>
              <a:gdLst/>
              <a:ahLst/>
              <a:cxnLst/>
              <a:rect l="l" t="t" r="r" b="b"/>
              <a:pathLst>
                <a:path w="24130" h="6985" extrusionOk="0">
                  <a:moveTo>
                    <a:pt x="16243" y="0"/>
                  </a:moveTo>
                  <a:lnTo>
                    <a:pt x="7937" y="761"/>
                  </a:lnTo>
                  <a:lnTo>
                    <a:pt x="0" y="1384"/>
                  </a:lnTo>
                  <a:lnTo>
                    <a:pt x="4540" y="4973"/>
                  </a:lnTo>
                  <a:lnTo>
                    <a:pt x="11079" y="6421"/>
                  </a:lnTo>
                  <a:lnTo>
                    <a:pt x="18025" y="5833"/>
                  </a:lnTo>
                  <a:lnTo>
                    <a:pt x="23787" y="3314"/>
                  </a:lnTo>
                  <a:lnTo>
                    <a:pt x="16243" y="0"/>
                  </a:lnTo>
                  <a:close/>
                </a:path>
              </a:pathLst>
            </a:custGeom>
            <a:solidFill>
              <a:srgbClr val="99AB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601779" y="366773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 extrusionOk="0">
                  <a:moveTo>
                    <a:pt x="3175" y="0"/>
                  </a:moveTo>
                  <a:lnTo>
                    <a:pt x="2400" y="1752"/>
                  </a:lnTo>
                  <a:lnTo>
                    <a:pt x="0" y="7035"/>
                  </a:lnTo>
                  <a:lnTo>
                    <a:pt x="3276" y="6527"/>
                  </a:lnTo>
                  <a:lnTo>
                    <a:pt x="4914" y="29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99D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02669" y="3674921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 extrusionOk="0">
                  <a:moveTo>
                    <a:pt x="3975" y="0"/>
                  </a:moveTo>
                  <a:lnTo>
                    <a:pt x="0" y="5651"/>
                  </a:lnTo>
                  <a:lnTo>
                    <a:pt x="1206" y="8928"/>
                  </a:lnTo>
                  <a:lnTo>
                    <a:pt x="7581" y="9804"/>
                  </a:lnTo>
                  <a:lnTo>
                    <a:pt x="7581" y="6083"/>
                  </a:lnTo>
                  <a:lnTo>
                    <a:pt x="6375" y="280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9ABAC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280072" y="3674510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79" extrusionOk="0">
                  <a:moveTo>
                    <a:pt x="23402" y="0"/>
                  </a:moveTo>
                  <a:lnTo>
                    <a:pt x="11530" y="581"/>
                  </a:lnTo>
                  <a:lnTo>
                    <a:pt x="0" y="3581"/>
                  </a:lnTo>
                  <a:lnTo>
                    <a:pt x="11885" y="4540"/>
                  </a:lnTo>
                  <a:lnTo>
                    <a:pt x="23883" y="5033"/>
                  </a:lnTo>
                  <a:lnTo>
                    <a:pt x="35770" y="4201"/>
                  </a:lnTo>
                  <a:lnTo>
                    <a:pt x="47320" y="1181"/>
                  </a:lnTo>
                  <a:lnTo>
                    <a:pt x="23402" y="0"/>
                  </a:lnTo>
                  <a:close/>
                </a:path>
              </a:pathLst>
            </a:custGeom>
            <a:solidFill>
              <a:srgbClr val="C6C4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594456" y="3679737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89" h="19050" extrusionOk="0">
                  <a:moveTo>
                    <a:pt x="6197" y="0"/>
                  </a:moveTo>
                  <a:lnTo>
                    <a:pt x="2882" y="5854"/>
                  </a:lnTo>
                  <a:lnTo>
                    <a:pt x="723" y="12268"/>
                  </a:lnTo>
                  <a:lnTo>
                    <a:pt x="0" y="19011"/>
                  </a:lnTo>
                  <a:lnTo>
                    <a:pt x="5211" y="17066"/>
                  </a:lnTo>
                  <a:lnTo>
                    <a:pt x="8070" y="11772"/>
                  </a:lnTo>
                  <a:lnTo>
                    <a:pt x="8443" y="5345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8D91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4271114" y="3678779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 extrusionOk="0">
                  <a:moveTo>
                    <a:pt x="6984" y="0"/>
                  </a:moveTo>
                  <a:lnTo>
                    <a:pt x="2260" y="800"/>
                  </a:lnTo>
                  <a:lnTo>
                    <a:pt x="0" y="5689"/>
                  </a:lnTo>
                  <a:lnTo>
                    <a:pt x="469" y="10058"/>
                  </a:lnTo>
                  <a:lnTo>
                    <a:pt x="5422" y="12420"/>
                  </a:lnTo>
                  <a:lnTo>
                    <a:pt x="10452" y="3759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CAC3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166120" y="368792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 extrusionOk="0">
                  <a:moveTo>
                    <a:pt x="0" y="0"/>
                  </a:moveTo>
                  <a:lnTo>
                    <a:pt x="698" y="431"/>
                  </a:lnTo>
                  <a:lnTo>
                    <a:pt x="1384" y="838"/>
                  </a:lnTo>
                  <a:lnTo>
                    <a:pt x="368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1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266152" y="369386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5105" y="0"/>
                  </a:moveTo>
                  <a:lnTo>
                    <a:pt x="152" y="1854"/>
                  </a:lnTo>
                  <a:lnTo>
                    <a:pt x="0" y="4076"/>
                  </a:lnTo>
                  <a:lnTo>
                    <a:pt x="4737" y="6705"/>
                  </a:lnTo>
                  <a:lnTo>
                    <a:pt x="4813" y="5029"/>
                  </a:lnTo>
                  <a:lnTo>
                    <a:pt x="4991" y="1676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EADD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5026935" y="369492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0" y="0"/>
                  </a:moveTo>
                  <a:lnTo>
                    <a:pt x="685" y="368"/>
                  </a:lnTo>
                  <a:lnTo>
                    <a:pt x="952" y="469"/>
                  </a:lnTo>
                  <a:lnTo>
                    <a:pt x="685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9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430478" y="37055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0"/>
                  </a:moveTo>
                  <a:lnTo>
                    <a:pt x="330" y="800"/>
                  </a:lnTo>
                  <a:lnTo>
                    <a:pt x="406" y="1054"/>
                  </a:lnTo>
                  <a:lnTo>
                    <a:pt x="330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3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2591432" y="3703670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4" extrusionOk="0">
                  <a:moveTo>
                    <a:pt x="1930" y="0"/>
                  </a:moveTo>
                  <a:lnTo>
                    <a:pt x="1460" y="1778"/>
                  </a:lnTo>
                  <a:lnTo>
                    <a:pt x="469" y="5346"/>
                  </a:lnTo>
                  <a:lnTo>
                    <a:pt x="0" y="7137"/>
                  </a:lnTo>
                  <a:lnTo>
                    <a:pt x="2476" y="7645"/>
                  </a:lnTo>
                  <a:lnTo>
                    <a:pt x="4152" y="349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9195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5048867" y="37057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0" y="0"/>
                  </a:moveTo>
                  <a:lnTo>
                    <a:pt x="215" y="114"/>
                  </a:lnTo>
                  <a:lnTo>
                    <a:pt x="952" y="431"/>
                  </a:lnTo>
                  <a:lnTo>
                    <a:pt x="215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D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02879" y="370975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254" y="114"/>
                  </a:lnTo>
                  <a:lnTo>
                    <a:pt x="1054" y="546"/>
                  </a:lnTo>
                  <a:lnTo>
                    <a:pt x="25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0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419216" y="3711171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 extrusionOk="0">
                  <a:moveTo>
                    <a:pt x="6620" y="0"/>
                  </a:moveTo>
                  <a:lnTo>
                    <a:pt x="0" y="75"/>
                  </a:lnTo>
                  <a:lnTo>
                    <a:pt x="0" y="1637"/>
                  </a:lnTo>
                  <a:lnTo>
                    <a:pt x="3390" y="6272"/>
                  </a:lnTo>
                  <a:lnTo>
                    <a:pt x="2844" y="8012"/>
                  </a:lnTo>
                  <a:lnTo>
                    <a:pt x="1790" y="11581"/>
                  </a:lnTo>
                  <a:lnTo>
                    <a:pt x="1244" y="13333"/>
                  </a:lnTo>
                  <a:lnTo>
                    <a:pt x="7383" y="12037"/>
                  </a:lnTo>
                  <a:lnTo>
                    <a:pt x="9128" y="5790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rgbClr val="94969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599961" y="371488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 extrusionOk="0">
                  <a:moveTo>
                    <a:pt x="3098" y="0"/>
                  </a:moveTo>
                  <a:lnTo>
                    <a:pt x="2298" y="1790"/>
                  </a:lnTo>
                  <a:lnTo>
                    <a:pt x="0" y="7035"/>
                  </a:lnTo>
                  <a:lnTo>
                    <a:pt x="3238" y="6527"/>
                  </a:lnTo>
                  <a:lnTo>
                    <a:pt x="4813" y="292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A5A7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2217817" y="371732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723" y="330"/>
                  </a:lnTo>
                  <a:lnTo>
                    <a:pt x="952" y="469"/>
                  </a:lnTo>
                  <a:lnTo>
                    <a:pt x="723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6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2585672" y="371915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4660" y="0"/>
                  </a:moveTo>
                  <a:lnTo>
                    <a:pt x="0" y="2285"/>
                  </a:lnTo>
                  <a:lnTo>
                    <a:pt x="38" y="4584"/>
                  </a:lnTo>
                  <a:lnTo>
                    <a:pt x="4775" y="6845"/>
                  </a:lnTo>
                  <a:lnTo>
                    <a:pt x="4737" y="5130"/>
                  </a:lnTo>
                  <a:lnTo>
                    <a:pt x="4699" y="1714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A8AC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1596064" y="372606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 extrusionOk="0">
                  <a:moveTo>
                    <a:pt x="4013" y="0"/>
                  </a:moveTo>
                  <a:lnTo>
                    <a:pt x="2984" y="1600"/>
                  </a:lnTo>
                  <a:lnTo>
                    <a:pt x="0" y="6451"/>
                  </a:lnTo>
                  <a:lnTo>
                    <a:pt x="3276" y="6311"/>
                  </a:lnTo>
                  <a:lnTo>
                    <a:pt x="5321" y="302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A2A4A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2591506" y="3730992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5" h="13335" extrusionOk="0">
                  <a:moveTo>
                    <a:pt x="0" y="0"/>
                  </a:moveTo>
                  <a:lnTo>
                    <a:pt x="546" y="4775"/>
                  </a:lnTo>
                  <a:lnTo>
                    <a:pt x="2362" y="9258"/>
                  </a:lnTo>
                  <a:lnTo>
                    <a:pt x="5067" y="13258"/>
                  </a:lnTo>
                  <a:lnTo>
                    <a:pt x="7706" y="9235"/>
                  </a:lnTo>
                  <a:lnTo>
                    <a:pt x="7367" y="4129"/>
                  </a:lnTo>
                  <a:lnTo>
                    <a:pt x="4611" y="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8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594897" y="373849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 extrusionOk="0">
                  <a:moveTo>
                    <a:pt x="977" y="0"/>
                  </a:moveTo>
                  <a:lnTo>
                    <a:pt x="723" y="393"/>
                  </a:lnTo>
                  <a:lnTo>
                    <a:pt x="215" y="1231"/>
                  </a:lnTo>
                  <a:lnTo>
                    <a:pt x="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B4C8C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1288611" y="37399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 extrusionOk="0">
                  <a:moveTo>
                    <a:pt x="0" y="0"/>
                  </a:moveTo>
                  <a:lnTo>
                    <a:pt x="76" y="3314"/>
                  </a:lnTo>
                  <a:lnTo>
                    <a:pt x="3352" y="5397"/>
                  </a:lnTo>
                  <a:lnTo>
                    <a:pt x="6451" y="4038"/>
                  </a:lnTo>
                  <a:lnTo>
                    <a:pt x="4851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7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1299321" y="374319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 extrusionOk="0">
                  <a:moveTo>
                    <a:pt x="3784" y="0"/>
                  </a:moveTo>
                  <a:lnTo>
                    <a:pt x="0" y="660"/>
                  </a:lnTo>
                  <a:lnTo>
                    <a:pt x="1384" y="6604"/>
                  </a:lnTo>
                  <a:lnTo>
                    <a:pt x="4737" y="7543"/>
                  </a:lnTo>
                  <a:lnTo>
                    <a:pt x="10160" y="3543"/>
                  </a:lnTo>
                  <a:lnTo>
                    <a:pt x="7175" y="952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1B6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1312913" y="3747060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4" extrusionOk="0">
                  <a:moveTo>
                    <a:pt x="5968" y="0"/>
                  </a:moveTo>
                  <a:lnTo>
                    <a:pt x="1346" y="215"/>
                  </a:lnTo>
                  <a:lnTo>
                    <a:pt x="0" y="6883"/>
                  </a:lnTo>
                  <a:lnTo>
                    <a:pt x="11798" y="7683"/>
                  </a:lnTo>
                  <a:lnTo>
                    <a:pt x="14681" y="2984"/>
                  </a:lnTo>
                  <a:lnTo>
                    <a:pt x="10528" y="876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9CAF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331673" y="375117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 extrusionOk="0">
                  <a:moveTo>
                    <a:pt x="0" y="0"/>
                  </a:moveTo>
                  <a:lnTo>
                    <a:pt x="330" y="3276"/>
                  </a:lnTo>
                  <a:lnTo>
                    <a:pt x="3822" y="5092"/>
                  </a:lnTo>
                  <a:lnTo>
                    <a:pt x="6807" y="3568"/>
                  </a:lnTo>
                  <a:lnTo>
                    <a:pt x="1676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5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341869" y="3755029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 extrusionOk="0">
                  <a:moveTo>
                    <a:pt x="9702" y="0"/>
                  </a:moveTo>
                  <a:lnTo>
                    <a:pt x="5473" y="0"/>
                  </a:lnTo>
                  <a:lnTo>
                    <a:pt x="1244" y="190"/>
                  </a:lnTo>
                  <a:lnTo>
                    <a:pt x="0" y="6997"/>
                  </a:lnTo>
                  <a:lnTo>
                    <a:pt x="15163" y="6857"/>
                  </a:lnTo>
                  <a:lnTo>
                    <a:pt x="13919" y="114"/>
                  </a:lnTo>
                  <a:lnTo>
                    <a:pt x="9702" y="0"/>
                  </a:lnTo>
                  <a:close/>
                </a:path>
              </a:pathLst>
            </a:custGeom>
            <a:solidFill>
              <a:srgbClr val="A8B8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312802" y="3756277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 extrusionOk="0">
                  <a:moveTo>
                    <a:pt x="5499" y="0"/>
                  </a:moveTo>
                  <a:lnTo>
                    <a:pt x="0" y="4076"/>
                  </a:lnTo>
                  <a:lnTo>
                    <a:pt x="2946" y="6515"/>
                  </a:lnTo>
                  <a:lnTo>
                    <a:pt x="6337" y="7505"/>
                  </a:lnTo>
                  <a:lnTo>
                    <a:pt x="10121" y="7035"/>
                  </a:lnTo>
                  <a:lnTo>
                    <a:pt x="8851" y="977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DAF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327483" y="376181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 extrusionOk="0">
                  <a:moveTo>
                    <a:pt x="3022" y="0"/>
                  </a:moveTo>
                  <a:lnTo>
                    <a:pt x="0" y="1460"/>
                  </a:lnTo>
                  <a:lnTo>
                    <a:pt x="1676" y="2438"/>
                  </a:lnTo>
                  <a:lnTo>
                    <a:pt x="4991" y="4343"/>
                  </a:lnTo>
                  <a:lnTo>
                    <a:pt x="6667" y="5321"/>
                  </a:lnTo>
                  <a:lnTo>
                    <a:pt x="6451" y="1968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4B5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369848" y="3760974"/>
              <a:ext cx="15240" cy="77470"/>
            </a:xfrm>
            <a:custGeom>
              <a:avLst/>
              <a:gdLst/>
              <a:ahLst/>
              <a:cxnLst/>
              <a:rect l="l" t="t" r="r" b="b"/>
              <a:pathLst>
                <a:path w="15239" h="77470" extrusionOk="0">
                  <a:moveTo>
                    <a:pt x="215" y="0"/>
                  </a:moveTo>
                  <a:lnTo>
                    <a:pt x="0" y="6781"/>
                  </a:lnTo>
                  <a:lnTo>
                    <a:pt x="38" y="13843"/>
                  </a:lnTo>
                  <a:lnTo>
                    <a:pt x="5613" y="24155"/>
                  </a:lnTo>
                  <a:lnTo>
                    <a:pt x="6375" y="28778"/>
                  </a:lnTo>
                  <a:lnTo>
                    <a:pt x="6261" y="33451"/>
                  </a:lnTo>
                  <a:lnTo>
                    <a:pt x="7175" y="38176"/>
                  </a:lnTo>
                  <a:lnTo>
                    <a:pt x="8699" y="42405"/>
                  </a:lnTo>
                  <a:lnTo>
                    <a:pt x="9944" y="46824"/>
                  </a:lnTo>
                  <a:lnTo>
                    <a:pt x="10375" y="51409"/>
                  </a:lnTo>
                  <a:lnTo>
                    <a:pt x="10921" y="54470"/>
                  </a:lnTo>
                  <a:lnTo>
                    <a:pt x="12598" y="61976"/>
                  </a:lnTo>
                  <a:lnTo>
                    <a:pt x="13728" y="77343"/>
                  </a:lnTo>
                  <a:lnTo>
                    <a:pt x="15065" y="65658"/>
                  </a:lnTo>
                  <a:lnTo>
                    <a:pt x="13911" y="54011"/>
                  </a:lnTo>
                  <a:lnTo>
                    <a:pt x="7709" y="22917"/>
                  </a:lnTo>
                  <a:lnTo>
                    <a:pt x="6330" y="14830"/>
                  </a:lnTo>
                  <a:lnTo>
                    <a:pt x="4152" y="705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6C65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1465175" y="3777698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 extrusionOk="0">
                  <a:moveTo>
                    <a:pt x="1807" y="0"/>
                  </a:moveTo>
                  <a:lnTo>
                    <a:pt x="0" y="5601"/>
                  </a:lnTo>
                  <a:lnTo>
                    <a:pt x="3472" y="9940"/>
                  </a:lnTo>
                  <a:lnTo>
                    <a:pt x="9338" y="11522"/>
                  </a:lnTo>
                  <a:lnTo>
                    <a:pt x="14710" y="8851"/>
                  </a:lnTo>
                  <a:lnTo>
                    <a:pt x="11827" y="7429"/>
                  </a:lnTo>
                  <a:lnTo>
                    <a:pt x="8983" y="5969"/>
                  </a:lnTo>
                  <a:lnTo>
                    <a:pt x="6176" y="4483"/>
                  </a:lnTo>
                  <a:lnTo>
                    <a:pt x="5084" y="3390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B7D2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368720" y="378101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 extrusionOk="0">
                  <a:moveTo>
                    <a:pt x="4584" y="0"/>
                  </a:moveTo>
                  <a:lnTo>
                    <a:pt x="0" y="2959"/>
                  </a:lnTo>
                  <a:lnTo>
                    <a:pt x="571" y="14719"/>
                  </a:lnTo>
                  <a:lnTo>
                    <a:pt x="7391" y="13411"/>
                  </a:lnTo>
                  <a:lnTo>
                    <a:pt x="7505" y="8737"/>
                  </a:lnTo>
                  <a:lnTo>
                    <a:pt x="6743" y="4114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484796" y="3787724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 extrusionOk="0">
                  <a:moveTo>
                    <a:pt x="8051" y="0"/>
                  </a:moveTo>
                  <a:lnTo>
                    <a:pt x="876" y="139"/>
                  </a:lnTo>
                  <a:lnTo>
                    <a:pt x="0" y="5168"/>
                  </a:lnTo>
                  <a:lnTo>
                    <a:pt x="5067" y="13182"/>
                  </a:lnTo>
                  <a:lnTo>
                    <a:pt x="10388" y="13474"/>
                  </a:lnTo>
                  <a:lnTo>
                    <a:pt x="11912" y="6946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768E9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869452" y="378796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 extrusionOk="0">
                  <a:moveTo>
                    <a:pt x="7467" y="0"/>
                  </a:moveTo>
                  <a:lnTo>
                    <a:pt x="5613" y="520"/>
                  </a:lnTo>
                  <a:lnTo>
                    <a:pt x="0" y="2044"/>
                  </a:lnTo>
                  <a:lnTo>
                    <a:pt x="2882" y="4152"/>
                  </a:lnTo>
                  <a:lnTo>
                    <a:pt x="6705" y="306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B8BA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373457" y="379080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 extrusionOk="0">
                  <a:moveTo>
                    <a:pt x="6197" y="0"/>
                  </a:moveTo>
                  <a:lnTo>
                    <a:pt x="2844" y="1092"/>
                  </a:lnTo>
                  <a:lnTo>
                    <a:pt x="0" y="3721"/>
                  </a:lnTo>
                  <a:lnTo>
                    <a:pt x="5613" y="7556"/>
                  </a:lnTo>
                  <a:lnTo>
                    <a:pt x="8966" y="6451"/>
                  </a:lnTo>
                  <a:lnTo>
                    <a:pt x="10058" y="482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D3D3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454743" y="3792670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5245" y="0"/>
                  </a:moveTo>
                  <a:lnTo>
                    <a:pt x="0" y="4190"/>
                  </a:lnTo>
                  <a:lnTo>
                    <a:pt x="3022" y="6743"/>
                  </a:lnTo>
                  <a:lnTo>
                    <a:pt x="6413" y="7543"/>
                  </a:lnTo>
                  <a:lnTo>
                    <a:pt x="10236" y="6591"/>
                  </a:lnTo>
                  <a:lnTo>
                    <a:pt x="8636" y="800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A9AB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372031" y="3799156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 extrusionOk="0">
                  <a:moveTo>
                    <a:pt x="4991" y="0"/>
                  </a:moveTo>
                  <a:lnTo>
                    <a:pt x="0" y="2946"/>
                  </a:lnTo>
                  <a:lnTo>
                    <a:pt x="1054" y="15227"/>
                  </a:lnTo>
                  <a:lnTo>
                    <a:pt x="8191" y="13220"/>
                  </a:lnTo>
                  <a:lnTo>
                    <a:pt x="7759" y="8636"/>
                  </a:lnTo>
                  <a:lnTo>
                    <a:pt x="6515" y="4229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9097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1494342" y="380673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 extrusionOk="0">
                  <a:moveTo>
                    <a:pt x="584" y="0"/>
                  </a:moveTo>
                  <a:lnTo>
                    <a:pt x="0" y="5829"/>
                  </a:lnTo>
                  <a:lnTo>
                    <a:pt x="2590" y="8013"/>
                  </a:lnTo>
                  <a:lnTo>
                    <a:pt x="8305" y="6629"/>
                  </a:lnTo>
                  <a:lnTo>
                    <a:pt x="7391" y="2336"/>
                  </a:lnTo>
                  <a:lnTo>
                    <a:pt x="4813" y="139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7C1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1678618" y="38153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215" y="139"/>
                  </a:lnTo>
                  <a:lnTo>
                    <a:pt x="914" y="508"/>
                  </a:lnTo>
                  <a:lnTo>
                    <a:pt x="215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1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1892150" y="3811795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 extrusionOk="0">
                  <a:moveTo>
                    <a:pt x="12788" y="0"/>
                  </a:moveTo>
                  <a:lnTo>
                    <a:pt x="5397" y="76"/>
                  </a:lnTo>
                  <a:lnTo>
                    <a:pt x="0" y="3352"/>
                  </a:lnTo>
                  <a:lnTo>
                    <a:pt x="4660" y="7467"/>
                  </a:lnTo>
                  <a:lnTo>
                    <a:pt x="12966" y="7429"/>
                  </a:lnTo>
                  <a:lnTo>
                    <a:pt x="17957" y="3822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D7D8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1505132" y="38166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7899" y="0"/>
                  </a:moveTo>
                  <a:lnTo>
                    <a:pt x="2400" y="76"/>
                  </a:lnTo>
                  <a:lnTo>
                    <a:pt x="0" y="5206"/>
                  </a:lnTo>
                  <a:lnTo>
                    <a:pt x="7505" y="12687"/>
                  </a:lnTo>
                  <a:lnTo>
                    <a:pt x="12560" y="9867"/>
                  </a:lnTo>
                  <a:lnTo>
                    <a:pt x="11760" y="4775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A0B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2794688" y="381707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 extrusionOk="0">
                  <a:moveTo>
                    <a:pt x="3238" y="0"/>
                  </a:moveTo>
                  <a:lnTo>
                    <a:pt x="2438" y="1828"/>
                  </a:lnTo>
                  <a:lnTo>
                    <a:pt x="800" y="5473"/>
                  </a:lnTo>
                  <a:lnTo>
                    <a:pt x="0" y="7289"/>
                  </a:lnTo>
                  <a:lnTo>
                    <a:pt x="3238" y="6667"/>
                  </a:lnTo>
                  <a:lnTo>
                    <a:pt x="4914" y="2984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8A8E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2312615" y="382211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431"/>
                  </a:moveTo>
                  <a:lnTo>
                    <a:pt x="584" y="101"/>
                  </a:lnTo>
                  <a:lnTo>
                    <a:pt x="800" y="0"/>
                  </a:lnTo>
                  <a:lnTo>
                    <a:pt x="177" y="31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6B8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2790061" y="382436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 extrusionOk="0">
                  <a:moveTo>
                    <a:pt x="4622" y="0"/>
                  </a:moveTo>
                  <a:lnTo>
                    <a:pt x="3467" y="1790"/>
                  </a:lnTo>
                  <a:lnTo>
                    <a:pt x="0" y="7073"/>
                  </a:lnTo>
                  <a:lnTo>
                    <a:pt x="3429" y="6705"/>
                  </a:lnTo>
                  <a:lnTo>
                    <a:pt x="5715" y="3174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898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2786341" y="3831441"/>
              <a:ext cx="8255" cy="21590"/>
            </a:xfrm>
            <a:custGeom>
              <a:avLst/>
              <a:gdLst/>
              <a:ahLst/>
              <a:cxnLst/>
              <a:rect l="l" t="t" r="r" b="b"/>
              <a:pathLst>
                <a:path w="8255" h="21589" extrusionOk="0">
                  <a:moveTo>
                    <a:pt x="3721" y="0"/>
                  </a:moveTo>
                  <a:lnTo>
                    <a:pt x="0" y="6807"/>
                  </a:lnTo>
                  <a:lnTo>
                    <a:pt x="698" y="14452"/>
                  </a:lnTo>
                  <a:lnTo>
                    <a:pt x="3390" y="21488"/>
                  </a:lnTo>
                  <a:lnTo>
                    <a:pt x="8127" y="15621"/>
                  </a:lnTo>
                  <a:lnTo>
                    <a:pt x="7543" y="6146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9296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701316" y="383642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3098" y="0"/>
                  </a:moveTo>
                  <a:lnTo>
                    <a:pt x="0" y="1244"/>
                  </a:lnTo>
                  <a:lnTo>
                    <a:pt x="38" y="6451"/>
                  </a:lnTo>
                  <a:lnTo>
                    <a:pt x="5829" y="8305"/>
                  </a:lnTo>
                  <a:lnTo>
                    <a:pt x="8928" y="4127"/>
                  </a:lnTo>
                  <a:lnTo>
                    <a:pt x="4559" y="105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B3C3C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2281535" y="3839162"/>
              <a:ext cx="537210" cy="332740"/>
            </a:xfrm>
            <a:custGeom>
              <a:avLst/>
              <a:gdLst/>
              <a:ahLst/>
              <a:cxnLst/>
              <a:rect l="l" t="t" r="r" b="b"/>
              <a:pathLst>
                <a:path w="537210" h="332739" extrusionOk="0">
                  <a:moveTo>
                    <a:pt x="21463" y="0"/>
                  </a:moveTo>
                  <a:lnTo>
                    <a:pt x="14465" y="6007"/>
                  </a:lnTo>
                  <a:lnTo>
                    <a:pt x="14174" y="21272"/>
                  </a:lnTo>
                  <a:lnTo>
                    <a:pt x="13756" y="28899"/>
                  </a:lnTo>
                  <a:lnTo>
                    <a:pt x="12674" y="36461"/>
                  </a:lnTo>
                  <a:lnTo>
                    <a:pt x="9329" y="45029"/>
                  </a:lnTo>
                  <a:lnTo>
                    <a:pt x="5260" y="53314"/>
                  </a:lnTo>
                  <a:lnTo>
                    <a:pt x="1730" y="61761"/>
                  </a:lnTo>
                  <a:lnTo>
                    <a:pt x="0" y="70815"/>
                  </a:lnTo>
                  <a:lnTo>
                    <a:pt x="5321" y="76428"/>
                  </a:lnTo>
                  <a:lnTo>
                    <a:pt x="10058" y="82588"/>
                  </a:lnTo>
                  <a:lnTo>
                    <a:pt x="15595" y="90893"/>
                  </a:lnTo>
                  <a:lnTo>
                    <a:pt x="21640" y="88455"/>
                  </a:lnTo>
                  <a:lnTo>
                    <a:pt x="27978" y="90817"/>
                  </a:lnTo>
                  <a:lnTo>
                    <a:pt x="33159" y="94208"/>
                  </a:lnTo>
                  <a:lnTo>
                    <a:pt x="40665" y="95161"/>
                  </a:lnTo>
                  <a:lnTo>
                    <a:pt x="46812" y="92938"/>
                  </a:lnTo>
                  <a:lnTo>
                    <a:pt x="53771" y="93370"/>
                  </a:lnTo>
                  <a:lnTo>
                    <a:pt x="58915" y="97891"/>
                  </a:lnTo>
                  <a:lnTo>
                    <a:pt x="62306" y="98031"/>
                  </a:lnTo>
                  <a:lnTo>
                    <a:pt x="67043" y="96545"/>
                  </a:lnTo>
                  <a:lnTo>
                    <a:pt x="70967" y="97701"/>
                  </a:lnTo>
                  <a:lnTo>
                    <a:pt x="74180" y="101460"/>
                  </a:lnTo>
                  <a:lnTo>
                    <a:pt x="84493" y="104228"/>
                  </a:lnTo>
                  <a:lnTo>
                    <a:pt x="93992" y="105473"/>
                  </a:lnTo>
                  <a:lnTo>
                    <a:pt x="99275" y="112687"/>
                  </a:lnTo>
                  <a:lnTo>
                    <a:pt x="100952" y="119202"/>
                  </a:lnTo>
                  <a:lnTo>
                    <a:pt x="100558" y="126009"/>
                  </a:lnTo>
                  <a:lnTo>
                    <a:pt x="100914" y="132753"/>
                  </a:lnTo>
                  <a:lnTo>
                    <a:pt x="136296" y="147078"/>
                  </a:lnTo>
                  <a:lnTo>
                    <a:pt x="139573" y="146304"/>
                  </a:lnTo>
                  <a:lnTo>
                    <a:pt x="144386" y="140004"/>
                  </a:lnTo>
                  <a:lnTo>
                    <a:pt x="152768" y="136258"/>
                  </a:lnTo>
                  <a:lnTo>
                    <a:pt x="188506" y="157822"/>
                  </a:lnTo>
                  <a:lnTo>
                    <a:pt x="190993" y="172492"/>
                  </a:lnTo>
                  <a:lnTo>
                    <a:pt x="194479" y="186934"/>
                  </a:lnTo>
                  <a:lnTo>
                    <a:pt x="208826" y="223253"/>
                  </a:lnTo>
                  <a:lnTo>
                    <a:pt x="235256" y="226998"/>
                  </a:lnTo>
                  <a:lnTo>
                    <a:pt x="244132" y="228066"/>
                  </a:lnTo>
                  <a:lnTo>
                    <a:pt x="250771" y="231020"/>
                  </a:lnTo>
                  <a:lnTo>
                    <a:pt x="256695" y="235216"/>
                  </a:lnTo>
                  <a:lnTo>
                    <a:pt x="262148" y="240118"/>
                  </a:lnTo>
                  <a:lnTo>
                    <a:pt x="267373" y="245186"/>
                  </a:lnTo>
                  <a:lnTo>
                    <a:pt x="270471" y="247446"/>
                  </a:lnTo>
                  <a:lnTo>
                    <a:pt x="277682" y="250677"/>
                  </a:lnTo>
                  <a:lnTo>
                    <a:pt x="285029" y="253615"/>
                  </a:lnTo>
                  <a:lnTo>
                    <a:pt x="300024" y="258775"/>
                  </a:lnTo>
                  <a:lnTo>
                    <a:pt x="302679" y="259207"/>
                  </a:lnTo>
                  <a:lnTo>
                    <a:pt x="307886" y="257136"/>
                  </a:lnTo>
                  <a:lnTo>
                    <a:pt x="313753" y="257606"/>
                  </a:lnTo>
                  <a:lnTo>
                    <a:pt x="318350" y="261035"/>
                  </a:lnTo>
                  <a:lnTo>
                    <a:pt x="326732" y="263105"/>
                  </a:lnTo>
                  <a:lnTo>
                    <a:pt x="332955" y="269049"/>
                  </a:lnTo>
                  <a:lnTo>
                    <a:pt x="338061" y="275717"/>
                  </a:lnTo>
                  <a:lnTo>
                    <a:pt x="344854" y="282213"/>
                  </a:lnTo>
                  <a:lnTo>
                    <a:pt x="358045" y="295630"/>
                  </a:lnTo>
                  <a:lnTo>
                    <a:pt x="364324" y="302641"/>
                  </a:lnTo>
                  <a:lnTo>
                    <a:pt x="415544" y="302641"/>
                  </a:lnTo>
                  <a:lnTo>
                    <a:pt x="422426" y="296383"/>
                  </a:lnTo>
                  <a:lnTo>
                    <a:pt x="429510" y="290369"/>
                  </a:lnTo>
                  <a:lnTo>
                    <a:pt x="436800" y="284617"/>
                  </a:lnTo>
                  <a:lnTo>
                    <a:pt x="444296" y="279146"/>
                  </a:lnTo>
                  <a:lnTo>
                    <a:pt x="446951" y="281178"/>
                  </a:lnTo>
                  <a:lnTo>
                    <a:pt x="452310" y="287705"/>
                  </a:lnTo>
                  <a:lnTo>
                    <a:pt x="463072" y="298213"/>
                  </a:lnTo>
                  <a:lnTo>
                    <a:pt x="474243" y="308292"/>
                  </a:lnTo>
                  <a:lnTo>
                    <a:pt x="481304" y="310984"/>
                  </a:lnTo>
                  <a:lnTo>
                    <a:pt x="485940" y="308622"/>
                  </a:lnTo>
                  <a:lnTo>
                    <a:pt x="494601" y="306755"/>
                  </a:lnTo>
                  <a:lnTo>
                    <a:pt x="496252" y="313753"/>
                  </a:lnTo>
                  <a:lnTo>
                    <a:pt x="499529" y="313499"/>
                  </a:lnTo>
                  <a:lnTo>
                    <a:pt x="505536" y="311899"/>
                  </a:lnTo>
                  <a:lnTo>
                    <a:pt x="510705" y="315785"/>
                  </a:lnTo>
                  <a:lnTo>
                    <a:pt x="514172" y="320344"/>
                  </a:lnTo>
                  <a:lnTo>
                    <a:pt x="518109" y="323405"/>
                  </a:lnTo>
                  <a:lnTo>
                    <a:pt x="523900" y="326466"/>
                  </a:lnTo>
                  <a:lnTo>
                    <a:pt x="529831" y="329311"/>
                  </a:lnTo>
                  <a:lnTo>
                    <a:pt x="535559" y="332587"/>
                  </a:lnTo>
                  <a:lnTo>
                    <a:pt x="536981" y="325780"/>
                  </a:lnTo>
                  <a:lnTo>
                    <a:pt x="526592" y="318706"/>
                  </a:lnTo>
                  <a:lnTo>
                    <a:pt x="513830" y="312300"/>
                  </a:lnTo>
                  <a:lnTo>
                    <a:pt x="502145" y="305879"/>
                  </a:lnTo>
                  <a:lnTo>
                    <a:pt x="500583" y="305447"/>
                  </a:lnTo>
                  <a:lnTo>
                    <a:pt x="493153" y="304203"/>
                  </a:lnTo>
                  <a:lnTo>
                    <a:pt x="485279" y="304685"/>
                  </a:lnTo>
                  <a:lnTo>
                    <a:pt x="478282" y="301802"/>
                  </a:lnTo>
                  <a:lnTo>
                    <a:pt x="470099" y="295037"/>
                  </a:lnTo>
                  <a:lnTo>
                    <a:pt x="462524" y="287586"/>
                  </a:lnTo>
                  <a:lnTo>
                    <a:pt x="448157" y="271932"/>
                  </a:lnTo>
                  <a:lnTo>
                    <a:pt x="437959" y="274332"/>
                  </a:lnTo>
                  <a:lnTo>
                    <a:pt x="416458" y="291744"/>
                  </a:lnTo>
                  <a:lnTo>
                    <a:pt x="412483" y="295275"/>
                  </a:lnTo>
                  <a:lnTo>
                    <a:pt x="401467" y="298081"/>
                  </a:lnTo>
                  <a:lnTo>
                    <a:pt x="360794" y="292874"/>
                  </a:lnTo>
                  <a:lnTo>
                    <a:pt x="357543" y="286169"/>
                  </a:lnTo>
                  <a:lnTo>
                    <a:pt x="354228" y="280631"/>
                  </a:lnTo>
                  <a:lnTo>
                    <a:pt x="324535" y="254914"/>
                  </a:lnTo>
                  <a:lnTo>
                    <a:pt x="317690" y="254076"/>
                  </a:lnTo>
                  <a:lnTo>
                    <a:pt x="312191" y="256844"/>
                  </a:lnTo>
                  <a:lnTo>
                    <a:pt x="308406" y="255714"/>
                  </a:lnTo>
                  <a:lnTo>
                    <a:pt x="306285" y="250685"/>
                  </a:lnTo>
                  <a:lnTo>
                    <a:pt x="299478" y="251675"/>
                  </a:lnTo>
                  <a:lnTo>
                    <a:pt x="291757" y="247599"/>
                  </a:lnTo>
                  <a:lnTo>
                    <a:pt x="288582" y="247840"/>
                  </a:lnTo>
                  <a:lnTo>
                    <a:pt x="280936" y="243509"/>
                  </a:lnTo>
                  <a:lnTo>
                    <a:pt x="277977" y="241071"/>
                  </a:lnTo>
                  <a:lnTo>
                    <a:pt x="271054" y="236908"/>
                  </a:lnTo>
                  <a:lnTo>
                    <a:pt x="264369" y="232417"/>
                  </a:lnTo>
                  <a:lnTo>
                    <a:pt x="257903" y="227625"/>
                  </a:lnTo>
                  <a:lnTo>
                    <a:pt x="251637" y="222554"/>
                  </a:lnTo>
                  <a:lnTo>
                    <a:pt x="249275" y="221399"/>
                  </a:lnTo>
                  <a:lnTo>
                    <a:pt x="207608" y="203241"/>
                  </a:lnTo>
                  <a:lnTo>
                    <a:pt x="196645" y="167166"/>
                  </a:lnTo>
                  <a:lnTo>
                    <a:pt x="190766" y="149364"/>
                  </a:lnTo>
                  <a:lnTo>
                    <a:pt x="186613" y="144919"/>
                  </a:lnTo>
                  <a:lnTo>
                    <a:pt x="180632" y="145034"/>
                  </a:lnTo>
                  <a:lnTo>
                    <a:pt x="172732" y="141541"/>
                  </a:lnTo>
                  <a:lnTo>
                    <a:pt x="174472" y="134327"/>
                  </a:lnTo>
                  <a:lnTo>
                    <a:pt x="169227" y="133083"/>
                  </a:lnTo>
                  <a:lnTo>
                    <a:pt x="163982" y="131445"/>
                  </a:lnTo>
                  <a:lnTo>
                    <a:pt x="158597" y="131406"/>
                  </a:lnTo>
                  <a:lnTo>
                    <a:pt x="143695" y="136640"/>
                  </a:lnTo>
                  <a:lnTo>
                    <a:pt x="136164" y="138952"/>
                  </a:lnTo>
                  <a:lnTo>
                    <a:pt x="128460" y="140550"/>
                  </a:lnTo>
                  <a:lnTo>
                    <a:pt x="120992" y="139128"/>
                  </a:lnTo>
                  <a:lnTo>
                    <a:pt x="114033" y="134874"/>
                  </a:lnTo>
                  <a:lnTo>
                    <a:pt x="108788" y="129476"/>
                  </a:lnTo>
                  <a:lnTo>
                    <a:pt x="106197" y="121907"/>
                  </a:lnTo>
                  <a:lnTo>
                    <a:pt x="105841" y="113665"/>
                  </a:lnTo>
                  <a:lnTo>
                    <a:pt x="102552" y="106337"/>
                  </a:lnTo>
                  <a:lnTo>
                    <a:pt x="97345" y="100876"/>
                  </a:lnTo>
                  <a:lnTo>
                    <a:pt x="90208" y="97929"/>
                  </a:lnTo>
                  <a:lnTo>
                    <a:pt x="83654" y="94500"/>
                  </a:lnTo>
                  <a:lnTo>
                    <a:pt x="81203" y="93586"/>
                  </a:lnTo>
                  <a:lnTo>
                    <a:pt x="75996" y="96291"/>
                  </a:lnTo>
                  <a:lnTo>
                    <a:pt x="69659" y="95707"/>
                  </a:lnTo>
                  <a:lnTo>
                    <a:pt x="65659" y="91300"/>
                  </a:lnTo>
                  <a:lnTo>
                    <a:pt x="59131" y="90385"/>
                  </a:lnTo>
                  <a:lnTo>
                    <a:pt x="52793" y="92570"/>
                  </a:lnTo>
                  <a:lnTo>
                    <a:pt x="46088" y="91770"/>
                  </a:lnTo>
                  <a:lnTo>
                    <a:pt x="40436" y="88265"/>
                  </a:lnTo>
                  <a:lnTo>
                    <a:pt x="25490" y="85897"/>
                  </a:lnTo>
                  <a:lnTo>
                    <a:pt x="17927" y="81078"/>
                  </a:lnTo>
                  <a:lnTo>
                    <a:pt x="12338" y="73908"/>
                  </a:lnTo>
                  <a:lnTo>
                    <a:pt x="9144" y="65468"/>
                  </a:lnTo>
                  <a:lnTo>
                    <a:pt x="11330" y="57792"/>
                  </a:lnTo>
                  <a:lnTo>
                    <a:pt x="18057" y="43151"/>
                  </a:lnTo>
                  <a:lnTo>
                    <a:pt x="20980" y="35661"/>
                  </a:lnTo>
                  <a:lnTo>
                    <a:pt x="21282" y="26749"/>
                  </a:lnTo>
                  <a:lnTo>
                    <a:pt x="21463" y="0"/>
                  </a:lnTo>
                  <a:close/>
                </a:path>
              </a:pathLst>
            </a:custGeom>
            <a:solidFill>
              <a:srgbClr val="757A7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2261243" y="3855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352" y="0"/>
                  </a:moveTo>
                  <a:lnTo>
                    <a:pt x="38" y="2184"/>
                  </a:lnTo>
                  <a:lnTo>
                    <a:pt x="0" y="5499"/>
                  </a:lnTo>
                  <a:lnTo>
                    <a:pt x="4813" y="2324"/>
                  </a:lnTo>
                  <a:lnTo>
                    <a:pt x="6451" y="1269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6C8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2790719" y="3861675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 extrusionOk="0">
                  <a:moveTo>
                    <a:pt x="215" y="0"/>
                  </a:moveTo>
                  <a:lnTo>
                    <a:pt x="0" y="3644"/>
                  </a:lnTo>
                  <a:lnTo>
                    <a:pt x="939" y="6997"/>
                  </a:lnTo>
                  <a:lnTo>
                    <a:pt x="3124" y="10058"/>
                  </a:lnTo>
                  <a:lnTo>
                    <a:pt x="7429" y="4483"/>
                  </a:lnTo>
                  <a:lnTo>
                    <a:pt x="6451" y="113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8B90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2249835" y="386470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 extrusionOk="0">
                  <a:moveTo>
                    <a:pt x="6642" y="0"/>
                  </a:moveTo>
                  <a:lnTo>
                    <a:pt x="5067" y="63"/>
                  </a:lnTo>
                  <a:lnTo>
                    <a:pt x="406" y="177"/>
                  </a:lnTo>
                  <a:lnTo>
                    <a:pt x="0" y="3314"/>
                  </a:lnTo>
                  <a:lnTo>
                    <a:pt x="4991" y="838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D1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311567" y="3873586"/>
              <a:ext cx="122555" cy="156845"/>
            </a:xfrm>
            <a:custGeom>
              <a:avLst/>
              <a:gdLst/>
              <a:ahLst/>
              <a:cxnLst/>
              <a:rect l="l" t="t" r="r" b="b"/>
              <a:pathLst>
                <a:path w="122555" h="156845" extrusionOk="0">
                  <a:moveTo>
                    <a:pt x="38506" y="0"/>
                  </a:moveTo>
                  <a:lnTo>
                    <a:pt x="5537" y="26022"/>
                  </a:lnTo>
                  <a:lnTo>
                    <a:pt x="0" y="33007"/>
                  </a:lnTo>
                  <a:lnTo>
                    <a:pt x="2032" y="40627"/>
                  </a:lnTo>
                  <a:lnTo>
                    <a:pt x="6438" y="48713"/>
                  </a:lnTo>
                  <a:lnTo>
                    <a:pt x="20771" y="60828"/>
                  </a:lnTo>
                  <a:lnTo>
                    <a:pt x="25285" y="68935"/>
                  </a:lnTo>
                  <a:lnTo>
                    <a:pt x="26224" y="77092"/>
                  </a:lnTo>
                  <a:lnTo>
                    <a:pt x="26268" y="87541"/>
                  </a:lnTo>
                  <a:lnTo>
                    <a:pt x="25717" y="101765"/>
                  </a:lnTo>
                  <a:lnTo>
                    <a:pt x="27317" y="103644"/>
                  </a:lnTo>
                  <a:lnTo>
                    <a:pt x="28155" y="105359"/>
                  </a:lnTo>
                  <a:lnTo>
                    <a:pt x="30746" y="110502"/>
                  </a:lnTo>
                  <a:lnTo>
                    <a:pt x="31254" y="113563"/>
                  </a:lnTo>
                  <a:lnTo>
                    <a:pt x="34455" y="120116"/>
                  </a:lnTo>
                  <a:lnTo>
                    <a:pt x="38430" y="126377"/>
                  </a:lnTo>
                  <a:lnTo>
                    <a:pt x="40513" y="133451"/>
                  </a:lnTo>
                  <a:lnTo>
                    <a:pt x="41897" y="141401"/>
                  </a:lnTo>
                  <a:lnTo>
                    <a:pt x="38506" y="149085"/>
                  </a:lnTo>
                  <a:lnTo>
                    <a:pt x="36283" y="156591"/>
                  </a:lnTo>
                  <a:lnTo>
                    <a:pt x="45135" y="153060"/>
                  </a:lnTo>
                  <a:lnTo>
                    <a:pt x="49288" y="150825"/>
                  </a:lnTo>
                  <a:lnTo>
                    <a:pt x="54025" y="150215"/>
                  </a:lnTo>
                  <a:lnTo>
                    <a:pt x="64652" y="150215"/>
                  </a:lnTo>
                  <a:lnTo>
                    <a:pt x="66890" y="149885"/>
                  </a:lnTo>
                  <a:lnTo>
                    <a:pt x="69913" y="147510"/>
                  </a:lnTo>
                  <a:lnTo>
                    <a:pt x="73304" y="146634"/>
                  </a:lnTo>
                  <a:lnTo>
                    <a:pt x="84603" y="146634"/>
                  </a:lnTo>
                  <a:lnTo>
                    <a:pt x="90208" y="144998"/>
                  </a:lnTo>
                  <a:lnTo>
                    <a:pt x="114833" y="126161"/>
                  </a:lnTo>
                  <a:lnTo>
                    <a:pt x="114388" y="123799"/>
                  </a:lnTo>
                  <a:lnTo>
                    <a:pt x="113118" y="116662"/>
                  </a:lnTo>
                  <a:lnTo>
                    <a:pt x="109512" y="112318"/>
                  </a:lnTo>
                  <a:lnTo>
                    <a:pt x="106019" y="107873"/>
                  </a:lnTo>
                  <a:lnTo>
                    <a:pt x="103351" y="103174"/>
                  </a:lnTo>
                  <a:lnTo>
                    <a:pt x="58039" y="103174"/>
                  </a:lnTo>
                  <a:lnTo>
                    <a:pt x="55033" y="100622"/>
                  </a:lnTo>
                  <a:lnTo>
                    <a:pt x="45466" y="100622"/>
                  </a:lnTo>
                  <a:lnTo>
                    <a:pt x="44958" y="95999"/>
                  </a:lnTo>
                  <a:lnTo>
                    <a:pt x="44767" y="94437"/>
                  </a:lnTo>
                  <a:lnTo>
                    <a:pt x="41490" y="92430"/>
                  </a:lnTo>
                  <a:lnTo>
                    <a:pt x="40144" y="89585"/>
                  </a:lnTo>
                  <a:lnTo>
                    <a:pt x="40728" y="85902"/>
                  </a:lnTo>
                  <a:lnTo>
                    <a:pt x="40844" y="75057"/>
                  </a:lnTo>
                  <a:lnTo>
                    <a:pt x="40935" y="68935"/>
                  </a:lnTo>
                  <a:lnTo>
                    <a:pt x="40982" y="56324"/>
                  </a:lnTo>
                  <a:lnTo>
                    <a:pt x="51125" y="53543"/>
                  </a:lnTo>
                  <a:lnTo>
                    <a:pt x="61747" y="52570"/>
                  </a:lnTo>
                  <a:lnTo>
                    <a:pt x="105500" y="52570"/>
                  </a:lnTo>
                  <a:lnTo>
                    <a:pt x="105575" y="52387"/>
                  </a:lnTo>
                  <a:lnTo>
                    <a:pt x="116065" y="43827"/>
                  </a:lnTo>
                  <a:lnTo>
                    <a:pt x="116586" y="43535"/>
                  </a:lnTo>
                  <a:lnTo>
                    <a:pt x="122123" y="40919"/>
                  </a:lnTo>
                  <a:lnTo>
                    <a:pt x="119672" y="37630"/>
                  </a:lnTo>
                  <a:lnTo>
                    <a:pt x="116649" y="35052"/>
                  </a:lnTo>
                  <a:lnTo>
                    <a:pt x="113118" y="33121"/>
                  </a:lnTo>
                  <a:lnTo>
                    <a:pt x="112280" y="32689"/>
                  </a:lnTo>
                  <a:lnTo>
                    <a:pt x="112026" y="32499"/>
                  </a:lnTo>
                  <a:lnTo>
                    <a:pt x="105613" y="29324"/>
                  </a:lnTo>
                  <a:lnTo>
                    <a:pt x="104698" y="28892"/>
                  </a:lnTo>
                  <a:lnTo>
                    <a:pt x="95745" y="27368"/>
                  </a:lnTo>
                  <a:lnTo>
                    <a:pt x="93954" y="26670"/>
                  </a:lnTo>
                  <a:lnTo>
                    <a:pt x="89131" y="24841"/>
                  </a:lnTo>
                  <a:lnTo>
                    <a:pt x="80365" y="24841"/>
                  </a:lnTo>
                  <a:lnTo>
                    <a:pt x="77012" y="23863"/>
                  </a:lnTo>
                  <a:lnTo>
                    <a:pt x="74104" y="21526"/>
                  </a:lnTo>
                  <a:lnTo>
                    <a:pt x="66446" y="20218"/>
                  </a:lnTo>
                  <a:lnTo>
                    <a:pt x="61023" y="18440"/>
                  </a:lnTo>
                  <a:lnTo>
                    <a:pt x="59232" y="17818"/>
                  </a:lnTo>
                  <a:lnTo>
                    <a:pt x="55156" y="16243"/>
                  </a:lnTo>
                  <a:lnTo>
                    <a:pt x="48526" y="14757"/>
                  </a:lnTo>
                  <a:lnTo>
                    <a:pt x="44043" y="9512"/>
                  </a:lnTo>
                  <a:lnTo>
                    <a:pt x="40944" y="3860"/>
                  </a:lnTo>
                  <a:lnTo>
                    <a:pt x="38506" y="0"/>
                  </a:lnTo>
                  <a:close/>
                </a:path>
                <a:path w="122555" h="156845" extrusionOk="0">
                  <a:moveTo>
                    <a:pt x="64652" y="150215"/>
                  </a:moveTo>
                  <a:lnTo>
                    <a:pt x="54025" y="150215"/>
                  </a:lnTo>
                  <a:lnTo>
                    <a:pt x="58610" y="151130"/>
                  </a:lnTo>
                  <a:lnTo>
                    <a:pt x="60693" y="150799"/>
                  </a:lnTo>
                  <a:lnTo>
                    <a:pt x="64652" y="150215"/>
                  </a:lnTo>
                  <a:close/>
                </a:path>
                <a:path w="122555" h="156845" extrusionOk="0">
                  <a:moveTo>
                    <a:pt x="84603" y="146634"/>
                  </a:moveTo>
                  <a:lnTo>
                    <a:pt x="73304" y="146634"/>
                  </a:lnTo>
                  <a:lnTo>
                    <a:pt x="77050" y="147256"/>
                  </a:lnTo>
                  <a:lnTo>
                    <a:pt x="81673" y="147078"/>
                  </a:lnTo>
                  <a:lnTo>
                    <a:pt x="83210" y="147040"/>
                  </a:lnTo>
                  <a:lnTo>
                    <a:pt x="84603" y="146634"/>
                  </a:lnTo>
                  <a:close/>
                </a:path>
                <a:path w="122555" h="156845" extrusionOk="0">
                  <a:moveTo>
                    <a:pt x="65684" y="96215"/>
                  </a:moveTo>
                  <a:lnTo>
                    <a:pt x="62915" y="96253"/>
                  </a:lnTo>
                  <a:lnTo>
                    <a:pt x="61455" y="102412"/>
                  </a:lnTo>
                  <a:lnTo>
                    <a:pt x="58039" y="103174"/>
                  </a:lnTo>
                  <a:lnTo>
                    <a:pt x="103351" y="103174"/>
                  </a:lnTo>
                  <a:lnTo>
                    <a:pt x="101168" y="99275"/>
                  </a:lnTo>
                  <a:lnTo>
                    <a:pt x="101028" y="98983"/>
                  </a:lnTo>
                  <a:lnTo>
                    <a:pt x="100736" y="98475"/>
                  </a:lnTo>
                  <a:lnTo>
                    <a:pt x="100299" y="97637"/>
                  </a:lnTo>
                  <a:lnTo>
                    <a:pt x="74142" y="97637"/>
                  </a:lnTo>
                  <a:lnTo>
                    <a:pt x="65684" y="96215"/>
                  </a:lnTo>
                  <a:close/>
                </a:path>
                <a:path w="122555" h="156845" extrusionOk="0">
                  <a:moveTo>
                    <a:pt x="52641" y="98590"/>
                  </a:moveTo>
                  <a:lnTo>
                    <a:pt x="45466" y="100622"/>
                  </a:lnTo>
                  <a:lnTo>
                    <a:pt x="55033" y="100622"/>
                  </a:lnTo>
                  <a:lnTo>
                    <a:pt x="52641" y="98590"/>
                  </a:lnTo>
                  <a:close/>
                </a:path>
                <a:path w="122555" h="156845" extrusionOk="0">
                  <a:moveTo>
                    <a:pt x="105500" y="52570"/>
                  </a:moveTo>
                  <a:lnTo>
                    <a:pt x="61747" y="52570"/>
                  </a:lnTo>
                  <a:lnTo>
                    <a:pt x="72397" y="53318"/>
                  </a:lnTo>
                  <a:lnTo>
                    <a:pt x="82626" y="55702"/>
                  </a:lnTo>
                  <a:lnTo>
                    <a:pt x="84518" y="55854"/>
                  </a:lnTo>
                  <a:lnTo>
                    <a:pt x="84518" y="58191"/>
                  </a:lnTo>
                  <a:lnTo>
                    <a:pt x="87689" y="65138"/>
                  </a:lnTo>
                  <a:lnTo>
                    <a:pt x="88080" y="70358"/>
                  </a:lnTo>
                  <a:lnTo>
                    <a:pt x="88172" y="75057"/>
                  </a:lnTo>
                  <a:lnTo>
                    <a:pt x="87883" y="81046"/>
                  </a:lnTo>
                  <a:lnTo>
                    <a:pt x="88125" y="88900"/>
                  </a:lnTo>
                  <a:lnTo>
                    <a:pt x="81203" y="92760"/>
                  </a:lnTo>
                  <a:lnTo>
                    <a:pt x="74142" y="97637"/>
                  </a:lnTo>
                  <a:lnTo>
                    <a:pt x="100299" y="97637"/>
                  </a:lnTo>
                  <a:lnTo>
                    <a:pt x="97853" y="92938"/>
                  </a:lnTo>
                  <a:lnTo>
                    <a:pt x="93916" y="87541"/>
                  </a:lnTo>
                  <a:lnTo>
                    <a:pt x="95008" y="80733"/>
                  </a:lnTo>
                  <a:lnTo>
                    <a:pt x="97523" y="75057"/>
                  </a:lnTo>
                  <a:lnTo>
                    <a:pt x="98907" y="70358"/>
                  </a:lnTo>
                  <a:lnTo>
                    <a:pt x="102768" y="63715"/>
                  </a:lnTo>
                  <a:lnTo>
                    <a:pt x="102704" y="59524"/>
                  </a:lnTo>
                  <a:lnTo>
                    <a:pt x="103390" y="57746"/>
                  </a:lnTo>
                  <a:lnTo>
                    <a:pt x="105500" y="52570"/>
                  </a:lnTo>
                  <a:close/>
                </a:path>
                <a:path w="122555" h="156845" extrusionOk="0">
                  <a:moveTo>
                    <a:pt x="84124" y="24409"/>
                  </a:moveTo>
                  <a:lnTo>
                    <a:pt x="80365" y="24841"/>
                  </a:lnTo>
                  <a:lnTo>
                    <a:pt x="89131" y="24841"/>
                  </a:lnTo>
                  <a:lnTo>
                    <a:pt x="88595" y="24638"/>
                  </a:lnTo>
                  <a:lnTo>
                    <a:pt x="84124" y="24409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794543" y="387617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3352" y="6959"/>
                  </a:lnTo>
                  <a:lnTo>
                    <a:pt x="5029" y="4013"/>
                  </a:lnTo>
                  <a:lnTo>
                    <a:pt x="3314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C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611693" y="3877773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 extrusionOk="0">
                  <a:moveTo>
                    <a:pt x="12344" y="0"/>
                  </a:moveTo>
                  <a:lnTo>
                    <a:pt x="5651" y="0"/>
                  </a:lnTo>
                  <a:lnTo>
                    <a:pt x="0" y="3098"/>
                  </a:lnTo>
                  <a:lnTo>
                    <a:pt x="4584" y="7366"/>
                  </a:lnTo>
                  <a:lnTo>
                    <a:pt x="13335" y="7505"/>
                  </a:lnTo>
                  <a:lnTo>
                    <a:pt x="17957" y="3213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BDD0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787806" y="388036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 extrusionOk="0">
                  <a:moveTo>
                    <a:pt x="0" y="0"/>
                  </a:moveTo>
                  <a:lnTo>
                    <a:pt x="330" y="584"/>
                  </a:lnTo>
                  <a:lnTo>
                    <a:pt x="431" y="800"/>
                  </a:lnTo>
                  <a:lnTo>
                    <a:pt x="114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303017" y="3879858"/>
              <a:ext cx="6985" cy="24130"/>
            </a:xfrm>
            <a:custGeom>
              <a:avLst/>
              <a:gdLst/>
              <a:ahLst/>
              <a:cxnLst/>
              <a:rect l="l" t="t" r="r" b="b"/>
              <a:pathLst>
                <a:path w="6985" h="24129" extrusionOk="0">
                  <a:moveTo>
                    <a:pt x="3429" y="0"/>
                  </a:moveTo>
                  <a:lnTo>
                    <a:pt x="0" y="7569"/>
                  </a:lnTo>
                  <a:lnTo>
                    <a:pt x="368" y="16065"/>
                  </a:lnTo>
                  <a:lnTo>
                    <a:pt x="2044" y="24041"/>
                  </a:lnTo>
                  <a:lnTo>
                    <a:pt x="5432" y="19255"/>
                  </a:lnTo>
                  <a:lnTo>
                    <a:pt x="6384" y="12753"/>
                  </a:lnTo>
                  <a:lnTo>
                    <a:pt x="5512" y="588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E3D9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378962" y="388251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0" y="0"/>
                  </a:moveTo>
                  <a:lnTo>
                    <a:pt x="406" y="3238"/>
                  </a:lnTo>
                  <a:lnTo>
                    <a:pt x="3937" y="4914"/>
                  </a:lnTo>
                  <a:lnTo>
                    <a:pt x="6921" y="3314"/>
                  </a:lnTo>
                  <a:lnTo>
                    <a:pt x="5207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B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452194" y="3882986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4" h="18414" extrusionOk="0">
                  <a:moveTo>
                    <a:pt x="8013" y="0"/>
                  </a:moveTo>
                  <a:lnTo>
                    <a:pt x="3568" y="4305"/>
                  </a:lnTo>
                  <a:lnTo>
                    <a:pt x="0" y="11950"/>
                  </a:lnTo>
                  <a:lnTo>
                    <a:pt x="1346" y="18173"/>
                  </a:lnTo>
                  <a:lnTo>
                    <a:pt x="5818" y="14689"/>
                  </a:lnTo>
                  <a:lnTo>
                    <a:pt x="9323" y="10253"/>
                  </a:lnTo>
                  <a:lnTo>
                    <a:pt x="10506" y="523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87BBC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393719" y="3885283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3784" y="0"/>
                  </a:moveTo>
                  <a:lnTo>
                    <a:pt x="0" y="1054"/>
                  </a:lnTo>
                  <a:lnTo>
                    <a:pt x="1562" y="6743"/>
                  </a:lnTo>
                  <a:lnTo>
                    <a:pt x="4953" y="7543"/>
                  </a:lnTo>
                  <a:lnTo>
                    <a:pt x="10198" y="3454"/>
                  </a:lnTo>
                  <a:lnTo>
                    <a:pt x="7213" y="800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C1C2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2798478" y="388739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0" y="0"/>
                  </a:moveTo>
                  <a:lnTo>
                    <a:pt x="977" y="1752"/>
                  </a:lnTo>
                  <a:lnTo>
                    <a:pt x="2908" y="5168"/>
                  </a:lnTo>
                  <a:lnTo>
                    <a:pt x="3898" y="6883"/>
                  </a:lnTo>
                  <a:lnTo>
                    <a:pt x="5283" y="3682"/>
                  </a:lnTo>
                  <a:lnTo>
                    <a:pt x="3276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F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370802" y="388939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 extrusionOk="0">
                  <a:moveTo>
                    <a:pt x="2844" y="0"/>
                  </a:moveTo>
                  <a:lnTo>
                    <a:pt x="0" y="2006"/>
                  </a:lnTo>
                  <a:lnTo>
                    <a:pt x="1790" y="2628"/>
                  </a:lnTo>
                  <a:lnTo>
                    <a:pt x="7213" y="4406"/>
                  </a:lnTo>
                  <a:lnTo>
                    <a:pt x="6553" y="1282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BB6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411678" y="389016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0" y="0"/>
                  </a:moveTo>
                  <a:lnTo>
                    <a:pt x="584" y="3136"/>
                  </a:lnTo>
                  <a:lnTo>
                    <a:pt x="4191" y="4483"/>
                  </a:lnTo>
                  <a:lnTo>
                    <a:pt x="7137" y="2590"/>
                  </a:lnTo>
                  <a:lnTo>
                    <a:pt x="5359" y="1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7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592018" y="3888990"/>
              <a:ext cx="31750" cy="5080"/>
            </a:xfrm>
            <a:custGeom>
              <a:avLst/>
              <a:gdLst/>
              <a:ahLst/>
              <a:cxnLst/>
              <a:rect l="l" t="t" r="r" b="b"/>
              <a:pathLst>
                <a:path w="31750" h="5079" extrusionOk="0">
                  <a:moveTo>
                    <a:pt x="15706" y="0"/>
                  </a:moveTo>
                  <a:lnTo>
                    <a:pt x="7525" y="1072"/>
                  </a:lnTo>
                  <a:lnTo>
                    <a:pt x="0" y="4562"/>
                  </a:lnTo>
                  <a:lnTo>
                    <a:pt x="15773" y="4738"/>
                  </a:lnTo>
                  <a:lnTo>
                    <a:pt x="23656" y="4689"/>
                  </a:lnTo>
                  <a:lnTo>
                    <a:pt x="31546" y="4448"/>
                  </a:lnTo>
                  <a:lnTo>
                    <a:pt x="23920" y="1179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73818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385667" y="389089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 extrusionOk="0">
                  <a:moveTo>
                    <a:pt x="5461" y="0"/>
                  </a:moveTo>
                  <a:lnTo>
                    <a:pt x="0" y="4229"/>
                  </a:lnTo>
                  <a:lnTo>
                    <a:pt x="2908" y="6565"/>
                  </a:lnTo>
                  <a:lnTo>
                    <a:pt x="6261" y="7543"/>
                  </a:lnTo>
                  <a:lnTo>
                    <a:pt x="10020" y="7111"/>
                  </a:lnTo>
                  <a:lnTo>
                    <a:pt x="8813" y="990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B1AB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582842" y="389279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4000" y="0"/>
                  </a:moveTo>
                  <a:lnTo>
                    <a:pt x="469" y="1638"/>
                  </a:lnTo>
                  <a:lnTo>
                    <a:pt x="0" y="4838"/>
                  </a:lnTo>
                  <a:lnTo>
                    <a:pt x="1714" y="4076"/>
                  </a:lnTo>
                  <a:lnTo>
                    <a:pt x="6959" y="167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4BF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802375" y="389428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 extrusionOk="0">
                  <a:moveTo>
                    <a:pt x="0" y="0"/>
                  </a:moveTo>
                  <a:lnTo>
                    <a:pt x="3060" y="4953"/>
                  </a:lnTo>
                  <a:lnTo>
                    <a:pt x="4076" y="6629"/>
                  </a:lnTo>
                  <a:lnTo>
                    <a:pt x="3860" y="5067"/>
                  </a:lnTo>
                  <a:lnTo>
                    <a:pt x="3390" y="1892"/>
                  </a:lnTo>
                  <a:lnTo>
                    <a:pt x="3136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0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400167" y="389635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2882" y="0"/>
                  </a:moveTo>
                  <a:lnTo>
                    <a:pt x="0" y="1866"/>
                  </a:lnTo>
                  <a:lnTo>
                    <a:pt x="7137" y="4597"/>
                  </a:lnTo>
                  <a:lnTo>
                    <a:pt x="6489" y="143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CC6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806456" y="3900910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 extrusionOk="0">
                  <a:moveTo>
                    <a:pt x="0" y="0"/>
                  </a:moveTo>
                  <a:lnTo>
                    <a:pt x="1752" y="7505"/>
                  </a:lnTo>
                  <a:lnTo>
                    <a:pt x="2908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3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423592" y="39060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254" y="190"/>
                  </a:lnTo>
                  <a:lnTo>
                    <a:pt x="1092" y="622"/>
                  </a:lnTo>
                  <a:lnTo>
                    <a:pt x="254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5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765837" y="390586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368"/>
                  </a:moveTo>
                  <a:lnTo>
                    <a:pt x="698" y="114"/>
                  </a:lnTo>
                  <a:lnTo>
                    <a:pt x="914" y="0"/>
                  </a:lnTo>
                  <a:lnTo>
                    <a:pt x="698" y="114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A8B1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293222" y="390408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6629" y="0"/>
                  </a:moveTo>
                  <a:lnTo>
                    <a:pt x="4991" y="990"/>
                  </a:lnTo>
                  <a:lnTo>
                    <a:pt x="1676" y="2908"/>
                  </a:lnTo>
                  <a:lnTo>
                    <a:pt x="0" y="3898"/>
                  </a:lnTo>
                  <a:lnTo>
                    <a:pt x="3022" y="5283"/>
                  </a:lnTo>
                  <a:lnTo>
                    <a:pt x="6413" y="3314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D0C9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282039" y="390805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6883" y="0"/>
                  </a:moveTo>
                  <a:lnTo>
                    <a:pt x="0" y="3352"/>
                  </a:lnTo>
                  <a:lnTo>
                    <a:pt x="3022" y="4991"/>
                  </a:lnTo>
                  <a:lnTo>
                    <a:pt x="6553" y="3251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CBC6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419948" y="392095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 extrusionOk="0">
                  <a:moveTo>
                    <a:pt x="0" y="1308"/>
                  </a:moveTo>
                  <a:lnTo>
                    <a:pt x="330" y="977"/>
                  </a:lnTo>
                  <a:lnTo>
                    <a:pt x="1422" y="0"/>
                  </a:lnTo>
                  <a:lnTo>
                    <a:pt x="330" y="977"/>
                  </a:lnTo>
                  <a:lnTo>
                    <a:pt x="0" y="1308"/>
                  </a:lnTo>
                  <a:close/>
                </a:path>
              </a:pathLst>
            </a:custGeom>
            <a:solidFill>
              <a:srgbClr val="D3CB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321979" y="3924005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4" extrusionOk="0">
                  <a:moveTo>
                    <a:pt x="13804" y="0"/>
                  </a:moveTo>
                  <a:lnTo>
                    <a:pt x="6083" y="368"/>
                  </a:lnTo>
                  <a:lnTo>
                    <a:pt x="0" y="3429"/>
                  </a:lnTo>
                  <a:lnTo>
                    <a:pt x="5651" y="6921"/>
                  </a:lnTo>
                  <a:lnTo>
                    <a:pt x="12344" y="7734"/>
                  </a:lnTo>
                  <a:lnTo>
                    <a:pt x="18694" y="5537"/>
                  </a:lnTo>
                  <a:lnTo>
                    <a:pt x="13804" y="0"/>
                  </a:lnTo>
                  <a:close/>
                </a:path>
              </a:pathLst>
            </a:custGeom>
            <a:solidFill>
              <a:srgbClr val="BDBF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354695" y="3928554"/>
              <a:ext cx="1696720" cy="909319"/>
            </a:xfrm>
            <a:custGeom>
              <a:avLst/>
              <a:gdLst/>
              <a:ahLst/>
              <a:cxnLst/>
              <a:rect l="l" t="t" r="r" b="b"/>
              <a:pathLst>
                <a:path w="1696720" h="909320" extrusionOk="0">
                  <a:moveTo>
                    <a:pt x="1477417" y="859543"/>
                  </a:moveTo>
                  <a:lnTo>
                    <a:pt x="1470418" y="859543"/>
                  </a:lnTo>
                  <a:lnTo>
                    <a:pt x="1464595" y="868433"/>
                  </a:lnTo>
                  <a:lnTo>
                    <a:pt x="1458696" y="876053"/>
                  </a:lnTo>
                  <a:lnTo>
                    <a:pt x="1452273" y="884943"/>
                  </a:lnTo>
                  <a:lnTo>
                    <a:pt x="1444879" y="891293"/>
                  </a:lnTo>
                  <a:lnTo>
                    <a:pt x="1436757" y="896373"/>
                  </a:lnTo>
                  <a:lnTo>
                    <a:pt x="1410550" y="903993"/>
                  </a:lnTo>
                  <a:lnTo>
                    <a:pt x="1416862" y="909073"/>
                  </a:lnTo>
                  <a:lnTo>
                    <a:pt x="1455178" y="891293"/>
                  </a:lnTo>
                  <a:lnTo>
                    <a:pt x="1467350" y="876053"/>
                  </a:lnTo>
                  <a:lnTo>
                    <a:pt x="1474165" y="869703"/>
                  </a:lnTo>
                  <a:lnTo>
                    <a:pt x="1477187" y="867163"/>
                  </a:lnTo>
                  <a:lnTo>
                    <a:pt x="1504168" y="867163"/>
                  </a:lnTo>
                  <a:lnTo>
                    <a:pt x="1506391" y="862083"/>
                  </a:lnTo>
                  <a:lnTo>
                    <a:pt x="1506781" y="860813"/>
                  </a:lnTo>
                  <a:lnTo>
                    <a:pt x="1498498" y="860813"/>
                  </a:lnTo>
                  <a:lnTo>
                    <a:pt x="1477417" y="859543"/>
                  </a:lnTo>
                  <a:close/>
                </a:path>
                <a:path w="1696720" h="909320" extrusionOk="0">
                  <a:moveTo>
                    <a:pt x="1551523" y="837953"/>
                  </a:moveTo>
                  <a:lnTo>
                    <a:pt x="1512709" y="837953"/>
                  </a:lnTo>
                  <a:lnTo>
                    <a:pt x="1534482" y="840493"/>
                  </a:lnTo>
                  <a:lnTo>
                    <a:pt x="1545115" y="843033"/>
                  </a:lnTo>
                  <a:lnTo>
                    <a:pt x="1555521" y="846843"/>
                  </a:lnTo>
                  <a:lnTo>
                    <a:pt x="1557858" y="848113"/>
                  </a:lnTo>
                  <a:lnTo>
                    <a:pt x="1562036" y="849383"/>
                  </a:lnTo>
                  <a:lnTo>
                    <a:pt x="1559918" y="857003"/>
                  </a:lnTo>
                  <a:lnTo>
                    <a:pt x="1554179" y="863353"/>
                  </a:lnTo>
                  <a:lnTo>
                    <a:pt x="1549029" y="869703"/>
                  </a:lnTo>
                  <a:lnTo>
                    <a:pt x="1548676" y="878593"/>
                  </a:lnTo>
                  <a:lnTo>
                    <a:pt x="1559810" y="867163"/>
                  </a:lnTo>
                  <a:lnTo>
                    <a:pt x="1582592" y="846843"/>
                  </a:lnTo>
                  <a:lnTo>
                    <a:pt x="1571548" y="846843"/>
                  </a:lnTo>
                  <a:lnTo>
                    <a:pt x="1559874" y="840493"/>
                  </a:lnTo>
                  <a:lnTo>
                    <a:pt x="1551523" y="837953"/>
                  </a:lnTo>
                  <a:close/>
                </a:path>
                <a:path w="1696720" h="909320" extrusionOk="0">
                  <a:moveTo>
                    <a:pt x="1504168" y="867163"/>
                  </a:moveTo>
                  <a:lnTo>
                    <a:pt x="1477187" y="867163"/>
                  </a:lnTo>
                  <a:lnTo>
                    <a:pt x="1481086" y="868433"/>
                  </a:lnTo>
                  <a:lnTo>
                    <a:pt x="1484515" y="868433"/>
                  </a:lnTo>
                  <a:lnTo>
                    <a:pt x="1487360" y="869703"/>
                  </a:lnTo>
                  <a:lnTo>
                    <a:pt x="1503057" y="869703"/>
                  </a:lnTo>
                  <a:lnTo>
                    <a:pt x="1504168" y="867163"/>
                  </a:lnTo>
                  <a:close/>
                </a:path>
                <a:path w="1696720" h="909320" extrusionOk="0">
                  <a:moveTo>
                    <a:pt x="1521307" y="830333"/>
                  </a:moveTo>
                  <a:lnTo>
                    <a:pt x="1511731" y="832873"/>
                  </a:lnTo>
                  <a:lnTo>
                    <a:pt x="1507032" y="832873"/>
                  </a:lnTo>
                  <a:lnTo>
                    <a:pt x="1505017" y="840493"/>
                  </a:lnTo>
                  <a:lnTo>
                    <a:pt x="1502889" y="846843"/>
                  </a:lnTo>
                  <a:lnTo>
                    <a:pt x="1498498" y="860813"/>
                  </a:lnTo>
                  <a:lnTo>
                    <a:pt x="1506781" y="860813"/>
                  </a:lnTo>
                  <a:lnTo>
                    <a:pt x="1508731" y="854463"/>
                  </a:lnTo>
                  <a:lnTo>
                    <a:pt x="1510647" y="845573"/>
                  </a:lnTo>
                  <a:lnTo>
                    <a:pt x="1512709" y="837953"/>
                  </a:lnTo>
                  <a:lnTo>
                    <a:pt x="1551523" y="837953"/>
                  </a:lnTo>
                  <a:lnTo>
                    <a:pt x="1547347" y="836683"/>
                  </a:lnTo>
                  <a:lnTo>
                    <a:pt x="1534360" y="832873"/>
                  </a:lnTo>
                  <a:lnTo>
                    <a:pt x="1521307" y="830333"/>
                  </a:lnTo>
                  <a:close/>
                </a:path>
                <a:path w="1696720" h="909320" extrusionOk="0">
                  <a:moveTo>
                    <a:pt x="1595513" y="732543"/>
                  </a:moveTo>
                  <a:lnTo>
                    <a:pt x="1587030" y="732543"/>
                  </a:lnTo>
                  <a:lnTo>
                    <a:pt x="1587996" y="738893"/>
                  </a:lnTo>
                  <a:lnTo>
                    <a:pt x="1589236" y="746513"/>
                  </a:lnTo>
                  <a:lnTo>
                    <a:pt x="1590576" y="752863"/>
                  </a:lnTo>
                  <a:lnTo>
                    <a:pt x="1591843" y="760483"/>
                  </a:lnTo>
                  <a:lnTo>
                    <a:pt x="1584502" y="774453"/>
                  </a:lnTo>
                  <a:lnTo>
                    <a:pt x="1581534" y="780803"/>
                  </a:lnTo>
                  <a:lnTo>
                    <a:pt x="1581315" y="789693"/>
                  </a:lnTo>
                  <a:lnTo>
                    <a:pt x="1582805" y="798583"/>
                  </a:lnTo>
                  <a:lnTo>
                    <a:pt x="1584731" y="807473"/>
                  </a:lnTo>
                  <a:lnTo>
                    <a:pt x="1586562" y="816363"/>
                  </a:lnTo>
                  <a:lnTo>
                    <a:pt x="1571548" y="846843"/>
                  </a:lnTo>
                  <a:lnTo>
                    <a:pt x="1582592" y="846843"/>
                  </a:lnTo>
                  <a:lnTo>
                    <a:pt x="1593405" y="835413"/>
                  </a:lnTo>
                  <a:lnTo>
                    <a:pt x="1594303" y="822713"/>
                  </a:lnTo>
                  <a:lnTo>
                    <a:pt x="1592683" y="811283"/>
                  </a:lnTo>
                  <a:lnTo>
                    <a:pt x="1590360" y="799853"/>
                  </a:lnTo>
                  <a:lnTo>
                    <a:pt x="1589151" y="787153"/>
                  </a:lnTo>
                  <a:lnTo>
                    <a:pt x="1591030" y="778263"/>
                  </a:lnTo>
                  <a:lnTo>
                    <a:pt x="1595677" y="770643"/>
                  </a:lnTo>
                  <a:lnTo>
                    <a:pt x="1599236" y="763023"/>
                  </a:lnTo>
                  <a:lnTo>
                    <a:pt x="1597850" y="754133"/>
                  </a:lnTo>
                  <a:lnTo>
                    <a:pt x="1595523" y="745243"/>
                  </a:lnTo>
                  <a:lnTo>
                    <a:pt x="1595150" y="738893"/>
                  </a:lnTo>
                  <a:lnTo>
                    <a:pt x="1595185" y="736353"/>
                  </a:lnTo>
                  <a:lnTo>
                    <a:pt x="1595513" y="732543"/>
                  </a:lnTo>
                  <a:close/>
                </a:path>
                <a:path w="1696720" h="909320" extrusionOk="0">
                  <a:moveTo>
                    <a:pt x="1626565" y="684283"/>
                  </a:moveTo>
                  <a:lnTo>
                    <a:pt x="1621167" y="684283"/>
                  </a:lnTo>
                  <a:lnTo>
                    <a:pt x="1614182" y="685553"/>
                  </a:lnTo>
                  <a:lnTo>
                    <a:pt x="1606638" y="688093"/>
                  </a:lnTo>
                  <a:lnTo>
                    <a:pt x="1624888" y="688093"/>
                  </a:lnTo>
                  <a:lnTo>
                    <a:pt x="1630133" y="689363"/>
                  </a:lnTo>
                  <a:lnTo>
                    <a:pt x="1649628" y="689363"/>
                  </a:lnTo>
                  <a:lnTo>
                    <a:pt x="1655060" y="705873"/>
                  </a:lnTo>
                  <a:lnTo>
                    <a:pt x="1661731" y="723653"/>
                  </a:lnTo>
                  <a:lnTo>
                    <a:pt x="1669373" y="740163"/>
                  </a:lnTo>
                  <a:lnTo>
                    <a:pt x="1677720" y="756673"/>
                  </a:lnTo>
                  <a:lnTo>
                    <a:pt x="1681130" y="763023"/>
                  </a:lnTo>
                  <a:lnTo>
                    <a:pt x="1684485" y="770643"/>
                  </a:lnTo>
                  <a:lnTo>
                    <a:pt x="1687041" y="776993"/>
                  </a:lnTo>
                  <a:lnTo>
                    <a:pt x="1688058" y="784613"/>
                  </a:lnTo>
                  <a:lnTo>
                    <a:pt x="1684936" y="792233"/>
                  </a:lnTo>
                  <a:lnTo>
                    <a:pt x="1680619" y="797313"/>
                  </a:lnTo>
                  <a:lnTo>
                    <a:pt x="1675878" y="803663"/>
                  </a:lnTo>
                  <a:lnTo>
                    <a:pt x="1671485" y="810013"/>
                  </a:lnTo>
                  <a:lnTo>
                    <a:pt x="1678292" y="816363"/>
                  </a:lnTo>
                  <a:lnTo>
                    <a:pt x="1682447" y="808743"/>
                  </a:lnTo>
                  <a:lnTo>
                    <a:pt x="1687528" y="801123"/>
                  </a:lnTo>
                  <a:lnTo>
                    <a:pt x="1692547" y="793503"/>
                  </a:lnTo>
                  <a:lnTo>
                    <a:pt x="1696516" y="785883"/>
                  </a:lnTo>
                  <a:lnTo>
                    <a:pt x="1696300" y="782073"/>
                  </a:lnTo>
                  <a:lnTo>
                    <a:pt x="1695564" y="773183"/>
                  </a:lnTo>
                  <a:lnTo>
                    <a:pt x="1693633" y="770643"/>
                  </a:lnTo>
                  <a:lnTo>
                    <a:pt x="1693011" y="769373"/>
                  </a:lnTo>
                  <a:lnTo>
                    <a:pt x="1687728" y="760483"/>
                  </a:lnTo>
                  <a:lnTo>
                    <a:pt x="1685188" y="756673"/>
                  </a:lnTo>
                  <a:lnTo>
                    <a:pt x="1680768" y="747783"/>
                  </a:lnTo>
                  <a:lnTo>
                    <a:pt x="1680044" y="745243"/>
                  </a:lnTo>
                  <a:lnTo>
                    <a:pt x="1679905" y="743973"/>
                  </a:lnTo>
                  <a:lnTo>
                    <a:pt x="1679460" y="742703"/>
                  </a:lnTo>
                  <a:lnTo>
                    <a:pt x="1678813" y="738893"/>
                  </a:lnTo>
                  <a:lnTo>
                    <a:pt x="1672361" y="738893"/>
                  </a:lnTo>
                  <a:lnTo>
                    <a:pt x="1671307" y="732543"/>
                  </a:lnTo>
                  <a:lnTo>
                    <a:pt x="1671447" y="727463"/>
                  </a:lnTo>
                  <a:lnTo>
                    <a:pt x="1666655" y="716033"/>
                  </a:lnTo>
                  <a:lnTo>
                    <a:pt x="1658382" y="691903"/>
                  </a:lnTo>
                  <a:lnTo>
                    <a:pt x="1655685" y="685553"/>
                  </a:lnTo>
                  <a:lnTo>
                    <a:pt x="1631924" y="685553"/>
                  </a:lnTo>
                  <a:lnTo>
                    <a:pt x="1626565" y="684283"/>
                  </a:lnTo>
                  <a:close/>
                </a:path>
                <a:path w="1696720" h="909320" extrusionOk="0">
                  <a:moveTo>
                    <a:pt x="1579892" y="591573"/>
                  </a:moveTo>
                  <a:lnTo>
                    <a:pt x="1570418" y="591573"/>
                  </a:lnTo>
                  <a:lnTo>
                    <a:pt x="1573885" y="596653"/>
                  </a:lnTo>
                  <a:lnTo>
                    <a:pt x="1580656" y="605543"/>
                  </a:lnTo>
                  <a:lnTo>
                    <a:pt x="1587066" y="615703"/>
                  </a:lnTo>
                  <a:lnTo>
                    <a:pt x="1592350" y="625863"/>
                  </a:lnTo>
                  <a:lnTo>
                    <a:pt x="1595742" y="636023"/>
                  </a:lnTo>
                  <a:lnTo>
                    <a:pt x="1589644" y="646183"/>
                  </a:lnTo>
                  <a:lnTo>
                    <a:pt x="1581704" y="656343"/>
                  </a:lnTo>
                  <a:lnTo>
                    <a:pt x="1573852" y="665233"/>
                  </a:lnTo>
                  <a:lnTo>
                    <a:pt x="1568018" y="676663"/>
                  </a:lnTo>
                  <a:lnTo>
                    <a:pt x="1569234" y="683013"/>
                  </a:lnTo>
                  <a:lnTo>
                    <a:pt x="1571934" y="689363"/>
                  </a:lnTo>
                  <a:lnTo>
                    <a:pt x="1575099" y="695713"/>
                  </a:lnTo>
                  <a:lnTo>
                    <a:pt x="1577708" y="702063"/>
                  </a:lnTo>
                  <a:lnTo>
                    <a:pt x="1575062" y="710953"/>
                  </a:lnTo>
                  <a:lnTo>
                    <a:pt x="1572048" y="718573"/>
                  </a:lnTo>
                  <a:lnTo>
                    <a:pt x="1568994" y="727463"/>
                  </a:lnTo>
                  <a:lnTo>
                    <a:pt x="1566227" y="736353"/>
                  </a:lnTo>
                  <a:lnTo>
                    <a:pt x="1587030" y="732543"/>
                  </a:lnTo>
                  <a:lnTo>
                    <a:pt x="1595513" y="732543"/>
                  </a:lnTo>
                  <a:lnTo>
                    <a:pt x="1595732" y="730003"/>
                  </a:lnTo>
                  <a:lnTo>
                    <a:pt x="1596437" y="723653"/>
                  </a:lnTo>
                  <a:lnTo>
                    <a:pt x="1579753" y="723653"/>
                  </a:lnTo>
                  <a:lnTo>
                    <a:pt x="1581698" y="716033"/>
                  </a:lnTo>
                  <a:lnTo>
                    <a:pt x="1583775" y="707143"/>
                  </a:lnTo>
                  <a:lnTo>
                    <a:pt x="1584514" y="699523"/>
                  </a:lnTo>
                  <a:lnTo>
                    <a:pt x="1582445" y="690633"/>
                  </a:lnTo>
                  <a:lnTo>
                    <a:pt x="1579524" y="684283"/>
                  </a:lnTo>
                  <a:lnTo>
                    <a:pt x="1577276" y="677933"/>
                  </a:lnTo>
                  <a:lnTo>
                    <a:pt x="1575625" y="671583"/>
                  </a:lnTo>
                  <a:lnTo>
                    <a:pt x="1590396" y="671583"/>
                  </a:lnTo>
                  <a:lnTo>
                    <a:pt x="1588819" y="666503"/>
                  </a:lnTo>
                  <a:lnTo>
                    <a:pt x="1587436" y="660153"/>
                  </a:lnTo>
                  <a:lnTo>
                    <a:pt x="1595589" y="651263"/>
                  </a:lnTo>
                  <a:lnTo>
                    <a:pt x="1599717" y="647453"/>
                  </a:lnTo>
                  <a:lnTo>
                    <a:pt x="1599971" y="639833"/>
                  </a:lnTo>
                  <a:lnTo>
                    <a:pt x="1584625" y="600463"/>
                  </a:lnTo>
                  <a:lnTo>
                    <a:pt x="1579892" y="591573"/>
                  </a:lnTo>
                  <a:close/>
                </a:path>
                <a:path w="1696720" h="909320" extrusionOk="0">
                  <a:moveTo>
                    <a:pt x="1596720" y="721113"/>
                  </a:moveTo>
                  <a:lnTo>
                    <a:pt x="1585391" y="723653"/>
                  </a:lnTo>
                  <a:lnTo>
                    <a:pt x="1596437" y="723653"/>
                  </a:lnTo>
                  <a:lnTo>
                    <a:pt x="1596720" y="721113"/>
                  </a:lnTo>
                  <a:close/>
                </a:path>
                <a:path w="1696720" h="909320" extrusionOk="0">
                  <a:moveTo>
                    <a:pt x="1604403" y="686823"/>
                  </a:moveTo>
                  <a:lnTo>
                    <a:pt x="1594497" y="686823"/>
                  </a:lnTo>
                  <a:lnTo>
                    <a:pt x="1597380" y="689363"/>
                  </a:lnTo>
                  <a:lnTo>
                    <a:pt x="1597888" y="694443"/>
                  </a:lnTo>
                  <a:lnTo>
                    <a:pt x="1615821" y="694443"/>
                  </a:lnTo>
                  <a:lnTo>
                    <a:pt x="1619821" y="690633"/>
                  </a:lnTo>
                  <a:lnTo>
                    <a:pt x="1624888" y="688093"/>
                  </a:lnTo>
                  <a:lnTo>
                    <a:pt x="1606638" y="688093"/>
                  </a:lnTo>
                  <a:lnTo>
                    <a:pt x="1604403" y="686823"/>
                  </a:lnTo>
                  <a:close/>
                </a:path>
                <a:path w="1696720" h="909320" extrusionOk="0">
                  <a:moveTo>
                    <a:pt x="1445141" y="625863"/>
                  </a:moveTo>
                  <a:lnTo>
                    <a:pt x="1436497" y="625863"/>
                  </a:lnTo>
                  <a:lnTo>
                    <a:pt x="1440203" y="649993"/>
                  </a:lnTo>
                  <a:lnTo>
                    <a:pt x="1441692" y="662693"/>
                  </a:lnTo>
                  <a:lnTo>
                    <a:pt x="1443202" y="679203"/>
                  </a:lnTo>
                  <a:lnTo>
                    <a:pt x="1443786" y="688093"/>
                  </a:lnTo>
                  <a:lnTo>
                    <a:pt x="1447025" y="681743"/>
                  </a:lnTo>
                  <a:lnTo>
                    <a:pt x="1448879" y="679203"/>
                  </a:lnTo>
                  <a:lnTo>
                    <a:pt x="1450492" y="675393"/>
                  </a:lnTo>
                  <a:lnTo>
                    <a:pt x="1449015" y="661423"/>
                  </a:lnTo>
                  <a:lnTo>
                    <a:pt x="1447342" y="648723"/>
                  </a:lnTo>
                  <a:lnTo>
                    <a:pt x="1445841" y="636023"/>
                  </a:lnTo>
                  <a:lnTo>
                    <a:pt x="1445141" y="625863"/>
                  </a:lnTo>
                  <a:close/>
                </a:path>
                <a:path w="1696720" h="909320" extrusionOk="0">
                  <a:moveTo>
                    <a:pt x="1590396" y="671583"/>
                  </a:moveTo>
                  <a:lnTo>
                    <a:pt x="1575625" y="671583"/>
                  </a:lnTo>
                  <a:lnTo>
                    <a:pt x="1577886" y="672853"/>
                  </a:lnTo>
                  <a:lnTo>
                    <a:pt x="1584744" y="677933"/>
                  </a:lnTo>
                  <a:lnTo>
                    <a:pt x="1585061" y="677933"/>
                  </a:lnTo>
                  <a:lnTo>
                    <a:pt x="1589189" y="688093"/>
                  </a:lnTo>
                  <a:lnTo>
                    <a:pt x="1594497" y="686823"/>
                  </a:lnTo>
                  <a:lnTo>
                    <a:pt x="1604403" y="686823"/>
                  </a:lnTo>
                  <a:lnTo>
                    <a:pt x="1599933" y="684283"/>
                  </a:lnTo>
                  <a:lnTo>
                    <a:pt x="1594799" y="679203"/>
                  </a:lnTo>
                  <a:lnTo>
                    <a:pt x="1591184" y="674123"/>
                  </a:lnTo>
                  <a:lnTo>
                    <a:pt x="1590396" y="671583"/>
                  </a:lnTo>
                  <a:close/>
                </a:path>
                <a:path w="1696720" h="909320" extrusionOk="0">
                  <a:moveTo>
                    <a:pt x="1653527" y="680473"/>
                  </a:moveTo>
                  <a:lnTo>
                    <a:pt x="1641754" y="680473"/>
                  </a:lnTo>
                  <a:lnTo>
                    <a:pt x="1637893" y="684283"/>
                  </a:lnTo>
                  <a:lnTo>
                    <a:pt x="1631924" y="685553"/>
                  </a:lnTo>
                  <a:lnTo>
                    <a:pt x="1655685" y="685553"/>
                  </a:lnTo>
                  <a:lnTo>
                    <a:pt x="1653527" y="680473"/>
                  </a:lnTo>
                  <a:close/>
                </a:path>
                <a:path w="1696720" h="909320" extrusionOk="0">
                  <a:moveTo>
                    <a:pt x="1396125" y="594113"/>
                  </a:moveTo>
                  <a:lnTo>
                    <a:pt x="1387563" y="594113"/>
                  </a:lnTo>
                  <a:lnTo>
                    <a:pt x="1390397" y="604273"/>
                  </a:lnTo>
                  <a:lnTo>
                    <a:pt x="1392694" y="615703"/>
                  </a:lnTo>
                  <a:lnTo>
                    <a:pt x="1394839" y="625863"/>
                  </a:lnTo>
                  <a:lnTo>
                    <a:pt x="1397215" y="636023"/>
                  </a:lnTo>
                  <a:lnTo>
                    <a:pt x="1401559" y="642373"/>
                  </a:lnTo>
                  <a:lnTo>
                    <a:pt x="1410004" y="637293"/>
                  </a:lnTo>
                  <a:lnTo>
                    <a:pt x="1416202" y="637293"/>
                  </a:lnTo>
                  <a:lnTo>
                    <a:pt x="1417116" y="636023"/>
                  </a:lnTo>
                  <a:lnTo>
                    <a:pt x="1423200" y="632213"/>
                  </a:lnTo>
                  <a:lnTo>
                    <a:pt x="1403997" y="632213"/>
                  </a:lnTo>
                  <a:lnTo>
                    <a:pt x="1401697" y="620783"/>
                  </a:lnTo>
                  <a:lnTo>
                    <a:pt x="1397282" y="599193"/>
                  </a:lnTo>
                  <a:lnTo>
                    <a:pt x="1396125" y="594113"/>
                  </a:lnTo>
                  <a:close/>
                </a:path>
                <a:path w="1696720" h="909320" extrusionOk="0">
                  <a:moveTo>
                    <a:pt x="1506550" y="591573"/>
                  </a:moveTo>
                  <a:lnTo>
                    <a:pt x="1470578" y="608083"/>
                  </a:lnTo>
                  <a:lnTo>
                    <a:pt x="1458214" y="610623"/>
                  </a:lnTo>
                  <a:lnTo>
                    <a:pt x="1457337" y="610623"/>
                  </a:lnTo>
                  <a:lnTo>
                    <a:pt x="1430653" y="620783"/>
                  </a:lnTo>
                  <a:lnTo>
                    <a:pt x="1417377" y="627133"/>
                  </a:lnTo>
                  <a:lnTo>
                    <a:pt x="1403997" y="632213"/>
                  </a:lnTo>
                  <a:lnTo>
                    <a:pt x="1423200" y="632213"/>
                  </a:lnTo>
                  <a:lnTo>
                    <a:pt x="1429753" y="629673"/>
                  </a:lnTo>
                  <a:lnTo>
                    <a:pt x="1436497" y="625863"/>
                  </a:lnTo>
                  <a:lnTo>
                    <a:pt x="1445141" y="625863"/>
                  </a:lnTo>
                  <a:lnTo>
                    <a:pt x="1444879" y="622053"/>
                  </a:lnTo>
                  <a:lnTo>
                    <a:pt x="1458493" y="619513"/>
                  </a:lnTo>
                  <a:lnTo>
                    <a:pt x="1471918" y="615703"/>
                  </a:lnTo>
                  <a:lnTo>
                    <a:pt x="1485003" y="610623"/>
                  </a:lnTo>
                  <a:lnTo>
                    <a:pt x="1497596" y="605543"/>
                  </a:lnTo>
                  <a:lnTo>
                    <a:pt x="1511939" y="599193"/>
                  </a:lnTo>
                  <a:lnTo>
                    <a:pt x="1542530" y="594113"/>
                  </a:lnTo>
                  <a:lnTo>
                    <a:pt x="1511947" y="594113"/>
                  </a:lnTo>
                  <a:lnTo>
                    <a:pt x="1506550" y="591573"/>
                  </a:lnTo>
                  <a:close/>
                </a:path>
                <a:path w="1696720" h="909320" extrusionOk="0">
                  <a:moveTo>
                    <a:pt x="1236776" y="526803"/>
                  </a:moveTo>
                  <a:lnTo>
                    <a:pt x="1233462" y="526803"/>
                  </a:lnTo>
                  <a:lnTo>
                    <a:pt x="1230541" y="528073"/>
                  </a:lnTo>
                  <a:lnTo>
                    <a:pt x="1223365" y="533153"/>
                  </a:lnTo>
                  <a:lnTo>
                    <a:pt x="1222159" y="534423"/>
                  </a:lnTo>
                  <a:lnTo>
                    <a:pt x="1225080" y="534423"/>
                  </a:lnTo>
                  <a:lnTo>
                    <a:pt x="1238288" y="536963"/>
                  </a:lnTo>
                  <a:lnTo>
                    <a:pt x="1251440" y="540773"/>
                  </a:lnTo>
                  <a:lnTo>
                    <a:pt x="1263918" y="545853"/>
                  </a:lnTo>
                  <a:lnTo>
                    <a:pt x="1275105" y="553473"/>
                  </a:lnTo>
                  <a:lnTo>
                    <a:pt x="1275715" y="553473"/>
                  </a:lnTo>
                  <a:lnTo>
                    <a:pt x="1277581" y="554743"/>
                  </a:lnTo>
                  <a:lnTo>
                    <a:pt x="1283465" y="561093"/>
                  </a:lnTo>
                  <a:lnTo>
                    <a:pt x="1288559" y="568713"/>
                  </a:lnTo>
                  <a:lnTo>
                    <a:pt x="1293374" y="576333"/>
                  </a:lnTo>
                  <a:lnTo>
                    <a:pt x="1298422" y="582683"/>
                  </a:lnTo>
                  <a:lnTo>
                    <a:pt x="1328167" y="590303"/>
                  </a:lnTo>
                  <a:lnTo>
                    <a:pt x="1337652" y="594113"/>
                  </a:lnTo>
                  <a:lnTo>
                    <a:pt x="1345349" y="596653"/>
                  </a:lnTo>
                  <a:lnTo>
                    <a:pt x="1353456" y="597923"/>
                  </a:lnTo>
                  <a:lnTo>
                    <a:pt x="1369936" y="595383"/>
                  </a:lnTo>
                  <a:lnTo>
                    <a:pt x="1377149" y="595383"/>
                  </a:lnTo>
                  <a:lnTo>
                    <a:pt x="1382318" y="594113"/>
                  </a:lnTo>
                  <a:lnTo>
                    <a:pt x="1396125" y="594113"/>
                  </a:lnTo>
                  <a:lnTo>
                    <a:pt x="1394968" y="589033"/>
                  </a:lnTo>
                  <a:lnTo>
                    <a:pt x="1362603" y="587763"/>
                  </a:lnTo>
                  <a:lnTo>
                    <a:pt x="1346620" y="586493"/>
                  </a:lnTo>
                  <a:lnTo>
                    <a:pt x="1331201" y="581413"/>
                  </a:lnTo>
                  <a:lnTo>
                    <a:pt x="1329270" y="581413"/>
                  </a:lnTo>
                  <a:lnTo>
                    <a:pt x="1312618" y="578873"/>
                  </a:lnTo>
                  <a:lnTo>
                    <a:pt x="1304992" y="576333"/>
                  </a:lnTo>
                  <a:lnTo>
                    <a:pt x="1299184" y="569983"/>
                  </a:lnTo>
                  <a:lnTo>
                    <a:pt x="1292755" y="561093"/>
                  </a:lnTo>
                  <a:lnTo>
                    <a:pt x="1285567" y="552203"/>
                  </a:lnTo>
                  <a:lnTo>
                    <a:pt x="1277306" y="544583"/>
                  </a:lnTo>
                  <a:lnTo>
                    <a:pt x="1269270" y="538233"/>
                  </a:lnTo>
                  <a:lnTo>
                    <a:pt x="1259179" y="538233"/>
                  </a:lnTo>
                  <a:lnTo>
                    <a:pt x="1251496" y="536963"/>
                  </a:lnTo>
                  <a:lnTo>
                    <a:pt x="1247851" y="530613"/>
                  </a:lnTo>
                  <a:lnTo>
                    <a:pt x="1244028" y="530613"/>
                  </a:lnTo>
                  <a:lnTo>
                    <a:pt x="1242199" y="529343"/>
                  </a:lnTo>
                  <a:lnTo>
                    <a:pt x="1236776" y="526803"/>
                  </a:lnTo>
                  <a:close/>
                </a:path>
                <a:path w="1696720" h="909320" extrusionOk="0">
                  <a:moveTo>
                    <a:pt x="1466443" y="364243"/>
                  </a:moveTo>
                  <a:lnTo>
                    <a:pt x="1463182" y="370593"/>
                  </a:lnTo>
                  <a:lnTo>
                    <a:pt x="1461055" y="376943"/>
                  </a:lnTo>
                  <a:lnTo>
                    <a:pt x="1459999" y="384563"/>
                  </a:lnTo>
                  <a:lnTo>
                    <a:pt x="1459953" y="390913"/>
                  </a:lnTo>
                  <a:lnTo>
                    <a:pt x="1474863" y="397263"/>
                  </a:lnTo>
                  <a:lnTo>
                    <a:pt x="1482432" y="399803"/>
                  </a:lnTo>
                  <a:lnTo>
                    <a:pt x="1499848" y="399803"/>
                  </a:lnTo>
                  <a:lnTo>
                    <a:pt x="1509341" y="401073"/>
                  </a:lnTo>
                  <a:lnTo>
                    <a:pt x="1518742" y="401073"/>
                  </a:lnTo>
                  <a:lnTo>
                    <a:pt x="1527898" y="403613"/>
                  </a:lnTo>
                  <a:lnTo>
                    <a:pt x="1535550" y="409963"/>
                  </a:lnTo>
                  <a:lnTo>
                    <a:pt x="1542273" y="416313"/>
                  </a:lnTo>
                  <a:lnTo>
                    <a:pt x="1548413" y="423933"/>
                  </a:lnTo>
                  <a:lnTo>
                    <a:pt x="1554314" y="431553"/>
                  </a:lnTo>
                  <a:lnTo>
                    <a:pt x="1558112" y="435363"/>
                  </a:lnTo>
                  <a:lnTo>
                    <a:pt x="1579892" y="439173"/>
                  </a:lnTo>
                  <a:lnTo>
                    <a:pt x="1586306" y="454413"/>
                  </a:lnTo>
                  <a:lnTo>
                    <a:pt x="1580400" y="458223"/>
                  </a:lnTo>
                  <a:lnTo>
                    <a:pt x="1574317" y="462033"/>
                  </a:lnTo>
                  <a:lnTo>
                    <a:pt x="1568056" y="465843"/>
                  </a:lnTo>
                  <a:lnTo>
                    <a:pt x="1567319" y="465843"/>
                  </a:lnTo>
                  <a:lnTo>
                    <a:pt x="1565935" y="467113"/>
                  </a:lnTo>
                  <a:lnTo>
                    <a:pt x="1565211" y="467113"/>
                  </a:lnTo>
                  <a:lnTo>
                    <a:pt x="1559968" y="477273"/>
                  </a:lnTo>
                  <a:lnTo>
                    <a:pt x="1556897" y="487433"/>
                  </a:lnTo>
                  <a:lnTo>
                    <a:pt x="1556872" y="498863"/>
                  </a:lnTo>
                  <a:lnTo>
                    <a:pt x="1560766" y="509023"/>
                  </a:lnTo>
                  <a:lnTo>
                    <a:pt x="1563827" y="509023"/>
                  </a:lnTo>
                  <a:lnTo>
                    <a:pt x="1573351" y="510293"/>
                  </a:lnTo>
                  <a:lnTo>
                    <a:pt x="1582791" y="512833"/>
                  </a:lnTo>
                  <a:lnTo>
                    <a:pt x="1591884" y="516643"/>
                  </a:lnTo>
                  <a:lnTo>
                    <a:pt x="1600365" y="520453"/>
                  </a:lnTo>
                  <a:lnTo>
                    <a:pt x="1597962" y="529343"/>
                  </a:lnTo>
                  <a:lnTo>
                    <a:pt x="1593657" y="535693"/>
                  </a:lnTo>
                  <a:lnTo>
                    <a:pt x="1588608" y="543313"/>
                  </a:lnTo>
                  <a:lnTo>
                    <a:pt x="1583969" y="549663"/>
                  </a:lnTo>
                  <a:lnTo>
                    <a:pt x="1580289" y="557283"/>
                  </a:lnTo>
                  <a:lnTo>
                    <a:pt x="1578676" y="564903"/>
                  </a:lnTo>
                  <a:lnTo>
                    <a:pt x="1577697" y="573793"/>
                  </a:lnTo>
                  <a:lnTo>
                    <a:pt x="1575917" y="581413"/>
                  </a:lnTo>
                  <a:lnTo>
                    <a:pt x="1570926" y="583953"/>
                  </a:lnTo>
                  <a:lnTo>
                    <a:pt x="1565541" y="583953"/>
                  </a:lnTo>
                  <a:lnTo>
                    <a:pt x="1560360" y="585223"/>
                  </a:lnTo>
                  <a:lnTo>
                    <a:pt x="1558251" y="585223"/>
                  </a:lnTo>
                  <a:lnTo>
                    <a:pt x="1542684" y="587763"/>
                  </a:lnTo>
                  <a:lnTo>
                    <a:pt x="1524812" y="587763"/>
                  </a:lnTo>
                  <a:lnTo>
                    <a:pt x="1517954" y="589033"/>
                  </a:lnTo>
                  <a:lnTo>
                    <a:pt x="1515732" y="594113"/>
                  </a:lnTo>
                  <a:lnTo>
                    <a:pt x="1563243" y="594113"/>
                  </a:lnTo>
                  <a:lnTo>
                    <a:pt x="1570418" y="591573"/>
                  </a:lnTo>
                  <a:lnTo>
                    <a:pt x="1579892" y="591573"/>
                  </a:lnTo>
                  <a:lnTo>
                    <a:pt x="1581912" y="583953"/>
                  </a:lnTo>
                  <a:lnTo>
                    <a:pt x="1583874" y="576333"/>
                  </a:lnTo>
                  <a:lnTo>
                    <a:pt x="1585693" y="567443"/>
                  </a:lnTo>
                  <a:lnTo>
                    <a:pt x="1587284" y="559823"/>
                  </a:lnTo>
                  <a:lnTo>
                    <a:pt x="1591502" y="552203"/>
                  </a:lnTo>
                  <a:lnTo>
                    <a:pt x="1596377" y="544583"/>
                  </a:lnTo>
                  <a:lnTo>
                    <a:pt x="1601471" y="538233"/>
                  </a:lnTo>
                  <a:lnTo>
                    <a:pt x="1606346" y="530613"/>
                  </a:lnTo>
                  <a:lnTo>
                    <a:pt x="1605140" y="522993"/>
                  </a:lnTo>
                  <a:lnTo>
                    <a:pt x="1605940" y="515373"/>
                  </a:lnTo>
                  <a:lnTo>
                    <a:pt x="1602353" y="510293"/>
                  </a:lnTo>
                  <a:lnTo>
                    <a:pt x="1593443" y="510293"/>
                  </a:lnTo>
                  <a:lnTo>
                    <a:pt x="1589443" y="509023"/>
                  </a:lnTo>
                  <a:lnTo>
                    <a:pt x="1586191" y="505213"/>
                  </a:lnTo>
                  <a:lnTo>
                    <a:pt x="1584121" y="505213"/>
                  </a:lnTo>
                  <a:lnTo>
                    <a:pt x="1577248" y="503943"/>
                  </a:lnTo>
                  <a:lnTo>
                    <a:pt x="1570185" y="501403"/>
                  </a:lnTo>
                  <a:lnTo>
                    <a:pt x="1564981" y="497593"/>
                  </a:lnTo>
                  <a:lnTo>
                    <a:pt x="1563687" y="491243"/>
                  </a:lnTo>
                  <a:lnTo>
                    <a:pt x="1565614" y="481083"/>
                  </a:lnTo>
                  <a:lnTo>
                    <a:pt x="1571310" y="474733"/>
                  </a:lnTo>
                  <a:lnTo>
                    <a:pt x="1579078" y="468383"/>
                  </a:lnTo>
                  <a:lnTo>
                    <a:pt x="1587220" y="464573"/>
                  </a:lnTo>
                  <a:lnTo>
                    <a:pt x="1590344" y="460763"/>
                  </a:lnTo>
                  <a:lnTo>
                    <a:pt x="1591411" y="460763"/>
                  </a:lnTo>
                  <a:lnTo>
                    <a:pt x="1592205" y="453143"/>
                  </a:lnTo>
                  <a:lnTo>
                    <a:pt x="1591565" y="446793"/>
                  </a:lnTo>
                  <a:lnTo>
                    <a:pt x="1589298" y="439173"/>
                  </a:lnTo>
                  <a:lnTo>
                    <a:pt x="1585214" y="434093"/>
                  </a:lnTo>
                  <a:lnTo>
                    <a:pt x="1578876" y="430283"/>
                  </a:lnTo>
                  <a:lnTo>
                    <a:pt x="1571472" y="430283"/>
                  </a:lnTo>
                  <a:lnTo>
                    <a:pt x="1564703" y="427743"/>
                  </a:lnTo>
                  <a:lnTo>
                    <a:pt x="1560842" y="425203"/>
                  </a:lnTo>
                  <a:lnTo>
                    <a:pt x="1553844" y="418853"/>
                  </a:lnTo>
                  <a:lnTo>
                    <a:pt x="1547258" y="411233"/>
                  </a:lnTo>
                  <a:lnTo>
                    <a:pt x="1540470" y="403613"/>
                  </a:lnTo>
                  <a:lnTo>
                    <a:pt x="1532864" y="398533"/>
                  </a:lnTo>
                  <a:lnTo>
                    <a:pt x="1526342" y="395993"/>
                  </a:lnTo>
                  <a:lnTo>
                    <a:pt x="1512715" y="393453"/>
                  </a:lnTo>
                  <a:lnTo>
                    <a:pt x="1490992" y="393453"/>
                  </a:lnTo>
                  <a:lnTo>
                    <a:pt x="1482877" y="392183"/>
                  </a:lnTo>
                  <a:lnTo>
                    <a:pt x="1475765" y="388373"/>
                  </a:lnTo>
                  <a:lnTo>
                    <a:pt x="1473288" y="388373"/>
                  </a:lnTo>
                  <a:lnTo>
                    <a:pt x="1464843" y="385833"/>
                  </a:lnTo>
                  <a:lnTo>
                    <a:pt x="1469504" y="375673"/>
                  </a:lnTo>
                  <a:lnTo>
                    <a:pt x="1470926" y="371863"/>
                  </a:lnTo>
                  <a:lnTo>
                    <a:pt x="1466443" y="364243"/>
                  </a:lnTo>
                  <a:close/>
                </a:path>
                <a:path w="1696720" h="909320" extrusionOk="0">
                  <a:moveTo>
                    <a:pt x="1267663" y="536963"/>
                  </a:moveTo>
                  <a:lnTo>
                    <a:pt x="1265986" y="536963"/>
                  </a:lnTo>
                  <a:lnTo>
                    <a:pt x="1259179" y="538233"/>
                  </a:lnTo>
                  <a:lnTo>
                    <a:pt x="1269270" y="538233"/>
                  </a:lnTo>
                  <a:lnTo>
                    <a:pt x="1267663" y="536963"/>
                  </a:lnTo>
                  <a:close/>
                </a:path>
                <a:path w="1696720" h="909320" extrusionOk="0">
                  <a:moveTo>
                    <a:pt x="1598218" y="507753"/>
                  </a:moveTo>
                  <a:lnTo>
                    <a:pt x="1593443" y="510293"/>
                  </a:lnTo>
                  <a:lnTo>
                    <a:pt x="1602353" y="510293"/>
                  </a:lnTo>
                  <a:lnTo>
                    <a:pt x="1601457" y="509023"/>
                  </a:lnTo>
                  <a:lnTo>
                    <a:pt x="1598218" y="507753"/>
                  </a:lnTo>
                  <a:close/>
                </a:path>
                <a:path w="1696720" h="909320" extrusionOk="0">
                  <a:moveTo>
                    <a:pt x="1505902" y="392183"/>
                  </a:moveTo>
                  <a:lnTo>
                    <a:pt x="1498942" y="392183"/>
                  </a:lnTo>
                  <a:lnTo>
                    <a:pt x="1490992" y="393453"/>
                  </a:lnTo>
                  <a:lnTo>
                    <a:pt x="1512715" y="393453"/>
                  </a:lnTo>
                  <a:lnTo>
                    <a:pt x="1505902" y="392183"/>
                  </a:lnTo>
                  <a:close/>
                </a:path>
                <a:path w="1696720" h="909320" extrusionOk="0">
                  <a:moveTo>
                    <a:pt x="19710" y="0"/>
                  </a:moveTo>
                  <a:lnTo>
                    <a:pt x="9836" y="582"/>
                  </a:lnTo>
                  <a:lnTo>
                    <a:pt x="0" y="1608"/>
                  </a:lnTo>
                  <a:lnTo>
                    <a:pt x="146" y="11450"/>
                  </a:lnTo>
                  <a:lnTo>
                    <a:pt x="2336" y="45664"/>
                  </a:lnTo>
                  <a:lnTo>
                    <a:pt x="9512" y="43619"/>
                  </a:lnTo>
                  <a:lnTo>
                    <a:pt x="12687" y="41651"/>
                  </a:lnTo>
                  <a:lnTo>
                    <a:pt x="16103" y="40889"/>
                  </a:lnTo>
                  <a:lnTo>
                    <a:pt x="23649" y="40889"/>
                  </a:lnTo>
                  <a:lnTo>
                    <a:pt x="28968" y="39098"/>
                  </a:lnTo>
                  <a:lnTo>
                    <a:pt x="34757" y="36952"/>
                  </a:lnTo>
                  <a:lnTo>
                    <a:pt x="12204" y="36952"/>
                  </a:lnTo>
                  <a:lnTo>
                    <a:pt x="7972" y="30744"/>
                  </a:lnTo>
                  <a:lnTo>
                    <a:pt x="6681" y="23444"/>
                  </a:lnTo>
                  <a:lnTo>
                    <a:pt x="7098" y="15722"/>
                  </a:lnTo>
                  <a:lnTo>
                    <a:pt x="7988" y="8250"/>
                  </a:lnTo>
                  <a:lnTo>
                    <a:pt x="15218" y="7571"/>
                  </a:lnTo>
                  <a:lnTo>
                    <a:pt x="22883" y="6497"/>
                  </a:lnTo>
                  <a:lnTo>
                    <a:pt x="41400" y="6497"/>
                  </a:lnTo>
                  <a:lnTo>
                    <a:pt x="41389" y="884"/>
                  </a:lnTo>
                  <a:lnTo>
                    <a:pt x="29603" y="6"/>
                  </a:lnTo>
                  <a:lnTo>
                    <a:pt x="19710" y="0"/>
                  </a:lnTo>
                  <a:close/>
                </a:path>
                <a:path w="1696720" h="909320" extrusionOk="0">
                  <a:moveTo>
                    <a:pt x="23649" y="40889"/>
                  </a:moveTo>
                  <a:lnTo>
                    <a:pt x="16103" y="40889"/>
                  </a:lnTo>
                  <a:lnTo>
                    <a:pt x="19786" y="41282"/>
                  </a:lnTo>
                  <a:lnTo>
                    <a:pt x="22555" y="41257"/>
                  </a:lnTo>
                  <a:lnTo>
                    <a:pt x="23649" y="40889"/>
                  </a:lnTo>
                  <a:close/>
                </a:path>
                <a:path w="1696720" h="909320" extrusionOk="0">
                  <a:moveTo>
                    <a:pt x="16217" y="33205"/>
                  </a:moveTo>
                  <a:lnTo>
                    <a:pt x="12204" y="36952"/>
                  </a:lnTo>
                  <a:lnTo>
                    <a:pt x="21755" y="36952"/>
                  </a:lnTo>
                  <a:lnTo>
                    <a:pt x="16217" y="33205"/>
                  </a:lnTo>
                  <a:close/>
                </a:path>
                <a:path w="1696720" h="909320" extrusionOk="0">
                  <a:moveTo>
                    <a:pt x="41400" y="6497"/>
                  </a:moveTo>
                  <a:lnTo>
                    <a:pt x="22883" y="6497"/>
                  </a:lnTo>
                  <a:lnTo>
                    <a:pt x="30003" y="7100"/>
                  </a:lnTo>
                  <a:lnTo>
                    <a:pt x="35598" y="11450"/>
                  </a:lnTo>
                  <a:lnTo>
                    <a:pt x="26314" y="30030"/>
                  </a:lnTo>
                  <a:lnTo>
                    <a:pt x="25107" y="35898"/>
                  </a:lnTo>
                  <a:lnTo>
                    <a:pt x="21755" y="36952"/>
                  </a:lnTo>
                  <a:lnTo>
                    <a:pt x="34757" y="36952"/>
                  </a:lnTo>
                  <a:lnTo>
                    <a:pt x="41643" y="34399"/>
                  </a:lnTo>
                  <a:lnTo>
                    <a:pt x="41517" y="23444"/>
                  </a:lnTo>
                  <a:lnTo>
                    <a:pt x="41400" y="6497"/>
                  </a:lnTo>
                  <a:close/>
                </a:path>
              </a:pathLst>
            </a:custGeom>
            <a:solidFill>
              <a:srgbClr val="5D616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97131" y="3927618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 extrusionOk="0">
                  <a:moveTo>
                    <a:pt x="6045" y="0"/>
                  </a:moveTo>
                  <a:lnTo>
                    <a:pt x="0" y="2438"/>
                  </a:lnTo>
                  <a:lnTo>
                    <a:pt x="3238" y="9321"/>
                  </a:lnTo>
                  <a:lnTo>
                    <a:pt x="11696" y="7607"/>
                  </a:lnTo>
                  <a:lnTo>
                    <a:pt x="17564" y="5753"/>
                  </a:lnTo>
                  <a:lnTo>
                    <a:pt x="12382" y="2362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B1B3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1685396" y="3928239"/>
              <a:ext cx="677545" cy="363220"/>
            </a:xfrm>
            <a:custGeom>
              <a:avLst/>
              <a:gdLst/>
              <a:ahLst/>
              <a:cxnLst/>
              <a:rect l="l" t="t" r="r" b="b"/>
              <a:pathLst>
                <a:path w="677544" h="363220" extrusionOk="0">
                  <a:moveTo>
                    <a:pt x="3606" y="357759"/>
                  </a:moveTo>
                  <a:lnTo>
                    <a:pt x="0" y="362864"/>
                  </a:lnTo>
                  <a:lnTo>
                    <a:pt x="6413" y="359181"/>
                  </a:lnTo>
                  <a:lnTo>
                    <a:pt x="3606" y="357759"/>
                  </a:lnTo>
                  <a:close/>
                </a:path>
                <a:path w="677544" h="363220" extrusionOk="0">
                  <a:moveTo>
                    <a:pt x="667042" y="0"/>
                  </a:moveTo>
                  <a:lnTo>
                    <a:pt x="661797" y="2222"/>
                  </a:lnTo>
                  <a:lnTo>
                    <a:pt x="665797" y="6629"/>
                  </a:lnTo>
                  <a:lnTo>
                    <a:pt x="672134" y="7213"/>
                  </a:lnTo>
                  <a:lnTo>
                    <a:pt x="677354" y="4521"/>
                  </a:lnTo>
                  <a:lnTo>
                    <a:pt x="673163" y="254"/>
                  </a:lnTo>
                  <a:lnTo>
                    <a:pt x="667042" y="0"/>
                  </a:lnTo>
                  <a:close/>
                </a:path>
              </a:pathLst>
            </a:custGeom>
            <a:solidFill>
              <a:srgbClr val="C0C1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1474927" y="3930238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4" extrusionOk="0">
                  <a:moveTo>
                    <a:pt x="914" y="0"/>
                  </a:moveTo>
                  <a:lnTo>
                    <a:pt x="0" y="6667"/>
                  </a:lnTo>
                  <a:lnTo>
                    <a:pt x="6299" y="7658"/>
                  </a:lnTo>
                  <a:lnTo>
                    <a:pt x="12674" y="7327"/>
                  </a:lnTo>
                  <a:lnTo>
                    <a:pt x="19011" y="7099"/>
                  </a:lnTo>
                  <a:lnTo>
                    <a:pt x="17995" y="21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A2B1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322196" y="3932096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 extrusionOk="0">
                  <a:moveTo>
                    <a:pt x="6159" y="0"/>
                  </a:moveTo>
                  <a:lnTo>
                    <a:pt x="0" y="2222"/>
                  </a:lnTo>
                  <a:lnTo>
                    <a:pt x="4737" y="7391"/>
                  </a:lnTo>
                  <a:lnTo>
                    <a:pt x="12065" y="7505"/>
                  </a:lnTo>
                  <a:lnTo>
                    <a:pt x="18249" y="4952"/>
                  </a:lnTo>
                  <a:lnTo>
                    <a:pt x="13119" y="444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BEBF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363560" y="393733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 extrusionOk="0">
                  <a:moveTo>
                    <a:pt x="8262" y="0"/>
                  </a:moveTo>
                  <a:lnTo>
                    <a:pt x="2432" y="2045"/>
                  </a:lnTo>
                  <a:lnTo>
                    <a:pt x="0" y="8356"/>
                  </a:lnTo>
                  <a:lnTo>
                    <a:pt x="70" y="14984"/>
                  </a:lnTo>
                  <a:lnTo>
                    <a:pt x="1550" y="21673"/>
                  </a:lnTo>
                  <a:lnTo>
                    <a:pt x="3346" y="28169"/>
                  </a:lnTo>
                  <a:lnTo>
                    <a:pt x="7347" y="24410"/>
                  </a:lnTo>
                  <a:lnTo>
                    <a:pt x="10077" y="21641"/>
                  </a:lnTo>
                  <a:lnTo>
                    <a:pt x="13468" y="20587"/>
                  </a:lnTo>
                  <a:lnTo>
                    <a:pt x="26727" y="2668"/>
                  </a:lnTo>
                  <a:lnTo>
                    <a:pt x="14403" y="194"/>
                  </a:lnTo>
                  <a:lnTo>
                    <a:pt x="8262" y="0"/>
                  </a:lnTo>
                  <a:close/>
                </a:path>
              </a:pathLst>
            </a:custGeom>
            <a:solidFill>
              <a:srgbClr val="F5813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410475" y="393730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 extrusionOk="0">
                  <a:moveTo>
                    <a:pt x="3860" y="0"/>
                  </a:moveTo>
                  <a:lnTo>
                    <a:pt x="0" y="6629"/>
                  </a:lnTo>
                  <a:lnTo>
                    <a:pt x="3314" y="6451"/>
                  </a:lnTo>
                  <a:lnTo>
                    <a:pt x="5245" y="3060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500210" y="393927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685" y="368"/>
                  </a:lnTo>
                  <a:lnTo>
                    <a:pt x="914" y="469"/>
                  </a:lnTo>
                  <a:lnTo>
                    <a:pt x="685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D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2343838" y="3935698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20" extrusionOk="0">
                  <a:moveTo>
                    <a:pt x="4737" y="0"/>
                  </a:moveTo>
                  <a:lnTo>
                    <a:pt x="0" y="1498"/>
                  </a:lnTo>
                  <a:lnTo>
                    <a:pt x="2882" y="6159"/>
                  </a:lnTo>
                  <a:lnTo>
                    <a:pt x="6807" y="7289"/>
                  </a:lnTo>
                  <a:lnTo>
                    <a:pt x="11874" y="4927"/>
                  </a:lnTo>
                  <a:lnTo>
                    <a:pt x="8674" y="1168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D4D4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415757" y="3941866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 extrusionOk="0">
                  <a:moveTo>
                    <a:pt x="6743" y="0"/>
                  </a:moveTo>
                  <a:lnTo>
                    <a:pt x="914" y="1447"/>
                  </a:lnTo>
                  <a:lnTo>
                    <a:pt x="0" y="4838"/>
                  </a:lnTo>
                  <a:lnTo>
                    <a:pt x="3937" y="10160"/>
                  </a:lnTo>
                  <a:lnTo>
                    <a:pt x="6705" y="7175"/>
                  </a:lnTo>
                  <a:lnTo>
                    <a:pt x="7620" y="3784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95B9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437838" y="394233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 extrusionOk="0">
                  <a:moveTo>
                    <a:pt x="0" y="0"/>
                  </a:moveTo>
                  <a:lnTo>
                    <a:pt x="800" y="1460"/>
                  </a:lnTo>
                  <a:lnTo>
                    <a:pt x="2438" y="1460"/>
                  </a:lnTo>
                  <a:lnTo>
                    <a:pt x="1816" y="1092"/>
                  </a:lnTo>
                  <a:lnTo>
                    <a:pt x="622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9D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405484" y="3948634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5" h="18414" extrusionOk="0">
                  <a:moveTo>
                    <a:pt x="3606" y="0"/>
                  </a:moveTo>
                  <a:lnTo>
                    <a:pt x="1092" y="5689"/>
                  </a:lnTo>
                  <a:lnTo>
                    <a:pt x="0" y="12496"/>
                  </a:lnTo>
                  <a:lnTo>
                    <a:pt x="3937" y="17894"/>
                  </a:lnTo>
                  <a:lnTo>
                    <a:pt x="8051" y="13157"/>
                  </a:lnTo>
                  <a:lnTo>
                    <a:pt x="7975" y="4483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B5B7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463594" y="394951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1092"/>
                  </a:moveTo>
                  <a:lnTo>
                    <a:pt x="406" y="292"/>
                  </a:lnTo>
                  <a:lnTo>
                    <a:pt x="508" y="0"/>
                  </a:lnTo>
                  <a:lnTo>
                    <a:pt x="406" y="292"/>
                  </a:lnTo>
                  <a:lnTo>
                    <a:pt x="0" y="1092"/>
                  </a:lnTo>
                  <a:close/>
                </a:path>
              </a:pathLst>
            </a:custGeom>
            <a:solidFill>
              <a:srgbClr val="BCCC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520283" y="394762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2908" y="0"/>
                  </a:moveTo>
                  <a:lnTo>
                    <a:pt x="0" y="1816"/>
                  </a:lnTo>
                  <a:lnTo>
                    <a:pt x="5207" y="3924"/>
                  </a:lnTo>
                  <a:lnTo>
                    <a:pt x="6921" y="4660"/>
                  </a:lnTo>
                  <a:lnTo>
                    <a:pt x="6451" y="1485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A8B5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702226" y="395129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2908" y="0"/>
                  </a:moveTo>
                  <a:lnTo>
                    <a:pt x="0" y="1968"/>
                  </a:lnTo>
                  <a:lnTo>
                    <a:pt x="5397" y="3975"/>
                  </a:lnTo>
                  <a:lnTo>
                    <a:pt x="7175" y="4660"/>
                  </a:lnTo>
                  <a:lnTo>
                    <a:pt x="6591" y="138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B9C4C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387196" y="395698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723"/>
                  </a:moveTo>
                  <a:lnTo>
                    <a:pt x="215" y="177"/>
                  </a:lnTo>
                  <a:lnTo>
                    <a:pt x="254" y="0"/>
                  </a:lnTo>
                  <a:lnTo>
                    <a:pt x="215" y="177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A6A3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456308" y="395581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4737" y="0"/>
                  </a:moveTo>
                  <a:lnTo>
                    <a:pt x="0" y="2298"/>
                  </a:lnTo>
                  <a:lnTo>
                    <a:pt x="0" y="4584"/>
                  </a:lnTo>
                  <a:lnTo>
                    <a:pt x="4699" y="6883"/>
                  </a:lnTo>
                  <a:lnTo>
                    <a:pt x="4699" y="5168"/>
                  </a:lnTo>
                  <a:lnTo>
                    <a:pt x="4737" y="1714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AEB4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370911" y="395793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 extrusionOk="0">
                  <a:moveTo>
                    <a:pt x="6121" y="0"/>
                  </a:moveTo>
                  <a:lnTo>
                    <a:pt x="2730" y="1054"/>
                  </a:lnTo>
                  <a:lnTo>
                    <a:pt x="0" y="3822"/>
                  </a:lnTo>
                  <a:lnTo>
                    <a:pt x="5537" y="7569"/>
                  </a:lnTo>
                  <a:lnTo>
                    <a:pt x="8890" y="6515"/>
                  </a:lnTo>
                  <a:lnTo>
                    <a:pt x="10096" y="647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C2BA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462064" y="396604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 extrusionOk="0">
                  <a:moveTo>
                    <a:pt x="5791" y="0"/>
                  </a:moveTo>
                  <a:lnTo>
                    <a:pt x="0" y="1282"/>
                  </a:lnTo>
                  <a:lnTo>
                    <a:pt x="469" y="5321"/>
                  </a:lnTo>
                  <a:lnTo>
                    <a:pt x="2844" y="7658"/>
                  </a:lnTo>
                  <a:lnTo>
                    <a:pt x="7035" y="8242"/>
                  </a:lnTo>
                  <a:lnTo>
                    <a:pt x="8166" y="2336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88C0D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914044" y="3964374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 extrusionOk="0">
                  <a:moveTo>
                    <a:pt x="5575" y="0"/>
                  </a:moveTo>
                  <a:lnTo>
                    <a:pt x="0" y="3682"/>
                  </a:lnTo>
                  <a:lnTo>
                    <a:pt x="4521" y="7988"/>
                  </a:lnTo>
                  <a:lnTo>
                    <a:pt x="13220" y="8343"/>
                  </a:lnTo>
                  <a:lnTo>
                    <a:pt x="17995" y="4190"/>
                  </a:lnTo>
                  <a:lnTo>
                    <a:pt x="12382" y="1498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D3D4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364208" y="3969444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6591" y="0"/>
                  </a:moveTo>
                  <a:lnTo>
                    <a:pt x="3175" y="762"/>
                  </a:lnTo>
                  <a:lnTo>
                    <a:pt x="0" y="2730"/>
                  </a:lnTo>
                  <a:lnTo>
                    <a:pt x="5397" y="7315"/>
                  </a:lnTo>
                  <a:lnTo>
                    <a:pt x="8813" y="6553"/>
                  </a:lnTo>
                  <a:lnTo>
                    <a:pt x="10274" y="393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BBAF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412153" y="39717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0"/>
                  </a:moveTo>
                  <a:lnTo>
                    <a:pt x="139" y="292"/>
                  </a:lnTo>
                  <a:lnTo>
                    <a:pt x="584" y="1092"/>
                  </a:lnTo>
                  <a:lnTo>
                    <a:pt x="139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B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337249" y="397723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1638" y="0"/>
                  </a:moveTo>
                  <a:lnTo>
                    <a:pt x="0" y="2984"/>
                  </a:lnTo>
                  <a:lnTo>
                    <a:pt x="1778" y="6489"/>
                  </a:lnTo>
                  <a:lnTo>
                    <a:pt x="5067" y="6845"/>
                  </a:lnTo>
                  <a:lnTo>
                    <a:pt x="4191" y="5130"/>
                  </a:lnTo>
                  <a:lnTo>
                    <a:pt x="2476" y="171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D2BA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283837" y="398030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2946" y="0"/>
                  </a:moveTo>
                  <a:lnTo>
                    <a:pt x="0" y="1816"/>
                  </a:lnTo>
                  <a:lnTo>
                    <a:pt x="1816" y="2539"/>
                  </a:lnTo>
                  <a:lnTo>
                    <a:pt x="7251" y="4800"/>
                  </a:lnTo>
                  <a:lnTo>
                    <a:pt x="6667" y="1523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D0D2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195997" y="3985539"/>
              <a:ext cx="147320" cy="38735"/>
            </a:xfrm>
            <a:custGeom>
              <a:avLst/>
              <a:gdLst/>
              <a:ahLst/>
              <a:cxnLst/>
              <a:rect l="l" t="t" r="r" b="b"/>
              <a:pathLst>
                <a:path w="147319" h="38735" extrusionOk="0">
                  <a:moveTo>
                    <a:pt x="145326" y="31889"/>
                  </a:moveTo>
                  <a:lnTo>
                    <a:pt x="141833" y="38696"/>
                  </a:lnTo>
                  <a:lnTo>
                    <a:pt x="145072" y="38366"/>
                  </a:lnTo>
                  <a:lnTo>
                    <a:pt x="146900" y="34861"/>
                  </a:lnTo>
                  <a:lnTo>
                    <a:pt x="145326" y="31889"/>
                  </a:lnTo>
                  <a:close/>
                </a:path>
                <a:path w="147319" h="38735" extrusionOk="0">
                  <a:moveTo>
                    <a:pt x="0" y="0"/>
                  </a:moveTo>
                  <a:lnTo>
                    <a:pt x="253" y="5613"/>
                  </a:lnTo>
                  <a:lnTo>
                    <a:pt x="3174" y="5829"/>
                  </a:lnTo>
                  <a:lnTo>
                    <a:pt x="4737" y="3060"/>
                  </a:lnTo>
                  <a:lnTo>
                    <a:pt x="3530" y="2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5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332656" y="39861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0"/>
                  </a:moveTo>
                  <a:lnTo>
                    <a:pt x="254" y="838"/>
                  </a:lnTo>
                  <a:lnTo>
                    <a:pt x="368" y="1092"/>
                  </a:lnTo>
                  <a:lnTo>
                    <a:pt x="254" y="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5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572240" y="3986094"/>
              <a:ext cx="2776220" cy="305435"/>
            </a:xfrm>
            <a:custGeom>
              <a:avLst/>
              <a:gdLst/>
              <a:ahLst/>
              <a:cxnLst/>
              <a:rect l="l" t="t" r="r" b="b"/>
              <a:pathLst>
                <a:path w="2776220" h="305435" extrusionOk="0">
                  <a:moveTo>
                    <a:pt x="2772943" y="300126"/>
                  </a:moveTo>
                  <a:lnTo>
                    <a:pt x="2769400" y="301764"/>
                  </a:lnTo>
                  <a:lnTo>
                    <a:pt x="2769006" y="305079"/>
                  </a:lnTo>
                  <a:lnTo>
                    <a:pt x="2770708" y="304241"/>
                  </a:lnTo>
                  <a:lnTo>
                    <a:pt x="2775915" y="301840"/>
                  </a:lnTo>
                  <a:lnTo>
                    <a:pt x="2772943" y="300126"/>
                  </a:lnTo>
                  <a:close/>
                </a:path>
                <a:path w="2776220" h="305435" extrusionOk="0">
                  <a:moveTo>
                    <a:pt x="0" y="0"/>
                  </a:moveTo>
                  <a:lnTo>
                    <a:pt x="546" y="1308"/>
                  </a:lnTo>
                  <a:lnTo>
                    <a:pt x="1993" y="1930"/>
                  </a:lnTo>
                  <a:lnTo>
                    <a:pt x="469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CC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640911" y="3983319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 extrusionOk="0">
                  <a:moveTo>
                    <a:pt x="3175" y="0"/>
                  </a:moveTo>
                  <a:lnTo>
                    <a:pt x="0" y="3352"/>
                  </a:lnTo>
                  <a:lnTo>
                    <a:pt x="7645" y="6375"/>
                  </a:lnTo>
                  <a:lnTo>
                    <a:pt x="10782" y="4597"/>
                  </a:lnTo>
                  <a:lnTo>
                    <a:pt x="8712" y="3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A7BD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703575" y="39930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482"/>
                  </a:moveTo>
                  <a:lnTo>
                    <a:pt x="254" y="342"/>
                  </a:lnTo>
                  <a:lnTo>
                    <a:pt x="1016" y="0"/>
                  </a:lnTo>
                  <a:lnTo>
                    <a:pt x="254" y="34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ACB5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691189" y="399538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7835" y="0"/>
                  </a:moveTo>
                  <a:lnTo>
                    <a:pt x="4229" y="863"/>
                  </a:lnTo>
                  <a:lnTo>
                    <a:pt x="1600" y="3060"/>
                  </a:lnTo>
                  <a:lnTo>
                    <a:pt x="0" y="6476"/>
                  </a:lnTo>
                  <a:lnTo>
                    <a:pt x="6375" y="8369"/>
                  </a:lnTo>
                  <a:lnTo>
                    <a:pt x="9004" y="622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A6AA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975396" y="400967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3022" y="0"/>
                  </a:moveTo>
                  <a:lnTo>
                    <a:pt x="0" y="1739"/>
                  </a:lnTo>
                  <a:lnTo>
                    <a:pt x="1714" y="2539"/>
                  </a:lnTo>
                  <a:lnTo>
                    <a:pt x="5207" y="4102"/>
                  </a:lnTo>
                  <a:lnTo>
                    <a:pt x="6921" y="4914"/>
                  </a:lnTo>
                  <a:lnTo>
                    <a:pt x="6591" y="1625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4AE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2036931" y="4009304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60" h="5079" extrusionOk="0">
                  <a:moveTo>
                    <a:pt x="17606" y="0"/>
                  </a:moveTo>
                  <a:lnTo>
                    <a:pt x="8411" y="1321"/>
                  </a:lnTo>
                  <a:lnTo>
                    <a:pt x="0" y="4692"/>
                  </a:lnTo>
                  <a:lnTo>
                    <a:pt x="34937" y="4832"/>
                  </a:lnTo>
                  <a:lnTo>
                    <a:pt x="26733" y="1060"/>
                  </a:lnTo>
                  <a:lnTo>
                    <a:pt x="17606" y="0"/>
                  </a:lnTo>
                  <a:close/>
                </a:path>
              </a:pathLst>
            </a:custGeom>
            <a:solidFill>
              <a:srgbClr val="9EAC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1986582" y="401312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2984" y="0"/>
                  </a:moveTo>
                  <a:lnTo>
                    <a:pt x="0" y="1600"/>
                  </a:lnTo>
                  <a:lnTo>
                    <a:pt x="1752" y="2438"/>
                  </a:lnTo>
                  <a:lnTo>
                    <a:pt x="5168" y="4152"/>
                  </a:lnTo>
                  <a:lnTo>
                    <a:pt x="6921" y="4991"/>
                  </a:lnTo>
                  <a:lnTo>
                    <a:pt x="6515" y="173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1BA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2017331" y="4011192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 extrusionOk="0">
                  <a:moveTo>
                    <a:pt x="177" y="0"/>
                  </a:moveTo>
                  <a:lnTo>
                    <a:pt x="0" y="6921"/>
                  </a:lnTo>
                  <a:lnTo>
                    <a:pt x="5651" y="7150"/>
                  </a:lnTo>
                  <a:lnTo>
                    <a:pt x="11620" y="7353"/>
                  </a:lnTo>
                  <a:lnTo>
                    <a:pt x="16611" y="4191"/>
                  </a:lnTo>
                  <a:lnTo>
                    <a:pt x="12636" y="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9AAF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2073837" y="401316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2984" y="0"/>
                  </a:moveTo>
                  <a:lnTo>
                    <a:pt x="0" y="1638"/>
                  </a:lnTo>
                  <a:lnTo>
                    <a:pt x="1752" y="2476"/>
                  </a:lnTo>
                  <a:lnTo>
                    <a:pt x="6921" y="4991"/>
                  </a:lnTo>
                  <a:lnTo>
                    <a:pt x="6515" y="173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BB5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557045" y="4015995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 extrusionOk="0">
                  <a:moveTo>
                    <a:pt x="6197" y="0"/>
                  </a:moveTo>
                  <a:lnTo>
                    <a:pt x="0" y="3175"/>
                  </a:lnTo>
                  <a:lnTo>
                    <a:pt x="6299" y="6642"/>
                  </a:lnTo>
                  <a:lnTo>
                    <a:pt x="15557" y="8496"/>
                  </a:lnTo>
                  <a:lnTo>
                    <a:pt x="21018" y="2552"/>
                  </a:lnTo>
                  <a:lnTo>
                    <a:pt x="14566" y="114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A2B4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997547" y="4015084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20" extrusionOk="0">
                  <a:moveTo>
                    <a:pt x="9728" y="0"/>
                  </a:moveTo>
                  <a:lnTo>
                    <a:pt x="4813" y="114"/>
                  </a:lnTo>
                  <a:lnTo>
                    <a:pt x="0" y="4559"/>
                  </a:lnTo>
                  <a:lnTo>
                    <a:pt x="4559" y="7620"/>
                  </a:lnTo>
                  <a:lnTo>
                    <a:pt x="10198" y="6959"/>
                  </a:lnTo>
                  <a:lnTo>
                    <a:pt x="14757" y="4305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B0C6C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2084839" y="401676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060" y="0"/>
                  </a:moveTo>
                  <a:lnTo>
                    <a:pt x="0" y="1498"/>
                  </a:lnTo>
                  <a:lnTo>
                    <a:pt x="1714" y="2374"/>
                  </a:lnTo>
                  <a:lnTo>
                    <a:pt x="6807" y="5105"/>
                  </a:lnTo>
                  <a:lnTo>
                    <a:pt x="6515" y="182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8B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378451" y="402022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 extrusionOk="0">
                  <a:moveTo>
                    <a:pt x="6413" y="0"/>
                  </a:moveTo>
                  <a:lnTo>
                    <a:pt x="3022" y="889"/>
                  </a:lnTo>
                  <a:lnTo>
                    <a:pt x="0" y="3251"/>
                  </a:lnTo>
                  <a:lnTo>
                    <a:pt x="5321" y="7518"/>
                  </a:lnTo>
                  <a:lnTo>
                    <a:pt x="8737" y="6604"/>
                  </a:lnTo>
                  <a:lnTo>
                    <a:pt x="10160" y="622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5AE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356702" y="4023796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20" extrusionOk="0">
                  <a:moveTo>
                    <a:pt x="8890" y="0"/>
                  </a:moveTo>
                  <a:lnTo>
                    <a:pt x="4152" y="622"/>
                  </a:lnTo>
                  <a:lnTo>
                    <a:pt x="0" y="2844"/>
                  </a:lnTo>
                  <a:lnTo>
                    <a:pt x="2730" y="7251"/>
                  </a:lnTo>
                  <a:lnTo>
                    <a:pt x="14465" y="7467"/>
                  </a:lnTo>
                  <a:lnTo>
                    <a:pt x="13474" y="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4AF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2865403" y="4035675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29" extrusionOk="0">
                  <a:moveTo>
                    <a:pt x="0" y="0"/>
                  </a:moveTo>
                  <a:lnTo>
                    <a:pt x="623" y="9086"/>
                  </a:lnTo>
                  <a:lnTo>
                    <a:pt x="860" y="18199"/>
                  </a:lnTo>
                  <a:lnTo>
                    <a:pt x="721" y="27321"/>
                  </a:lnTo>
                  <a:lnTo>
                    <a:pt x="215" y="36436"/>
                  </a:lnTo>
                  <a:lnTo>
                    <a:pt x="1869" y="27383"/>
                  </a:lnTo>
                  <a:lnTo>
                    <a:pt x="2636" y="18118"/>
                  </a:lnTo>
                  <a:lnTo>
                    <a:pt x="2139" y="8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B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611110" y="406784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6883" y="0"/>
                  </a:moveTo>
                  <a:lnTo>
                    <a:pt x="5168" y="812"/>
                  </a:lnTo>
                  <a:lnTo>
                    <a:pt x="1714" y="2413"/>
                  </a:lnTo>
                  <a:lnTo>
                    <a:pt x="0" y="3175"/>
                  </a:lnTo>
                  <a:lnTo>
                    <a:pt x="2946" y="5067"/>
                  </a:lnTo>
                  <a:lnTo>
                    <a:pt x="6553" y="3429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A2AF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289377" y="4072619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09" h="11429" extrusionOk="0">
                  <a:moveTo>
                    <a:pt x="11950" y="0"/>
                  </a:moveTo>
                  <a:lnTo>
                    <a:pt x="0" y="4076"/>
                  </a:lnTo>
                  <a:lnTo>
                    <a:pt x="2438" y="11036"/>
                  </a:lnTo>
                  <a:lnTo>
                    <a:pt x="7607" y="10274"/>
                  </a:lnTo>
                  <a:lnTo>
                    <a:pt x="12204" y="7721"/>
                  </a:lnTo>
                  <a:lnTo>
                    <a:pt x="16319" y="4622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97A9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619448" y="407625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 extrusionOk="0">
                  <a:moveTo>
                    <a:pt x="660" y="0"/>
                  </a:moveTo>
                  <a:lnTo>
                    <a:pt x="0" y="3022"/>
                  </a:lnTo>
                  <a:lnTo>
                    <a:pt x="1714" y="2400"/>
                  </a:lnTo>
                  <a:lnTo>
                    <a:pt x="6921" y="54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BA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278733" y="4080527"/>
              <a:ext cx="2879090" cy="203835"/>
            </a:xfrm>
            <a:custGeom>
              <a:avLst/>
              <a:gdLst/>
              <a:ahLst/>
              <a:cxnLst/>
              <a:rect l="l" t="t" r="r" b="b"/>
              <a:pathLst>
                <a:path w="2879090" h="203835" extrusionOk="0">
                  <a:moveTo>
                    <a:pt x="2861694" y="198483"/>
                  </a:moveTo>
                  <a:lnTo>
                    <a:pt x="2853202" y="199334"/>
                  </a:lnTo>
                  <a:lnTo>
                    <a:pt x="2845625" y="203250"/>
                  </a:lnTo>
                  <a:lnTo>
                    <a:pt x="2854011" y="203406"/>
                  </a:lnTo>
                  <a:lnTo>
                    <a:pt x="2862432" y="203388"/>
                  </a:lnTo>
                  <a:lnTo>
                    <a:pt x="2870784" y="202645"/>
                  </a:lnTo>
                  <a:lnTo>
                    <a:pt x="2878963" y="200621"/>
                  </a:lnTo>
                  <a:lnTo>
                    <a:pt x="2870485" y="199359"/>
                  </a:lnTo>
                  <a:lnTo>
                    <a:pt x="2861694" y="198483"/>
                  </a:lnTo>
                  <a:close/>
                </a:path>
                <a:path w="2879090" h="203835" extrusionOk="0">
                  <a:moveTo>
                    <a:pt x="3213" y="0"/>
                  </a:moveTo>
                  <a:lnTo>
                    <a:pt x="0" y="1193"/>
                  </a:lnTo>
                  <a:lnTo>
                    <a:pt x="215" y="6299"/>
                  </a:lnTo>
                  <a:lnTo>
                    <a:pt x="5575" y="8331"/>
                  </a:lnTo>
                  <a:lnTo>
                    <a:pt x="8928" y="4330"/>
                  </a:lnTo>
                  <a:lnTo>
                    <a:pt x="7505" y="3238"/>
                  </a:lnTo>
                  <a:lnTo>
                    <a:pt x="4635" y="1092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B1BD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471531" y="4078664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09" h="12064" extrusionOk="0">
                  <a:moveTo>
                    <a:pt x="2921" y="0"/>
                  </a:moveTo>
                  <a:lnTo>
                    <a:pt x="0" y="6781"/>
                  </a:lnTo>
                  <a:lnTo>
                    <a:pt x="11849" y="11696"/>
                  </a:lnTo>
                  <a:lnTo>
                    <a:pt x="16332" y="6921"/>
                  </a:lnTo>
                  <a:lnTo>
                    <a:pt x="8026" y="83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9AA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491829" y="408660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0" y="0"/>
                  </a:moveTo>
                  <a:lnTo>
                    <a:pt x="660" y="3238"/>
                  </a:lnTo>
                  <a:lnTo>
                    <a:pt x="4406" y="4508"/>
                  </a:lnTo>
                  <a:lnTo>
                    <a:pt x="7289" y="2438"/>
                  </a:lnTo>
                  <a:lnTo>
                    <a:pt x="5461" y="1816"/>
                  </a:lnTo>
                  <a:lnTo>
                    <a:pt x="1816" y="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0C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2587824" y="4088682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20" extrusionOk="0">
                  <a:moveTo>
                    <a:pt x="4368" y="0"/>
                  </a:moveTo>
                  <a:lnTo>
                    <a:pt x="0" y="1168"/>
                  </a:lnTo>
                  <a:lnTo>
                    <a:pt x="2108" y="6197"/>
                  </a:lnTo>
                  <a:lnTo>
                    <a:pt x="5905" y="7327"/>
                  </a:lnTo>
                  <a:lnTo>
                    <a:pt x="11404" y="4559"/>
                  </a:lnTo>
                  <a:lnTo>
                    <a:pt x="8166" y="116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7C9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483815" y="409327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3060" y="0"/>
                  </a:moveTo>
                  <a:lnTo>
                    <a:pt x="0" y="1638"/>
                  </a:lnTo>
                  <a:lnTo>
                    <a:pt x="5105" y="4190"/>
                  </a:lnTo>
                  <a:lnTo>
                    <a:pt x="6807" y="5029"/>
                  </a:lnTo>
                  <a:lnTo>
                    <a:pt x="6515" y="1777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1BC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494635" y="409830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 extrusionOk="0">
                  <a:moveTo>
                    <a:pt x="6235" y="0"/>
                  </a:moveTo>
                  <a:lnTo>
                    <a:pt x="4660" y="38"/>
                  </a:lnTo>
                  <a:lnTo>
                    <a:pt x="1524" y="139"/>
                  </a:lnTo>
                  <a:lnTo>
                    <a:pt x="0" y="177"/>
                  </a:lnTo>
                  <a:lnTo>
                    <a:pt x="1676" y="901"/>
                  </a:lnTo>
                  <a:lnTo>
                    <a:pt x="6743" y="3022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AFBA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2584218" y="4096292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20" extrusionOk="0">
                  <a:moveTo>
                    <a:pt x="5207" y="0"/>
                  </a:moveTo>
                  <a:lnTo>
                    <a:pt x="0" y="2082"/>
                  </a:lnTo>
                  <a:lnTo>
                    <a:pt x="3937" y="6819"/>
                  </a:lnTo>
                  <a:lnTo>
                    <a:pt x="10604" y="7251"/>
                  </a:lnTo>
                  <a:lnTo>
                    <a:pt x="15671" y="3898"/>
                  </a:lnTo>
                  <a:lnTo>
                    <a:pt x="11074" y="482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C7C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752889" y="40989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 extrusionOk="0">
                  <a:moveTo>
                    <a:pt x="0" y="0"/>
                  </a:moveTo>
                  <a:lnTo>
                    <a:pt x="723" y="762"/>
                  </a:lnTo>
                  <a:lnTo>
                    <a:pt x="1714" y="1282"/>
                  </a:lnTo>
                  <a:lnTo>
                    <a:pt x="1282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702372" y="4098698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 extrusionOk="0">
                  <a:moveTo>
                    <a:pt x="5499" y="0"/>
                  </a:moveTo>
                  <a:lnTo>
                    <a:pt x="0" y="4013"/>
                  </a:lnTo>
                  <a:lnTo>
                    <a:pt x="2882" y="6489"/>
                  </a:lnTo>
                  <a:lnTo>
                    <a:pt x="6235" y="7543"/>
                  </a:lnTo>
                  <a:lnTo>
                    <a:pt x="10058" y="7188"/>
                  </a:lnTo>
                  <a:lnTo>
                    <a:pt x="8851" y="1054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5B2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229264" y="4105085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 extrusionOk="0">
                  <a:moveTo>
                    <a:pt x="1167" y="0"/>
                  </a:moveTo>
                  <a:lnTo>
                    <a:pt x="0" y="4548"/>
                  </a:lnTo>
                  <a:lnTo>
                    <a:pt x="2440" y="9342"/>
                  </a:lnTo>
                  <a:lnTo>
                    <a:pt x="7977" y="9135"/>
                  </a:lnTo>
                  <a:lnTo>
                    <a:pt x="6846" y="2975"/>
                  </a:lnTo>
                  <a:lnTo>
                    <a:pt x="6453" y="943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AEBC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654718" y="410602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 extrusionOk="0">
                  <a:moveTo>
                    <a:pt x="2946" y="0"/>
                  </a:moveTo>
                  <a:lnTo>
                    <a:pt x="0" y="292"/>
                  </a:lnTo>
                  <a:lnTo>
                    <a:pt x="292" y="1752"/>
                  </a:lnTo>
                  <a:lnTo>
                    <a:pt x="914" y="4660"/>
                  </a:lnTo>
                  <a:lnTo>
                    <a:pt x="1244" y="6121"/>
                  </a:lnTo>
                  <a:lnTo>
                    <a:pt x="3975" y="6007"/>
                  </a:lnTo>
                  <a:lnTo>
                    <a:pt x="3200" y="153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ADAE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3440742" y="4104931"/>
              <a:ext cx="8890" cy="51435"/>
            </a:xfrm>
            <a:custGeom>
              <a:avLst/>
              <a:gdLst/>
              <a:ahLst/>
              <a:cxnLst/>
              <a:rect l="l" t="t" r="r" b="b"/>
              <a:pathLst>
                <a:path w="8889" h="51435" extrusionOk="0">
                  <a:moveTo>
                    <a:pt x="4737" y="0"/>
                  </a:moveTo>
                  <a:lnTo>
                    <a:pt x="4190" y="7658"/>
                  </a:lnTo>
                  <a:lnTo>
                    <a:pt x="4076" y="13474"/>
                  </a:lnTo>
                  <a:lnTo>
                    <a:pt x="4305" y="19380"/>
                  </a:lnTo>
                  <a:lnTo>
                    <a:pt x="4876" y="23279"/>
                  </a:lnTo>
                  <a:lnTo>
                    <a:pt x="4229" y="26923"/>
                  </a:lnTo>
                  <a:lnTo>
                    <a:pt x="2374" y="30352"/>
                  </a:lnTo>
                  <a:lnTo>
                    <a:pt x="253" y="32105"/>
                  </a:lnTo>
                  <a:lnTo>
                    <a:pt x="0" y="51003"/>
                  </a:lnTo>
                  <a:lnTo>
                    <a:pt x="3358" y="39614"/>
                  </a:lnTo>
                  <a:lnTo>
                    <a:pt x="5945" y="28043"/>
                  </a:lnTo>
                  <a:lnTo>
                    <a:pt x="7752" y="16322"/>
                  </a:lnTo>
                  <a:lnTo>
                    <a:pt x="8775" y="448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E1E2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586706" y="411349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 extrusionOk="0">
                  <a:moveTo>
                    <a:pt x="1663" y="0"/>
                  </a:moveTo>
                  <a:lnTo>
                    <a:pt x="139" y="584"/>
                  </a:lnTo>
                  <a:lnTo>
                    <a:pt x="0" y="2184"/>
                  </a:lnTo>
                  <a:lnTo>
                    <a:pt x="431" y="1638"/>
                  </a:lnTo>
                  <a:lnTo>
                    <a:pt x="1269" y="54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1CCC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2051396" y="4115790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 extrusionOk="0">
                  <a:moveTo>
                    <a:pt x="11582" y="0"/>
                  </a:moveTo>
                  <a:lnTo>
                    <a:pt x="7327" y="761"/>
                  </a:lnTo>
                  <a:lnTo>
                    <a:pt x="3492" y="2806"/>
                  </a:lnTo>
                  <a:lnTo>
                    <a:pt x="0" y="5283"/>
                  </a:lnTo>
                  <a:lnTo>
                    <a:pt x="3390" y="10452"/>
                  </a:lnTo>
                  <a:lnTo>
                    <a:pt x="14757" y="6197"/>
                  </a:lnTo>
                  <a:lnTo>
                    <a:pt x="11582" y="0"/>
                  </a:lnTo>
                  <a:close/>
                </a:path>
              </a:pathLst>
            </a:custGeom>
            <a:solidFill>
              <a:srgbClr val="98BCC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56397" y="411881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 extrusionOk="0">
                  <a:moveTo>
                    <a:pt x="5867" y="0"/>
                  </a:moveTo>
                  <a:lnTo>
                    <a:pt x="0" y="1308"/>
                  </a:lnTo>
                  <a:lnTo>
                    <a:pt x="469" y="5321"/>
                  </a:lnTo>
                  <a:lnTo>
                    <a:pt x="2882" y="7607"/>
                  </a:lnTo>
                  <a:lnTo>
                    <a:pt x="7175" y="8153"/>
                  </a:lnTo>
                  <a:lnTo>
                    <a:pt x="8267" y="229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A3A3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175087" y="411943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0" y="0"/>
                  </a:moveTo>
                  <a:lnTo>
                    <a:pt x="508" y="3238"/>
                  </a:lnTo>
                  <a:lnTo>
                    <a:pt x="4191" y="4737"/>
                  </a:lnTo>
                  <a:lnTo>
                    <a:pt x="7137" y="2882"/>
                  </a:lnTo>
                  <a:lnTo>
                    <a:pt x="5359" y="2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1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2635770" y="4119656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10" h="14604" extrusionOk="0">
                  <a:moveTo>
                    <a:pt x="8089" y="0"/>
                  </a:moveTo>
                  <a:lnTo>
                    <a:pt x="0" y="139"/>
                  </a:lnTo>
                  <a:lnTo>
                    <a:pt x="3314" y="5676"/>
                  </a:lnTo>
                  <a:lnTo>
                    <a:pt x="6553" y="12382"/>
                  </a:lnTo>
                  <a:lnTo>
                    <a:pt x="13296" y="14465"/>
                  </a:lnTo>
                  <a:lnTo>
                    <a:pt x="15951" y="5460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E8E8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177965" y="412959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2882" y="0"/>
                  </a:moveTo>
                  <a:lnTo>
                    <a:pt x="0" y="1892"/>
                  </a:lnTo>
                  <a:lnTo>
                    <a:pt x="7175" y="4660"/>
                  </a:lnTo>
                  <a:lnTo>
                    <a:pt x="6553" y="14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3D1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428994" y="4134223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 extrusionOk="0">
                  <a:moveTo>
                    <a:pt x="3339" y="0"/>
                  </a:moveTo>
                  <a:lnTo>
                    <a:pt x="0" y="3174"/>
                  </a:lnTo>
                  <a:lnTo>
                    <a:pt x="1883" y="7613"/>
                  </a:lnTo>
                  <a:lnTo>
                    <a:pt x="6527" y="10604"/>
                  </a:lnTo>
                  <a:lnTo>
                    <a:pt x="11467" y="9436"/>
                  </a:lnTo>
                  <a:lnTo>
                    <a:pt x="8838" y="6197"/>
                  </a:lnTo>
                  <a:lnTo>
                    <a:pt x="6336" y="2844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rgbClr val="8FA4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501594" y="413484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3200" y="6959"/>
                  </a:lnTo>
                  <a:lnTo>
                    <a:pt x="4876" y="3975"/>
                  </a:lnTo>
                  <a:lnTo>
                    <a:pt x="3238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F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643642" y="413498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0" y="0"/>
                  </a:moveTo>
                  <a:lnTo>
                    <a:pt x="2768" y="4927"/>
                  </a:lnTo>
                  <a:lnTo>
                    <a:pt x="3721" y="6553"/>
                  </a:lnTo>
                  <a:lnTo>
                    <a:pt x="5105" y="3467"/>
                  </a:lnTo>
                  <a:lnTo>
                    <a:pt x="320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9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2649067" y="4133924"/>
              <a:ext cx="45085" cy="4445"/>
            </a:xfrm>
            <a:custGeom>
              <a:avLst/>
              <a:gdLst/>
              <a:ahLst/>
              <a:cxnLst/>
              <a:rect l="l" t="t" r="r" b="b"/>
              <a:pathLst>
                <a:path w="45085" h="4445" extrusionOk="0">
                  <a:moveTo>
                    <a:pt x="22464" y="0"/>
                  </a:moveTo>
                  <a:lnTo>
                    <a:pt x="11230" y="27"/>
                  </a:lnTo>
                  <a:lnTo>
                    <a:pt x="0" y="192"/>
                  </a:lnTo>
                  <a:lnTo>
                    <a:pt x="11021" y="2985"/>
                  </a:lnTo>
                  <a:lnTo>
                    <a:pt x="22479" y="4086"/>
                  </a:lnTo>
                  <a:lnTo>
                    <a:pt x="33936" y="3322"/>
                  </a:lnTo>
                  <a:lnTo>
                    <a:pt x="44958" y="522"/>
                  </a:lnTo>
                  <a:lnTo>
                    <a:pt x="33705" y="151"/>
                  </a:lnTo>
                  <a:lnTo>
                    <a:pt x="22464" y="0"/>
                  </a:lnTo>
                  <a:close/>
                </a:path>
              </a:pathLst>
            </a:custGeom>
            <a:solidFill>
              <a:srgbClr val="9B9D9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2825802" y="413466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 extrusionOk="0">
                  <a:moveTo>
                    <a:pt x="25285" y="0"/>
                  </a:moveTo>
                  <a:lnTo>
                    <a:pt x="18071" y="5854"/>
                  </a:lnTo>
                  <a:lnTo>
                    <a:pt x="11428" y="12309"/>
                  </a:lnTo>
                  <a:lnTo>
                    <a:pt x="5392" y="19330"/>
                  </a:lnTo>
                  <a:lnTo>
                    <a:pt x="0" y="26885"/>
                  </a:lnTo>
                  <a:lnTo>
                    <a:pt x="7303" y="21143"/>
                  </a:lnTo>
                  <a:lnTo>
                    <a:pt x="13990" y="14714"/>
                  </a:lnTo>
                  <a:lnTo>
                    <a:pt x="20004" y="7649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F0EB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1960714" y="432283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2984" y="0"/>
                  </a:moveTo>
                  <a:lnTo>
                    <a:pt x="0" y="1638"/>
                  </a:lnTo>
                  <a:lnTo>
                    <a:pt x="6921" y="4991"/>
                  </a:lnTo>
                  <a:lnTo>
                    <a:pt x="6515" y="173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647323" y="414591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 extrusionOk="0">
                  <a:moveTo>
                    <a:pt x="0" y="0"/>
                  </a:moveTo>
                  <a:lnTo>
                    <a:pt x="914" y="1676"/>
                  </a:lnTo>
                  <a:lnTo>
                    <a:pt x="2768" y="4953"/>
                  </a:lnTo>
                  <a:lnTo>
                    <a:pt x="3682" y="6629"/>
                  </a:lnTo>
                  <a:lnTo>
                    <a:pt x="5105" y="3606"/>
                  </a:lnTo>
                  <a:lnTo>
                    <a:pt x="323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691479" y="414865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6959" y="0"/>
                  </a:moveTo>
                  <a:lnTo>
                    <a:pt x="1714" y="2260"/>
                  </a:lnTo>
                  <a:lnTo>
                    <a:pt x="0" y="3022"/>
                  </a:lnTo>
                  <a:lnTo>
                    <a:pt x="2908" y="4737"/>
                  </a:lnTo>
                  <a:lnTo>
                    <a:pt x="6451" y="3162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B8C5C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762846" y="4145916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39" h="8254" extrusionOk="0">
                  <a:moveTo>
                    <a:pt x="13296" y="0"/>
                  </a:moveTo>
                  <a:lnTo>
                    <a:pt x="4622" y="1866"/>
                  </a:lnTo>
                  <a:lnTo>
                    <a:pt x="0" y="4229"/>
                  </a:lnTo>
                  <a:lnTo>
                    <a:pt x="4406" y="7035"/>
                  </a:lnTo>
                  <a:lnTo>
                    <a:pt x="9728" y="8242"/>
                  </a:lnTo>
                  <a:lnTo>
                    <a:pt x="14935" y="6997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CDCF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743751" y="4145671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 extrusionOk="0">
                  <a:moveTo>
                    <a:pt x="13042" y="0"/>
                  </a:moveTo>
                  <a:lnTo>
                    <a:pt x="5321" y="2730"/>
                  </a:lnTo>
                  <a:lnTo>
                    <a:pt x="0" y="5092"/>
                  </a:lnTo>
                  <a:lnTo>
                    <a:pt x="4699" y="8661"/>
                  </a:lnTo>
                  <a:lnTo>
                    <a:pt x="12712" y="9105"/>
                  </a:lnTo>
                  <a:lnTo>
                    <a:pt x="17602" y="5461"/>
                  </a:lnTo>
                  <a:lnTo>
                    <a:pt x="13042" y="0"/>
                  </a:lnTo>
                  <a:close/>
                </a:path>
              </a:pathLst>
            </a:custGeom>
            <a:solidFill>
              <a:srgbClr val="CAC7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680513" y="415190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6807" y="0"/>
                  </a:moveTo>
                  <a:lnTo>
                    <a:pt x="5105" y="863"/>
                  </a:lnTo>
                  <a:lnTo>
                    <a:pt x="0" y="3492"/>
                  </a:lnTo>
                  <a:lnTo>
                    <a:pt x="2984" y="5016"/>
                  </a:lnTo>
                  <a:lnTo>
                    <a:pt x="6489" y="3238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A6B3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2781062" y="4151059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29" extrusionOk="0">
                  <a:moveTo>
                    <a:pt x="6007" y="0"/>
                  </a:moveTo>
                  <a:lnTo>
                    <a:pt x="0" y="1600"/>
                  </a:lnTo>
                  <a:lnTo>
                    <a:pt x="2070" y="7607"/>
                  </a:lnTo>
                  <a:lnTo>
                    <a:pt x="8483" y="11391"/>
                  </a:lnTo>
                  <a:lnTo>
                    <a:pt x="14643" y="8445"/>
                  </a:lnTo>
                  <a:lnTo>
                    <a:pt x="11188" y="3898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CFCF7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669511" y="415553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6743" y="0"/>
                  </a:moveTo>
                  <a:lnTo>
                    <a:pt x="5067" y="914"/>
                  </a:lnTo>
                  <a:lnTo>
                    <a:pt x="1676" y="2692"/>
                  </a:lnTo>
                  <a:lnTo>
                    <a:pt x="0" y="3606"/>
                  </a:lnTo>
                  <a:lnTo>
                    <a:pt x="3060" y="5105"/>
                  </a:lnTo>
                  <a:lnTo>
                    <a:pt x="6489" y="3238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A0AD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700223" y="415542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 extrusionOk="0">
                  <a:moveTo>
                    <a:pt x="6197" y="0"/>
                  </a:moveTo>
                  <a:lnTo>
                    <a:pt x="4622" y="330"/>
                  </a:lnTo>
                  <a:lnTo>
                    <a:pt x="1562" y="1015"/>
                  </a:lnTo>
                  <a:lnTo>
                    <a:pt x="0" y="1384"/>
                  </a:lnTo>
                  <a:lnTo>
                    <a:pt x="38" y="4483"/>
                  </a:lnTo>
                  <a:lnTo>
                    <a:pt x="1562" y="3352"/>
                  </a:lnTo>
                  <a:lnTo>
                    <a:pt x="4660" y="1092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CFD0A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708858" y="415583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6261" y="0"/>
                  </a:moveTo>
                  <a:lnTo>
                    <a:pt x="0" y="2400"/>
                  </a:lnTo>
                  <a:lnTo>
                    <a:pt x="1892" y="5714"/>
                  </a:lnTo>
                  <a:lnTo>
                    <a:pt x="4660" y="7683"/>
                  </a:lnTo>
                  <a:lnTo>
                    <a:pt x="8305" y="8343"/>
                  </a:lnTo>
                  <a:lnTo>
                    <a:pt x="9029" y="2006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D6D7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688712" y="415860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683" y="0"/>
                  </a:moveTo>
                  <a:lnTo>
                    <a:pt x="254" y="1854"/>
                  </a:lnTo>
                  <a:lnTo>
                    <a:pt x="0" y="5130"/>
                  </a:lnTo>
                  <a:lnTo>
                    <a:pt x="1676" y="4216"/>
                  </a:lnTo>
                  <a:lnTo>
                    <a:pt x="5067" y="2438"/>
                  </a:lnTo>
                  <a:lnTo>
                    <a:pt x="6743" y="1523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D3D4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776482" y="4165302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 extrusionOk="0">
                  <a:moveTo>
                    <a:pt x="4838" y="0"/>
                  </a:moveTo>
                  <a:lnTo>
                    <a:pt x="0" y="8445"/>
                  </a:lnTo>
                  <a:lnTo>
                    <a:pt x="3200" y="12166"/>
                  </a:lnTo>
                  <a:lnTo>
                    <a:pt x="8051" y="11988"/>
                  </a:lnTo>
                  <a:lnTo>
                    <a:pt x="10629" y="6883"/>
                  </a:lnTo>
                  <a:lnTo>
                    <a:pt x="9652" y="2552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90B3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52347" y="416964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3898" y="0"/>
                  </a:moveTo>
                  <a:lnTo>
                    <a:pt x="368" y="1739"/>
                  </a:lnTo>
                  <a:lnTo>
                    <a:pt x="0" y="4978"/>
                  </a:lnTo>
                  <a:lnTo>
                    <a:pt x="5181" y="2501"/>
                  </a:lnTo>
                  <a:lnTo>
                    <a:pt x="6883" y="1663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BBBD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522123" y="430741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597" y="269"/>
                  </a:lnTo>
                  <a:lnTo>
                    <a:pt x="965" y="409"/>
                  </a:lnTo>
                  <a:lnTo>
                    <a:pt x="279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1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640980" y="417328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3860" y="0"/>
                  </a:moveTo>
                  <a:lnTo>
                    <a:pt x="368" y="1739"/>
                  </a:lnTo>
                  <a:lnTo>
                    <a:pt x="0" y="4940"/>
                  </a:lnTo>
                  <a:lnTo>
                    <a:pt x="1752" y="4102"/>
                  </a:lnTo>
                  <a:lnTo>
                    <a:pt x="5181" y="2362"/>
                  </a:lnTo>
                  <a:lnTo>
                    <a:pt x="6883" y="1524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3C4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69510" y="4191016"/>
              <a:ext cx="260985" cy="208279"/>
            </a:xfrm>
            <a:custGeom>
              <a:avLst/>
              <a:gdLst/>
              <a:ahLst/>
              <a:cxnLst/>
              <a:rect l="l" t="t" r="r" b="b"/>
              <a:pathLst>
                <a:path w="260985" h="208279" extrusionOk="0">
                  <a:moveTo>
                    <a:pt x="27838" y="112255"/>
                  </a:moveTo>
                  <a:lnTo>
                    <a:pt x="20176" y="125901"/>
                  </a:lnTo>
                  <a:lnTo>
                    <a:pt x="14177" y="140317"/>
                  </a:lnTo>
                  <a:lnTo>
                    <a:pt x="10234" y="155383"/>
                  </a:lnTo>
                  <a:lnTo>
                    <a:pt x="8737" y="170980"/>
                  </a:lnTo>
                  <a:lnTo>
                    <a:pt x="7899" y="171094"/>
                  </a:lnTo>
                  <a:lnTo>
                    <a:pt x="6261" y="171234"/>
                  </a:lnTo>
                  <a:lnTo>
                    <a:pt x="5422" y="171348"/>
                  </a:lnTo>
                  <a:lnTo>
                    <a:pt x="0" y="172186"/>
                  </a:lnTo>
                  <a:lnTo>
                    <a:pt x="76" y="174840"/>
                  </a:lnTo>
                  <a:lnTo>
                    <a:pt x="476" y="184213"/>
                  </a:lnTo>
                  <a:lnTo>
                    <a:pt x="735" y="190855"/>
                  </a:lnTo>
                  <a:lnTo>
                    <a:pt x="2046" y="198665"/>
                  </a:lnTo>
                  <a:lnTo>
                    <a:pt x="5384" y="205879"/>
                  </a:lnTo>
                  <a:lnTo>
                    <a:pt x="6451" y="207708"/>
                  </a:lnTo>
                  <a:lnTo>
                    <a:pt x="7797" y="199910"/>
                  </a:lnTo>
                  <a:lnTo>
                    <a:pt x="6159" y="191058"/>
                  </a:lnTo>
                  <a:lnTo>
                    <a:pt x="10960" y="184213"/>
                  </a:lnTo>
                  <a:lnTo>
                    <a:pt x="15853" y="173397"/>
                  </a:lnTo>
                  <a:lnTo>
                    <a:pt x="17960" y="161675"/>
                  </a:lnTo>
                  <a:lnTo>
                    <a:pt x="19739" y="149789"/>
                  </a:lnTo>
                  <a:lnTo>
                    <a:pt x="23647" y="138480"/>
                  </a:lnTo>
                  <a:lnTo>
                    <a:pt x="24625" y="136410"/>
                  </a:lnTo>
                  <a:lnTo>
                    <a:pt x="27762" y="127914"/>
                  </a:lnTo>
                  <a:lnTo>
                    <a:pt x="34785" y="121831"/>
                  </a:lnTo>
                  <a:lnTo>
                    <a:pt x="44081" y="121475"/>
                  </a:lnTo>
                  <a:lnTo>
                    <a:pt x="46736" y="121107"/>
                  </a:lnTo>
                  <a:lnTo>
                    <a:pt x="54315" y="120426"/>
                  </a:lnTo>
                  <a:lnTo>
                    <a:pt x="77127" y="118668"/>
                  </a:lnTo>
                  <a:lnTo>
                    <a:pt x="77058" y="113731"/>
                  </a:lnTo>
                  <a:lnTo>
                    <a:pt x="48974" y="113731"/>
                  </a:lnTo>
                  <a:lnTo>
                    <a:pt x="38388" y="113543"/>
                  </a:lnTo>
                  <a:lnTo>
                    <a:pt x="27838" y="112255"/>
                  </a:lnTo>
                  <a:close/>
                </a:path>
                <a:path w="260985" h="208279" extrusionOk="0">
                  <a:moveTo>
                    <a:pt x="38506" y="0"/>
                  </a:moveTo>
                  <a:lnTo>
                    <a:pt x="29654" y="2082"/>
                  </a:lnTo>
                  <a:lnTo>
                    <a:pt x="31436" y="16905"/>
                  </a:lnTo>
                  <a:lnTo>
                    <a:pt x="42418" y="26589"/>
                  </a:lnTo>
                  <a:lnTo>
                    <a:pt x="54732" y="35760"/>
                  </a:lnTo>
                  <a:lnTo>
                    <a:pt x="60515" y="49047"/>
                  </a:lnTo>
                  <a:lnTo>
                    <a:pt x="62650" y="64699"/>
                  </a:lnTo>
                  <a:lnTo>
                    <a:pt x="66213" y="80113"/>
                  </a:lnTo>
                  <a:lnTo>
                    <a:pt x="69311" y="95576"/>
                  </a:lnTo>
                  <a:lnTo>
                    <a:pt x="70053" y="111379"/>
                  </a:lnTo>
                  <a:lnTo>
                    <a:pt x="59545" y="112962"/>
                  </a:lnTo>
                  <a:lnTo>
                    <a:pt x="48974" y="113731"/>
                  </a:lnTo>
                  <a:lnTo>
                    <a:pt x="77058" y="113731"/>
                  </a:lnTo>
                  <a:lnTo>
                    <a:pt x="77012" y="110426"/>
                  </a:lnTo>
                  <a:lnTo>
                    <a:pt x="76657" y="102235"/>
                  </a:lnTo>
                  <a:lnTo>
                    <a:pt x="77203" y="94043"/>
                  </a:lnTo>
                  <a:lnTo>
                    <a:pt x="78435" y="93637"/>
                  </a:lnTo>
                  <a:lnTo>
                    <a:pt x="80911" y="92913"/>
                  </a:lnTo>
                  <a:lnTo>
                    <a:pt x="82156" y="92506"/>
                  </a:lnTo>
                  <a:lnTo>
                    <a:pt x="86347" y="91300"/>
                  </a:lnTo>
                  <a:lnTo>
                    <a:pt x="89954" y="88315"/>
                  </a:lnTo>
                  <a:lnTo>
                    <a:pt x="93992" y="87515"/>
                  </a:lnTo>
                  <a:lnTo>
                    <a:pt x="104291" y="87515"/>
                  </a:lnTo>
                  <a:lnTo>
                    <a:pt x="108860" y="84963"/>
                  </a:lnTo>
                  <a:lnTo>
                    <a:pt x="82880" y="84963"/>
                  </a:lnTo>
                  <a:lnTo>
                    <a:pt x="75232" y="79052"/>
                  </a:lnTo>
                  <a:lnTo>
                    <a:pt x="67897" y="39497"/>
                  </a:lnTo>
                  <a:lnTo>
                    <a:pt x="67576" y="34251"/>
                  </a:lnTo>
                  <a:lnTo>
                    <a:pt x="54744" y="26061"/>
                  </a:lnTo>
                  <a:lnTo>
                    <a:pt x="48408" y="21841"/>
                  </a:lnTo>
                  <a:lnTo>
                    <a:pt x="42189" y="17462"/>
                  </a:lnTo>
                  <a:lnTo>
                    <a:pt x="38506" y="12496"/>
                  </a:lnTo>
                  <a:lnTo>
                    <a:pt x="39966" y="5549"/>
                  </a:lnTo>
                  <a:lnTo>
                    <a:pt x="38506" y="0"/>
                  </a:lnTo>
                  <a:close/>
                </a:path>
                <a:path w="260985" h="208279" extrusionOk="0">
                  <a:moveTo>
                    <a:pt x="104291" y="87515"/>
                  </a:moveTo>
                  <a:lnTo>
                    <a:pt x="93992" y="87515"/>
                  </a:lnTo>
                  <a:lnTo>
                    <a:pt x="98437" y="88900"/>
                  </a:lnTo>
                  <a:lnTo>
                    <a:pt x="101358" y="89154"/>
                  </a:lnTo>
                  <a:lnTo>
                    <a:pt x="104291" y="87515"/>
                  </a:lnTo>
                  <a:close/>
                </a:path>
                <a:path w="260985" h="208279" extrusionOk="0">
                  <a:moveTo>
                    <a:pt x="104736" y="76987"/>
                  </a:moveTo>
                  <a:lnTo>
                    <a:pt x="103720" y="83985"/>
                  </a:lnTo>
                  <a:lnTo>
                    <a:pt x="95669" y="84861"/>
                  </a:lnTo>
                  <a:lnTo>
                    <a:pt x="109042" y="84861"/>
                  </a:lnTo>
                  <a:lnTo>
                    <a:pt x="112649" y="85001"/>
                  </a:lnTo>
                  <a:lnTo>
                    <a:pt x="114689" y="78396"/>
                  </a:lnTo>
                  <a:lnTo>
                    <a:pt x="107797" y="77025"/>
                  </a:lnTo>
                  <a:lnTo>
                    <a:pt x="104736" y="76987"/>
                  </a:lnTo>
                  <a:close/>
                </a:path>
                <a:path w="260985" h="208279" extrusionOk="0">
                  <a:moveTo>
                    <a:pt x="90017" y="84670"/>
                  </a:moveTo>
                  <a:lnTo>
                    <a:pt x="82880" y="84963"/>
                  </a:lnTo>
                  <a:lnTo>
                    <a:pt x="108860" y="84963"/>
                  </a:lnTo>
                  <a:lnTo>
                    <a:pt x="109042" y="84861"/>
                  </a:lnTo>
                  <a:lnTo>
                    <a:pt x="95669" y="84861"/>
                  </a:lnTo>
                  <a:lnTo>
                    <a:pt x="90017" y="84670"/>
                  </a:lnTo>
                  <a:close/>
                </a:path>
                <a:path w="260985" h="208279" extrusionOk="0">
                  <a:moveTo>
                    <a:pt x="135007" y="77165"/>
                  </a:moveTo>
                  <a:lnTo>
                    <a:pt x="124129" y="77165"/>
                  </a:lnTo>
                  <a:lnTo>
                    <a:pt x="130644" y="78447"/>
                  </a:lnTo>
                  <a:lnTo>
                    <a:pt x="134391" y="78816"/>
                  </a:lnTo>
                  <a:lnTo>
                    <a:pt x="135007" y="77165"/>
                  </a:lnTo>
                  <a:close/>
                </a:path>
                <a:path w="260985" h="208279" extrusionOk="0">
                  <a:moveTo>
                    <a:pt x="120903" y="77232"/>
                  </a:moveTo>
                  <a:lnTo>
                    <a:pt x="115011" y="77355"/>
                  </a:lnTo>
                  <a:lnTo>
                    <a:pt x="114689" y="78396"/>
                  </a:lnTo>
                  <a:lnTo>
                    <a:pt x="114947" y="78447"/>
                  </a:lnTo>
                  <a:lnTo>
                    <a:pt x="120903" y="77232"/>
                  </a:lnTo>
                  <a:close/>
                </a:path>
                <a:path w="260985" h="208279" extrusionOk="0">
                  <a:moveTo>
                    <a:pt x="187693" y="33413"/>
                  </a:moveTo>
                  <a:lnTo>
                    <a:pt x="185077" y="40957"/>
                  </a:lnTo>
                  <a:lnTo>
                    <a:pt x="183908" y="47663"/>
                  </a:lnTo>
                  <a:lnTo>
                    <a:pt x="178409" y="51955"/>
                  </a:lnTo>
                  <a:lnTo>
                    <a:pt x="172288" y="54000"/>
                  </a:lnTo>
                  <a:lnTo>
                    <a:pt x="171234" y="54470"/>
                  </a:lnTo>
                  <a:lnTo>
                    <a:pt x="168173" y="55968"/>
                  </a:lnTo>
                  <a:lnTo>
                    <a:pt x="159325" y="61365"/>
                  </a:lnTo>
                  <a:lnTo>
                    <a:pt x="149909" y="65590"/>
                  </a:lnTo>
                  <a:lnTo>
                    <a:pt x="140043" y="68647"/>
                  </a:lnTo>
                  <a:lnTo>
                    <a:pt x="129844" y="70535"/>
                  </a:lnTo>
                  <a:lnTo>
                    <a:pt x="127406" y="71120"/>
                  </a:lnTo>
                  <a:lnTo>
                    <a:pt x="122478" y="76911"/>
                  </a:lnTo>
                  <a:lnTo>
                    <a:pt x="120903" y="77232"/>
                  </a:lnTo>
                  <a:lnTo>
                    <a:pt x="124129" y="77165"/>
                  </a:lnTo>
                  <a:lnTo>
                    <a:pt x="135007" y="77165"/>
                  </a:lnTo>
                  <a:lnTo>
                    <a:pt x="136296" y="73710"/>
                  </a:lnTo>
                  <a:lnTo>
                    <a:pt x="140004" y="72326"/>
                  </a:lnTo>
                  <a:lnTo>
                    <a:pt x="150952" y="72326"/>
                  </a:lnTo>
                  <a:lnTo>
                    <a:pt x="155151" y="70271"/>
                  </a:lnTo>
                  <a:lnTo>
                    <a:pt x="178663" y="59131"/>
                  </a:lnTo>
                  <a:lnTo>
                    <a:pt x="182156" y="56108"/>
                  </a:lnTo>
                  <a:lnTo>
                    <a:pt x="186893" y="50241"/>
                  </a:lnTo>
                  <a:lnTo>
                    <a:pt x="190246" y="42595"/>
                  </a:lnTo>
                  <a:lnTo>
                    <a:pt x="197573" y="39497"/>
                  </a:lnTo>
                  <a:lnTo>
                    <a:pt x="199390" y="38481"/>
                  </a:lnTo>
                  <a:lnTo>
                    <a:pt x="207632" y="36334"/>
                  </a:lnTo>
                  <a:lnTo>
                    <a:pt x="211919" y="36334"/>
                  </a:lnTo>
                  <a:lnTo>
                    <a:pt x="209816" y="35013"/>
                  </a:lnTo>
                  <a:lnTo>
                    <a:pt x="207782" y="33820"/>
                  </a:lnTo>
                  <a:lnTo>
                    <a:pt x="192392" y="33820"/>
                  </a:lnTo>
                  <a:lnTo>
                    <a:pt x="187693" y="33413"/>
                  </a:lnTo>
                  <a:close/>
                </a:path>
                <a:path w="260985" h="208279" extrusionOk="0">
                  <a:moveTo>
                    <a:pt x="211919" y="36334"/>
                  </a:moveTo>
                  <a:lnTo>
                    <a:pt x="207632" y="36334"/>
                  </a:lnTo>
                  <a:lnTo>
                    <a:pt x="213969" y="44119"/>
                  </a:lnTo>
                  <a:lnTo>
                    <a:pt x="219646" y="48856"/>
                  </a:lnTo>
                  <a:lnTo>
                    <a:pt x="222199" y="50317"/>
                  </a:lnTo>
                  <a:lnTo>
                    <a:pt x="223583" y="51155"/>
                  </a:lnTo>
                  <a:lnTo>
                    <a:pt x="224053" y="51409"/>
                  </a:lnTo>
                  <a:lnTo>
                    <a:pt x="228320" y="54076"/>
                  </a:lnTo>
                  <a:lnTo>
                    <a:pt x="229781" y="54940"/>
                  </a:lnTo>
                  <a:lnTo>
                    <a:pt x="231521" y="56324"/>
                  </a:lnTo>
                  <a:lnTo>
                    <a:pt x="236880" y="60452"/>
                  </a:lnTo>
                  <a:lnTo>
                    <a:pt x="239725" y="61036"/>
                  </a:lnTo>
                  <a:lnTo>
                    <a:pt x="247599" y="61582"/>
                  </a:lnTo>
                  <a:lnTo>
                    <a:pt x="253453" y="68211"/>
                  </a:lnTo>
                  <a:lnTo>
                    <a:pt x="254660" y="75742"/>
                  </a:lnTo>
                  <a:lnTo>
                    <a:pt x="260489" y="71564"/>
                  </a:lnTo>
                  <a:lnTo>
                    <a:pt x="250407" y="59583"/>
                  </a:lnTo>
                  <a:lnTo>
                    <a:pt x="237334" y="50893"/>
                  </a:lnTo>
                  <a:lnTo>
                    <a:pt x="223170" y="43402"/>
                  </a:lnTo>
                  <a:lnTo>
                    <a:pt x="211919" y="36334"/>
                  </a:lnTo>
                  <a:close/>
                </a:path>
                <a:path w="260985" h="208279" extrusionOk="0">
                  <a:moveTo>
                    <a:pt x="150952" y="72326"/>
                  </a:moveTo>
                  <a:lnTo>
                    <a:pt x="140004" y="72326"/>
                  </a:lnTo>
                  <a:lnTo>
                    <a:pt x="145542" y="74688"/>
                  </a:lnTo>
                  <a:lnTo>
                    <a:pt x="147370" y="74079"/>
                  </a:lnTo>
                  <a:lnTo>
                    <a:pt x="150952" y="72326"/>
                  </a:lnTo>
                  <a:close/>
                </a:path>
                <a:path w="260985" h="208279" extrusionOk="0">
                  <a:moveTo>
                    <a:pt x="200126" y="29184"/>
                  </a:moveTo>
                  <a:lnTo>
                    <a:pt x="196545" y="32397"/>
                  </a:lnTo>
                  <a:lnTo>
                    <a:pt x="192392" y="33820"/>
                  </a:lnTo>
                  <a:lnTo>
                    <a:pt x="207782" y="33820"/>
                  </a:lnTo>
                  <a:lnTo>
                    <a:pt x="203327" y="31153"/>
                  </a:lnTo>
                  <a:lnTo>
                    <a:pt x="200126" y="29184"/>
                  </a:lnTo>
                  <a:close/>
                </a:path>
              </a:pathLst>
            </a:custGeom>
            <a:solidFill>
              <a:srgbClr val="6E738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787434" y="419273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0" y="0"/>
                  </a:moveTo>
                  <a:lnTo>
                    <a:pt x="1778" y="4876"/>
                  </a:lnTo>
                  <a:lnTo>
                    <a:pt x="4076" y="5168"/>
                  </a:lnTo>
                  <a:lnTo>
                    <a:pt x="6883" y="876"/>
                  </a:lnTo>
                  <a:lnTo>
                    <a:pt x="5130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4336869" y="419591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3314" y="0"/>
                  </a:moveTo>
                  <a:lnTo>
                    <a:pt x="2476" y="1701"/>
                  </a:lnTo>
                  <a:lnTo>
                    <a:pt x="838" y="5092"/>
                  </a:lnTo>
                  <a:lnTo>
                    <a:pt x="0" y="6769"/>
                  </a:lnTo>
                  <a:lnTo>
                    <a:pt x="3200" y="6375"/>
                  </a:lnTo>
                  <a:lnTo>
                    <a:pt x="4914" y="2946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9BC7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14783" y="42014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762" y="431"/>
                  </a:lnTo>
                  <a:lnTo>
                    <a:pt x="1016" y="546"/>
                  </a:lnTo>
                  <a:lnTo>
                    <a:pt x="762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D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333006" y="420738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 extrusionOk="0">
                  <a:moveTo>
                    <a:pt x="4483" y="0"/>
                  </a:moveTo>
                  <a:lnTo>
                    <a:pt x="3352" y="1460"/>
                  </a:lnTo>
                  <a:lnTo>
                    <a:pt x="1130" y="4368"/>
                  </a:lnTo>
                  <a:lnTo>
                    <a:pt x="0" y="5829"/>
                  </a:lnTo>
                  <a:lnTo>
                    <a:pt x="3136" y="5930"/>
                  </a:lnTo>
                  <a:lnTo>
                    <a:pt x="3454" y="4483"/>
                  </a:lnTo>
                  <a:lnTo>
                    <a:pt x="4152" y="149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98C3D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257629" y="42129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 extrusionOk="0">
                  <a:moveTo>
                    <a:pt x="1790" y="0"/>
                  </a:moveTo>
                  <a:lnTo>
                    <a:pt x="1346" y="177"/>
                  </a:lnTo>
                  <a:lnTo>
                    <a:pt x="0" y="685"/>
                  </a:lnTo>
                  <a:lnTo>
                    <a:pt x="952" y="35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B7C0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789883" y="421338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6553" y="0"/>
                  </a:moveTo>
                  <a:lnTo>
                    <a:pt x="4914" y="990"/>
                  </a:lnTo>
                  <a:lnTo>
                    <a:pt x="1638" y="2997"/>
                  </a:lnTo>
                  <a:lnTo>
                    <a:pt x="0" y="4013"/>
                  </a:lnTo>
                  <a:lnTo>
                    <a:pt x="3060" y="5435"/>
                  </a:lnTo>
                  <a:lnTo>
                    <a:pt x="6413" y="3390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CB6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778699" y="421743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6845" y="0"/>
                  </a:moveTo>
                  <a:lnTo>
                    <a:pt x="5130" y="838"/>
                  </a:lnTo>
                  <a:lnTo>
                    <a:pt x="1714" y="2552"/>
                  </a:lnTo>
                  <a:lnTo>
                    <a:pt x="0" y="3429"/>
                  </a:lnTo>
                  <a:lnTo>
                    <a:pt x="3022" y="4991"/>
                  </a:lnTo>
                  <a:lnTo>
                    <a:pt x="6515" y="3213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A5B1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4329946" y="421776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2806" y="0"/>
                  </a:moveTo>
                  <a:lnTo>
                    <a:pt x="2108" y="1752"/>
                  </a:lnTo>
                  <a:lnTo>
                    <a:pt x="0" y="6959"/>
                  </a:lnTo>
                  <a:lnTo>
                    <a:pt x="3136" y="6413"/>
                  </a:lnTo>
                  <a:lnTo>
                    <a:pt x="4597" y="2882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9BC7D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787112" y="422424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3860" y="0"/>
                  </a:moveTo>
                  <a:lnTo>
                    <a:pt x="330" y="1790"/>
                  </a:lnTo>
                  <a:lnTo>
                    <a:pt x="0" y="5029"/>
                  </a:lnTo>
                  <a:lnTo>
                    <a:pt x="1714" y="4152"/>
                  </a:lnTo>
                  <a:lnTo>
                    <a:pt x="6845" y="1612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2C3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775598" y="422788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3898" y="0"/>
                  </a:moveTo>
                  <a:lnTo>
                    <a:pt x="368" y="1790"/>
                  </a:lnTo>
                  <a:lnTo>
                    <a:pt x="0" y="5067"/>
                  </a:lnTo>
                  <a:lnTo>
                    <a:pt x="1752" y="4152"/>
                  </a:lnTo>
                  <a:lnTo>
                    <a:pt x="6959" y="153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FD0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757531" y="4230001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20" extrusionOk="0">
                  <a:moveTo>
                    <a:pt x="4737" y="0"/>
                  </a:moveTo>
                  <a:lnTo>
                    <a:pt x="0" y="3721"/>
                  </a:lnTo>
                  <a:lnTo>
                    <a:pt x="838" y="5727"/>
                  </a:lnTo>
                  <a:lnTo>
                    <a:pt x="5207" y="7620"/>
                  </a:lnTo>
                  <a:lnTo>
                    <a:pt x="9906" y="6083"/>
                  </a:lnTo>
                  <a:lnTo>
                    <a:pt x="14058" y="4305"/>
                  </a:lnTo>
                  <a:lnTo>
                    <a:pt x="9398" y="177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D2D3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4326303" y="423240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2844" y="0"/>
                  </a:moveTo>
                  <a:lnTo>
                    <a:pt x="2108" y="1714"/>
                  </a:lnTo>
                  <a:lnTo>
                    <a:pt x="685" y="5206"/>
                  </a:lnTo>
                  <a:lnTo>
                    <a:pt x="0" y="6959"/>
                  </a:lnTo>
                  <a:lnTo>
                    <a:pt x="3136" y="6413"/>
                  </a:lnTo>
                  <a:lnTo>
                    <a:pt x="4597" y="2844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94C0C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2391708" y="42413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 extrusionOk="0">
                  <a:moveTo>
                    <a:pt x="0" y="0"/>
                  </a:moveTo>
                  <a:lnTo>
                    <a:pt x="1384" y="838"/>
                  </a:lnTo>
                  <a:lnTo>
                    <a:pt x="1854" y="1092"/>
                  </a:lnTo>
                  <a:lnTo>
                    <a:pt x="1384" y="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C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649218" y="42446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 extrusionOk="0">
                  <a:moveTo>
                    <a:pt x="0" y="0"/>
                  </a:moveTo>
                  <a:lnTo>
                    <a:pt x="139" y="228"/>
                  </a:lnTo>
                  <a:lnTo>
                    <a:pt x="508" y="952"/>
                  </a:lnTo>
                  <a:lnTo>
                    <a:pt x="139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5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822161" y="424293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7175" y="0"/>
                  </a:moveTo>
                  <a:lnTo>
                    <a:pt x="5397" y="736"/>
                  </a:lnTo>
                  <a:lnTo>
                    <a:pt x="0" y="2920"/>
                  </a:lnTo>
                  <a:lnTo>
                    <a:pt x="2984" y="4813"/>
                  </a:lnTo>
                  <a:lnTo>
                    <a:pt x="6667" y="3289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ACB6B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25168" y="424541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 extrusionOk="0">
                  <a:moveTo>
                    <a:pt x="1346" y="0"/>
                  </a:moveTo>
                  <a:lnTo>
                    <a:pt x="660" y="215"/>
                  </a:lnTo>
                  <a:lnTo>
                    <a:pt x="0" y="546"/>
                  </a:lnTo>
                  <a:lnTo>
                    <a:pt x="330" y="406"/>
                  </a:lnTo>
                  <a:lnTo>
                    <a:pt x="1016" y="152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13881" y="424625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 extrusionOk="0">
                  <a:moveTo>
                    <a:pt x="4038" y="0"/>
                  </a:moveTo>
                  <a:lnTo>
                    <a:pt x="431" y="1638"/>
                  </a:lnTo>
                  <a:lnTo>
                    <a:pt x="0" y="4876"/>
                  </a:lnTo>
                  <a:lnTo>
                    <a:pt x="5283" y="2552"/>
                  </a:lnTo>
                  <a:lnTo>
                    <a:pt x="7061" y="1752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BC6C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321456" y="424709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60" extrusionOk="0">
                  <a:moveTo>
                    <a:pt x="3429" y="0"/>
                  </a:moveTo>
                  <a:lnTo>
                    <a:pt x="876" y="2946"/>
                  </a:lnTo>
                  <a:lnTo>
                    <a:pt x="0" y="6337"/>
                  </a:lnTo>
                  <a:lnTo>
                    <a:pt x="876" y="10160"/>
                  </a:lnTo>
                  <a:lnTo>
                    <a:pt x="6705" y="8636"/>
                  </a:lnTo>
                  <a:lnTo>
                    <a:pt x="7581" y="5232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94BE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68609" y="425080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 extrusionOk="0">
                  <a:moveTo>
                    <a:pt x="3860" y="0"/>
                  </a:moveTo>
                  <a:lnTo>
                    <a:pt x="2882" y="1600"/>
                  </a:lnTo>
                  <a:lnTo>
                    <a:pt x="0" y="6451"/>
                  </a:lnTo>
                  <a:lnTo>
                    <a:pt x="3136" y="6375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9B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885774" y="425310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3568" y="0"/>
                  </a:moveTo>
                  <a:lnTo>
                    <a:pt x="0" y="1384"/>
                  </a:lnTo>
                  <a:lnTo>
                    <a:pt x="1854" y="6997"/>
                  </a:lnTo>
                  <a:lnTo>
                    <a:pt x="5283" y="7505"/>
                  </a:lnTo>
                  <a:lnTo>
                    <a:pt x="10274" y="2959"/>
                  </a:lnTo>
                  <a:lnTo>
                    <a:pt x="6997" y="546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9EB6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877321" y="4259008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5207" y="0"/>
                  </a:moveTo>
                  <a:lnTo>
                    <a:pt x="0" y="4660"/>
                  </a:lnTo>
                  <a:lnTo>
                    <a:pt x="3136" y="6667"/>
                  </a:lnTo>
                  <a:lnTo>
                    <a:pt x="6553" y="7353"/>
                  </a:lnTo>
                  <a:lnTo>
                    <a:pt x="10236" y="6769"/>
                  </a:lnTo>
                  <a:lnTo>
                    <a:pt x="8636" y="685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A4B0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185127" y="42634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 extrusionOk="0">
                  <a:moveTo>
                    <a:pt x="1206" y="0"/>
                  </a:moveTo>
                  <a:lnTo>
                    <a:pt x="584" y="228"/>
                  </a:lnTo>
                  <a:lnTo>
                    <a:pt x="0" y="698"/>
                  </a:lnTo>
                  <a:lnTo>
                    <a:pt x="292" y="520"/>
                  </a:lnTo>
                  <a:lnTo>
                    <a:pt x="914" y="19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BC4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813091" y="42667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 extrusionOk="0">
                  <a:moveTo>
                    <a:pt x="0" y="0"/>
                  </a:moveTo>
                  <a:lnTo>
                    <a:pt x="508" y="914"/>
                  </a:lnTo>
                  <a:lnTo>
                    <a:pt x="406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D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2303908" y="4263337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20" extrusionOk="0">
                  <a:moveTo>
                    <a:pt x="5613" y="0"/>
                  </a:moveTo>
                  <a:lnTo>
                    <a:pt x="1892" y="1384"/>
                  </a:lnTo>
                  <a:lnTo>
                    <a:pt x="0" y="6489"/>
                  </a:lnTo>
                  <a:lnTo>
                    <a:pt x="4521" y="7442"/>
                  </a:lnTo>
                  <a:lnTo>
                    <a:pt x="8229" y="6057"/>
                  </a:lnTo>
                  <a:lnTo>
                    <a:pt x="11150" y="2374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CAC3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625927" y="4264903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2806" y="0"/>
                  </a:moveTo>
                  <a:lnTo>
                    <a:pt x="0" y="2006"/>
                  </a:lnTo>
                  <a:lnTo>
                    <a:pt x="622" y="8382"/>
                  </a:lnTo>
                  <a:lnTo>
                    <a:pt x="4305" y="7658"/>
                  </a:lnTo>
                  <a:lnTo>
                    <a:pt x="7073" y="5689"/>
                  </a:lnTo>
                  <a:lnTo>
                    <a:pt x="9004" y="2413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6C7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9948" y="426327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 extrusionOk="0">
                  <a:moveTo>
                    <a:pt x="4330" y="0"/>
                  </a:moveTo>
                  <a:lnTo>
                    <a:pt x="0" y="3822"/>
                  </a:lnTo>
                  <a:lnTo>
                    <a:pt x="2984" y="8915"/>
                  </a:lnTo>
                  <a:lnTo>
                    <a:pt x="7035" y="10007"/>
                  </a:lnTo>
                  <a:lnTo>
                    <a:pt x="12128" y="7099"/>
                  </a:lnTo>
                  <a:lnTo>
                    <a:pt x="9550" y="2654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D8CC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72193" y="4264800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2730" y="0"/>
                  </a:moveTo>
                  <a:lnTo>
                    <a:pt x="0" y="2070"/>
                  </a:lnTo>
                  <a:lnTo>
                    <a:pt x="876" y="8559"/>
                  </a:lnTo>
                  <a:lnTo>
                    <a:pt x="4406" y="7607"/>
                  </a:lnTo>
                  <a:lnTo>
                    <a:pt x="7137" y="5575"/>
                  </a:lnTo>
                  <a:lnTo>
                    <a:pt x="9042" y="2362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8BBB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218952" y="4268588"/>
              <a:ext cx="254635" cy="15240"/>
            </a:xfrm>
            <a:custGeom>
              <a:avLst/>
              <a:gdLst/>
              <a:ahLst/>
              <a:cxnLst/>
              <a:rect l="l" t="t" r="r" b="b"/>
              <a:pathLst>
                <a:path w="254634" h="15239" extrusionOk="0">
                  <a:moveTo>
                    <a:pt x="0" y="11112"/>
                  </a:moveTo>
                  <a:lnTo>
                    <a:pt x="215" y="14312"/>
                  </a:lnTo>
                  <a:lnTo>
                    <a:pt x="1752" y="14465"/>
                  </a:lnTo>
                  <a:lnTo>
                    <a:pt x="6337" y="14858"/>
                  </a:lnTo>
                  <a:lnTo>
                    <a:pt x="1562" y="12064"/>
                  </a:lnTo>
                  <a:lnTo>
                    <a:pt x="0" y="11112"/>
                  </a:lnTo>
                  <a:close/>
                </a:path>
                <a:path w="254634" h="15239" extrusionOk="0">
                  <a:moveTo>
                    <a:pt x="247561" y="0"/>
                  </a:moveTo>
                  <a:lnTo>
                    <a:pt x="247738" y="3200"/>
                  </a:lnTo>
                  <a:lnTo>
                    <a:pt x="251129" y="5130"/>
                  </a:lnTo>
                  <a:lnTo>
                    <a:pt x="254190" y="3721"/>
                  </a:lnTo>
                  <a:lnTo>
                    <a:pt x="252514" y="2806"/>
                  </a:lnTo>
                  <a:lnTo>
                    <a:pt x="249199" y="901"/>
                  </a:lnTo>
                  <a:lnTo>
                    <a:pt x="247561" y="0"/>
                  </a:lnTo>
                  <a:close/>
                </a:path>
              </a:pathLst>
            </a:custGeom>
            <a:solidFill>
              <a:srgbClr val="CFD1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11984" y="426902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0" y="0"/>
                  </a:moveTo>
                  <a:lnTo>
                    <a:pt x="546" y="3200"/>
                  </a:lnTo>
                  <a:lnTo>
                    <a:pt x="4114" y="4813"/>
                  </a:lnTo>
                  <a:lnTo>
                    <a:pt x="6997" y="3098"/>
                  </a:lnTo>
                  <a:lnTo>
                    <a:pt x="1752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4049054" y="426877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6845" y="0"/>
                  </a:moveTo>
                  <a:lnTo>
                    <a:pt x="1714" y="2578"/>
                  </a:lnTo>
                  <a:lnTo>
                    <a:pt x="0" y="3454"/>
                  </a:lnTo>
                  <a:lnTo>
                    <a:pt x="2984" y="5029"/>
                  </a:lnTo>
                  <a:lnTo>
                    <a:pt x="6489" y="3276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CBC5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52591" y="427448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762" y="406"/>
                  </a:lnTo>
                  <a:lnTo>
                    <a:pt x="1016" y="508"/>
                  </a:lnTo>
                  <a:lnTo>
                    <a:pt x="762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D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77294" y="427226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0" y="0"/>
                  </a:moveTo>
                  <a:lnTo>
                    <a:pt x="406" y="3238"/>
                  </a:lnTo>
                  <a:lnTo>
                    <a:pt x="3975" y="4876"/>
                  </a:lnTo>
                  <a:lnTo>
                    <a:pt x="6959" y="3162"/>
                  </a:lnTo>
                  <a:lnTo>
                    <a:pt x="5207" y="2400"/>
                  </a:lnTo>
                  <a:lnTo>
                    <a:pt x="1752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6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4038160" y="427234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6959" y="0"/>
                  </a:moveTo>
                  <a:lnTo>
                    <a:pt x="1752" y="2476"/>
                  </a:lnTo>
                  <a:lnTo>
                    <a:pt x="0" y="3276"/>
                  </a:lnTo>
                  <a:lnTo>
                    <a:pt x="2959" y="4953"/>
                  </a:lnTo>
                  <a:lnTo>
                    <a:pt x="6515" y="3238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C8C1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4076015" y="42741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0" y="0"/>
                  </a:moveTo>
                  <a:lnTo>
                    <a:pt x="393" y="368"/>
                  </a:lnTo>
                  <a:lnTo>
                    <a:pt x="977" y="546"/>
                  </a:lnTo>
                  <a:lnTo>
                    <a:pt x="25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9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58167" y="427558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3060" y="0"/>
                  </a:moveTo>
                  <a:lnTo>
                    <a:pt x="0" y="1714"/>
                  </a:lnTo>
                  <a:lnTo>
                    <a:pt x="1714" y="2514"/>
                  </a:lnTo>
                  <a:lnTo>
                    <a:pt x="6959" y="4914"/>
                  </a:lnTo>
                  <a:lnTo>
                    <a:pt x="6591" y="1676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7B4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572856" y="4275067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79" extrusionOk="0">
                  <a:moveTo>
                    <a:pt x="18778" y="0"/>
                  </a:moveTo>
                  <a:lnTo>
                    <a:pt x="8929" y="1141"/>
                  </a:lnTo>
                  <a:lnTo>
                    <a:pt x="0" y="4522"/>
                  </a:lnTo>
                  <a:lnTo>
                    <a:pt x="9321" y="4933"/>
                  </a:lnTo>
                  <a:lnTo>
                    <a:pt x="18654" y="5053"/>
                  </a:lnTo>
                  <a:lnTo>
                    <a:pt x="37338" y="4954"/>
                  </a:lnTo>
                  <a:lnTo>
                    <a:pt x="28573" y="1227"/>
                  </a:lnTo>
                  <a:lnTo>
                    <a:pt x="18778" y="0"/>
                  </a:lnTo>
                  <a:close/>
                </a:path>
              </a:pathLst>
            </a:custGeom>
            <a:solidFill>
              <a:srgbClr val="B5B6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817750" y="4274781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 extrusionOk="0">
                  <a:moveTo>
                    <a:pt x="6083" y="0"/>
                  </a:moveTo>
                  <a:lnTo>
                    <a:pt x="4991" y="1930"/>
                  </a:lnTo>
                  <a:lnTo>
                    <a:pt x="0" y="9804"/>
                  </a:lnTo>
                  <a:lnTo>
                    <a:pt x="1054" y="12458"/>
                  </a:lnTo>
                  <a:lnTo>
                    <a:pt x="2184" y="15151"/>
                  </a:lnTo>
                  <a:lnTo>
                    <a:pt x="3390" y="17856"/>
                  </a:lnTo>
                  <a:lnTo>
                    <a:pt x="7874" y="25387"/>
                  </a:lnTo>
                  <a:lnTo>
                    <a:pt x="9575" y="21424"/>
                  </a:lnTo>
                  <a:lnTo>
                    <a:pt x="10604" y="17157"/>
                  </a:lnTo>
                  <a:lnTo>
                    <a:pt x="11480" y="12966"/>
                  </a:lnTo>
                  <a:lnTo>
                    <a:pt x="7937" y="4267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7F83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4057397" y="4275629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 extrusionOk="0">
                  <a:moveTo>
                    <a:pt x="3333" y="0"/>
                  </a:moveTo>
                  <a:lnTo>
                    <a:pt x="0" y="3778"/>
                  </a:lnTo>
                  <a:lnTo>
                    <a:pt x="10528" y="6585"/>
                  </a:lnTo>
                  <a:lnTo>
                    <a:pt x="15811" y="8147"/>
                  </a:lnTo>
                  <a:lnTo>
                    <a:pt x="14614" y="3053"/>
                  </a:lnTo>
                  <a:lnTo>
                    <a:pt x="9329" y="48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9AACB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078642" y="4275947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 extrusionOk="0">
                  <a:moveTo>
                    <a:pt x="3200" y="0"/>
                  </a:moveTo>
                  <a:lnTo>
                    <a:pt x="0" y="5943"/>
                  </a:lnTo>
                  <a:lnTo>
                    <a:pt x="10845" y="10388"/>
                  </a:lnTo>
                  <a:lnTo>
                    <a:pt x="14706" y="6083"/>
                  </a:lnTo>
                  <a:lnTo>
                    <a:pt x="11391" y="3098"/>
                  </a:lnTo>
                  <a:lnTo>
                    <a:pt x="7569" y="62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D3C9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49856" y="427933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 extrusionOk="0">
                  <a:moveTo>
                    <a:pt x="2946" y="0"/>
                  </a:moveTo>
                  <a:lnTo>
                    <a:pt x="0" y="1422"/>
                  </a:lnTo>
                  <a:lnTo>
                    <a:pt x="8051" y="5105"/>
                  </a:lnTo>
                  <a:lnTo>
                    <a:pt x="6781" y="3822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ADA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866322" y="427999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 extrusionOk="0">
                  <a:moveTo>
                    <a:pt x="4559" y="0"/>
                  </a:moveTo>
                  <a:lnTo>
                    <a:pt x="0" y="4737"/>
                  </a:lnTo>
                  <a:lnTo>
                    <a:pt x="1384" y="5245"/>
                  </a:lnTo>
                  <a:lnTo>
                    <a:pt x="4114" y="6299"/>
                  </a:lnTo>
                  <a:lnTo>
                    <a:pt x="5499" y="6807"/>
                  </a:lnTo>
                  <a:lnTo>
                    <a:pt x="6413" y="69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B2B4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69351" y="427904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2984" y="0"/>
                  </a:moveTo>
                  <a:lnTo>
                    <a:pt x="0" y="1524"/>
                  </a:lnTo>
                  <a:lnTo>
                    <a:pt x="5105" y="4114"/>
                  </a:lnTo>
                  <a:lnTo>
                    <a:pt x="6807" y="4991"/>
                  </a:lnTo>
                  <a:lnTo>
                    <a:pt x="6489" y="175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4C0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96180" y="427912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 extrusionOk="0">
                  <a:moveTo>
                    <a:pt x="2946" y="0"/>
                  </a:moveTo>
                  <a:lnTo>
                    <a:pt x="0" y="1816"/>
                  </a:lnTo>
                  <a:lnTo>
                    <a:pt x="215" y="4762"/>
                  </a:lnTo>
                  <a:lnTo>
                    <a:pt x="1676" y="4648"/>
                  </a:lnTo>
                  <a:lnTo>
                    <a:pt x="4584" y="4470"/>
                  </a:lnTo>
                  <a:lnTo>
                    <a:pt x="6045" y="4368"/>
                  </a:lnTo>
                  <a:lnTo>
                    <a:pt x="6007" y="1447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CDCE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786094" y="427933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7099" y="0"/>
                  </a:moveTo>
                  <a:lnTo>
                    <a:pt x="5321" y="723"/>
                  </a:lnTo>
                  <a:lnTo>
                    <a:pt x="1790" y="2184"/>
                  </a:lnTo>
                  <a:lnTo>
                    <a:pt x="0" y="2908"/>
                  </a:lnTo>
                  <a:lnTo>
                    <a:pt x="2946" y="4800"/>
                  </a:lnTo>
                  <a:lnTo>
                    <a:pt x="6591" y="3276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AAAC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2255852" y="4278538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 extrusionOk="0">
                  <a:moveTo>
                    <a:pt x="7645" y="0"/>
                  </a:moveTo>
                  <a:lnTo>
                    <a:pt x="3606" y="800"/>
                  </a:lnTo>
                  <a:lnTo>
                    <a:pt x="0" y="3784"/>
                  </a:lnTo>
                  <a:lnTo>
                    <a:pt x="5029" y="7023"/>
                  </a:lnTo>
                  <a:lnTo>
                    <a:pt x="9029" y="6223"/>
                  </a:lnTo>
                  <a:lnTo>
                    <a:pt x="12090" y="1384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BDB8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046462" y="427904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3860" y="0"/>
                  </a:moveTo>
                  <a:lnTo>
                    <a:pt x="368" y="1816"/>
                  </a:lnTo>
                  <a:lnTo>
                    <a:pt x="0" y="5067"/>
                  </a:lnTo>
                  <a:lnTo>
                    <a:pt x="1714" y="4178"/>
                  </a:lnTo>
                  <a:lnTo>
                    <a:pt x="5181" y="2438"/>
                  </a:lnTo>
                  <a:lnTo>
                    <a:pt x="6883" y="1562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AAB5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100095" y="427951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6743" y="0"/>
                  </a:moveTo>
                  <a:lnTo>
                    <a:pt x="0" y="3682"/>
                  </a:lnTo>
                  <a:lnTo>
                    <a:pt x="3060" y="5168"/>
                  </a:lnTo>
                  <a:lnTo>
                    <a:pt x="6515" y="327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CAC3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62060" y="42849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 extrusionOk="0">
                  <a:moveTo>
                    <a:pt x="406" y="0"/>
                  </a:moveTo>
                  <a:lnTo>
                    <a:pt x="0" y="0"/>
                  </a:lnTo>
                  <a:lnTo>
                    <a:pt x="1600" y="3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FE0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80207" y="428258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3022" y="0"/>
                  </a:moveTo>
                  <a:lnTo>
                    <a:pt x="0" y="1524"/>
                  </a:lnTo>
                  <a:lnTo>
                    <a:pt x="5105" y="4152"/>
                  </a:lnTo>
                  <a:lnTo>
                    <a:pt x="6807" y="5016"/>
                  </a:lnTo>
                  <a:lnTo>
                    <a:pt x="6515" y="1778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FCCD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035138" y="4284108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 extrusionOk="0">
                  <a:moveTo>
                    <a:pt x="546" y="0"/>
                  </a:moveTo>
                  <a:lnTo>
                    <a:pt x="0" y="3124"/>
                  </a:lnTo>
                  <a:lnTo>
                    <a:pt x="1752" y="2400"/>
                  </a:lnTo>
                  <a:lnTo>
                    <a:pt x="5283" y="1016"/>
                  </a:lnTo>
                  <a:lnTo>
                    <a:pt x="7035" y="29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B9C3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19624" y="428520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952" y="0"/>
                  </a:moveTo>
                  <a:lnTo>
                    <a:pt x="254" y="330"/>
                  </a:lnTo>
                  <a:lnTo>
                    <a:pt x="0" y="46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DC3C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4352609" y="428309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 extrusionOk="0">
                  <a:moveTo>
                    <a:pt x="6007" y="0"/>
                  </a:moveTo>
                  <a:lnTo>
                    <a:pt x="4521" y="393"/>
                  </a:lnTo>
                  <a:lnTo>
                    <a:pt x="0" y="1562"/>
                  </a:lnTo>
                  <a:lnTo>
                    <a:pt x="101" y="4660"/>
                  </a:lnTo>
                  <a:lnTo>
                    <a:pt x="1562" y="3492"/>
                  </a:lnTo>
                  <a:lnTo>
                    <a:pt x="4559" y="1168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B2BE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4888273" y="42840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 extrusionOk="0">
                  <a:moveTo>
                    <a:pt x="0" y="0"/>
                  </a:moveTo>
                  <a:lnTo>
                    <a:pt x="330" y="431"/>
                  </a:lnTo>
                  <a:lnTo>
                    <a:pt x="1016" y="1308"/>
                  </a:lnTo>
                  <a:lnTo>
                    <a:pt x="1384" y="1790"/>
                  </a:lnTo>
                  <a:lnTo>
                    <a:pt x="838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53780" y="42866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 extrusionOk="0">
                  <a:moveTo>
                    <a:pt x="2730" y="0"/>
                  </a:moveTo>
                  <a:lnTo>
                    <a:pt x="0" y="1892"/>
                  </a:lnTo>
                  <a:lnTo>
                    <a:pt x="660" y="7899"/>
                  </a:lnTo>
                  <a:lnTo>
                    <a:pt x="4521" y="7759"/>
                  </a:lnTo>
                  <a:lnTo>
                    <a:pt x="7251" y="5829"/>
                  </a:lnTo>
                  <a:lnTo>
                    <a:pt x="8851" y="210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97C6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4076414" y="4286147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4" h="8889" extrusionOk="0">
                  <a:moveTo>
                    <a:pt x="0" y="0"/>
                  </a:moveTo>
                  <a:lnTo>
                    <a:pt x="6715" y="5386"/>
                  </a:lnTo>
                  <a:lnTo>
                    <a:pt x="14573" y="8428"/>
                  </a:lnTo>
                  <a:lnTo>
                    <a:pt x="22860" y="8538"/>
                  </a:lnTo>
                  <a:lnTo>
                    <a:pt x="30861" y="5130"/>
                  </a:lnTo>
                  <a:lnTo>
                    <a:pt x="23027" y="4568"/>
                  </a:lnTo>
                  <a:lnTo>
                    <a:pt x="15268" y="3498"/>
                  </a:lnTo>
                  <a:lnTo>
                    <a:pt x="7590" y="1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8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4108259" y="428651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4038" y="0"/>
                  </a:moveTo>
                  <a:lnTo>
                    <a:pt x="546" y="1638"/>
                  </a:lnTo>
                  <a:lnTo>
                    <a:pt x="0" y="4914"/>
                  </a:lnTo>
                  <a:lnTo>
                    <a:pt x="1752" y="4076"/>
                  </a:lnTo>
                  <a:lnTo>
                    <a:pt x="6921" y="1676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4BE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4397824" y="428629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 extrusionOk="0">
                  <a:moveTo>
                    <a:pt x="2616" y="0"/>
                  </a:moveTo>
                  <a:lnTo>
                    <a:pt x="0" y="2044"/>
                  </a:lnTo>
                  <a:lnTo>
                    <a:pt x="1015" y="8343"/>
                  </a:lnTo>
                  <a:lnTo>
                    <a:pt x="4660" y="7645"/>
                  </a:lnTo>
                  <a:lnTo>
                    <a:pt x="7251" y="5613"/>
                  </a:lnTo>
                  <a:lnTo>
                    <a:pt x="8889" y="2146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0A5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72116" y="428927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 extrusionOk="0">
                  <a:moveTo>
                    <a:pt x="6375" y="0"/>
                  </a:moveTo>
                  <a:lnTo>
                    <a:pt x="0" y="2336"/>
                  </a:lnTo>
                  <a:lnTo>
                    <a:pt x="0" y="4559"/>
                  </a:lnTo>
                  <a:lnTo>
                    <a:pt x="76" y="11226"/>
                  </a:lnTo>
                  <a:lnTo>
                    <a:pt x="6299" y="13296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B9BC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779976" y="4291683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5" h="10160" extrusionOk="0">
                  <a:moveTo>
                    <a:pt x="6413" y="0"/>
                  </a:moveTo>
                  <a:lnTo>
                    <a:pt x="762" y="1574"/>
                  </a:lnTo>
                  <a:lnTo>
                    <a:pt x="0" y="4927"/>
                  </a:lnTo>
                  <a:lnTo>
                    <a:pt x="4114" y="10058"/>
                  </a:lnTo>
                  <a:lnTo>
                    <a:pt x="6959" y="7035"/>
                  </a:lnTo>
                  <a:lnTo>
                    <a:pt x="7721" y="3683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98C9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221722" y="429504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 extrusionOk="0">
                  <a:moveTo>
                    <a:pt x="6845" y="0"/>
                  </a:moveTo>
                  <a:lnTo>
                    <a:pt x="1714" y="546"/>
                  </a:lnTo>
                  <a:lnTo>
                    <a:pt x="0" y="685"/>
                  </a:lnTo>
                  <a:lnTo>
                    <a:pt x="2806" y="5130"/>
                  </a:lnTo>
                  <a:lnTo>
                    <a:pt x="5067" y="4876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E2E3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255274" y="4294344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 extrusionOk="0">
                  <a:moveTo>
                    <a:pt x="4152" y="0"/>
                  </a:moveTo>
                  <a:lnTo>
                    <a:pt x="0" y="5422"/>
                  </a:lnTo>
                  <a:lnTo>
                    <a:pt x="977" y="8775"/>
                  </a:lnTo>
                  <a:lnTo>
                    <a:pt x="7137" y="10096"/>
                  </a:lnTo>
                  <a:lnTo>
                    <a:pt x="7543" y="6261"/>
                  </a:lnTo>
                  <a:lnTo>
                    <a:pt x="6515" y="2908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99B7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371786" y="429412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0" y="0"/>
                  </a:moveTo>
                  <a:lnTo>
                    <a:pt x="469" y="3276"/>
                  </a:lnTo>
                  <a:lnTo>
                    <a:pt x="3937" y="4991"/>
                  </a:lnTo>
                  <a:lnTo>
                    <a:pt x="6807" y="3416"/>
                  </a:lnTo>
                  <a:lnTo>
                    <a:pt x="5130" y="2552"/>
                  </a:lnTo>
                  <a:lnTo>
                    <a:pt x="1714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386748" y="429380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 extrusionOk="0">
                  <a:moveTo>
                    <a:pt x="2438" y="0"/>
                  </a:moveTo>
                  <a:lnTo>
                    <a:pt x="0" y="2285"/>
                  </a:lnTo>
                  <a:lnTo>
                    <a:pt x="1600" y="8737"/>
                  </a:lnTo>
                  <a:lnTo>
                    <a:pt x="4952" y="7531"/>
                  </a:lnTo>
                  <a:lnTo>
                    <a:pt x="7391" y="5206"/>
                  </a:lnTo>
                  <a:lnTo>
                    <a:pt x="8851" y="1816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989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382679" y="429787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 extrusionOk="0">
                  <a:moveTo>
                    <a:pt x="0" y="0"/>
                  </a:moveTo>
                  <a:lnTo>
                    <a:pt x="685" y="3175"/>
                  </a:lnTo>
                  <a:lnTo>
                    <a:pt x="4559" y="4368"/>
                  </a:lnTo>
                  <a:lnTo>
                    <a:pt x="7505" y="2146"/>
                  </a:lnTo>
                  <a:lnTo>
                    <a:pt x="5651" y="1600"/>
                  </a:lnTo>
                  <a:lnTo>
                    <a:pt x="1854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6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356046" y="430136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2946" y="0"/>
                  </a:moveTo>
                  <a:lnTo>
                    <a:pt x="0" y="2158"/>
                  </a:lnTo>
                  <a:lnTo>
                    <a:pt x="1816" y="2781"/>
                  </a:lnTo>
                  <a:lnTo>
                    <a:pt x="5461" y="3936"/>
                  </a:lnTo>
                  <a:lnTo>
                    <a:pt x="7289" y="4559"/>
                  </a:lnTo>
                  <a:lnTo>
                    <a:pt x="6705" y="1320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A3B0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3910465" y="43003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136" y="0"/>
                  </a:moveTo>
                  <a:lnTo>
                    <a:pt x="0" y="1244"/>
                  </a:lnTo>
                  <a:lnTo>
                    <a:pt x="1600" y="2298"/>
                  </a:lnTo>
                  <a:lnTo>
                    <a:pt x="4775" y="4483"/>
                  </a:lnTo>
                  <a:lnTo>
                    <a:pt x="6337" y="5575"/>
                  </a:lnTo>
                  <a:lnTo>
                    <a:pt x="6375" y="2222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3C6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34660" y="4306227"/>
              <a:ext cx="474980" cy="292100"/>
            </a:xfrm>
            <a:custGeom>
              <a:avLst/>
              <a:gdLst/>
              <a:ahLst/>
              <a:cxnLst/>
              <a:rect l="l" t="t" r="r" b="b"/>
              <a:pathLst>
                <a:path w="474980" h="292100" extrusionOk="0">
                  <a:moveTo>
                    <a:pt x="469468" y="284137"/>
                  </a:moveTo>
                  <a:lnTo>
                    <a:pt x="466039" y="284937"/>
                  </a:lnTo>
                  <a:lnTo>
                    <a:pt x="464515" y="290944"/>
                  </a:lnTo>
                  <a:lnTo>
                    <a:pt x="468236" y="291566"/>
                  </a:lnTo>
                  <a:lnTo>
                    <a:pt x="471690" y="290766"/>
                  </a:lnTo>
                  <a:lnTo>
                    <a:pt x="474827" y="288543"/>
                  </a:lnTo>
                  <a:lnTo>
                    <a:pt x="469468" y="284137"/>
                  </a:lnTo>
                  <a:close/>
                </a:path>
                <a:path w="474980" h="292100" extrusionOk="0">
                  <a:moveTo>
                    <a:pt x="4851" y="0"/>
                  </a:moveTo>
                  <a:lnTo>
                    <a:pt x="1600" y="469"/>
                  </a:lnTo>
                  <a:lnTo>
                    <a:pt x="0" y="4000"/>
                  </a:lnTo>
                  <a:lnTo>
                    <a:pt x="1676" y="6921"/>
                  </a:lnTo>
                  <a:lnTo>
                    <a:pt x="2476" y="5206"/>
                  </a:lnTo>
                  <a:lnTo>
                    <a:pt x="4051" y="1701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CCCE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250903" y="43057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 extrusionOk="0">
                  <a:moveTo>
                    <a:pt x="0" y="0"/>
                  </a:moveTo>
                  <a:lnTo>
                    <a:pt x="2628" y="7137"/>
                  </a:lnTo>
                  <a:lnTo>
                    <a:pt x="4483" y="4330"/>
                  </a:lnTo>
                  <a:lnTo>
                    <a:pt x="3136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367304" y="430457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3022" y="0"/>
                  </a:moveTo>
                  <a:lnTo>
                    <a:pt x="0" y="1498"/>
                  </a:lnTo>
                  <a:lnTo>
                    <a:pt x="1714" y="2374"/>
                  </a:lnTo>
                  <a:lnTo>
                    <a:pt x="5130" y="4190"/>
                  </a:lnTo>
                  <a:lnTo>
                    <a:pt x="6807" y="5067"/>
                  </a:lnTo>
                  <a:lnTo>
                    <a:pt x="6489" y="1828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6B5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43418" y="4304292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 extrusionOk="0">
                  <a:moveTo>
                    <a:pt x="3860" y="0"/>
                  </a:moveTo>
                  <a:lnTo>
                    <a:pt x="0" y="508"/>
                  </a:lnTo>
                  <a:lnTo>
                    <a:pt x="1092" y="6451"/>
                  </a:lnTo>
                  <a:lnTo>
                    <a:pt x="4445" y="7569"/>
                  </a:lnTo>
                  <a:lnTo>
                    <a:pt x="10058" y="3860"/>
                  </a:lnTo>
                  <a:lnTo>
                    <a:pt x="7213" y="1130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9CA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931788" y="430520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 extrusionOk="0">
                  <a:moveTo>
                    <a:pt x="5905" y="0"/>
                  </a:moveTo>
                  <a:lnTo>
                    <a:pt x="0" y="1524"/>
                  </a:lnTo>
                  <a:lnTo>
                    <a:pt x="584" y="5384"/>
                  </a:lnTo>
                  <a:lnTo>
                    <a:pt x="2984" y="7569"/>
                  </a:lnTo>
                  <a:lnTo>
                    <a:pt x="7251" y="8191"/>
                  </a:lnTo>
                  <a:lnTo>
                    <a:pt x="8343" y="220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88B4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259248" y="4309062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 extrusionOk="0">
                  <a:moveTo>
                    <a:pt x="4114" y="0"/>
                  </a:moveTo>
                  <a:lnTo>
                    <a:pt x="0" y="2921"/>
                  </a:lnTo>
                  <a:lnTo>
                    <a:pt x="139" y="14020"/>
                  </a:lnTo>
                  <a:lnTo>
                    <a:pt x="6476" y="13449"/>
                  </a:lnTo>
                  <a:lnTo>
                    <a:pt x="8420" y="8813"/>
                  </a:lnTo>
                  <a:lnTo>
                    <a:pt x="5968" y="4076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9AB7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610695" y="447207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 extrusionOk="0">
                  <a:moveTo>
                    <a:pt x="4190" y="0"/>
                  </a:moveTo>
                  <a:lnTo>
                    <a:pt x="584" y="1447"/>
                  </a:lnTo>
                  <a:lnTo>
                    <a:pt x="0" y="4698"/>
                  </a:lnTo>
                  <a:lnTo>
                    <a:pt x="1739" y="3962"/>
                  </a:lnTo>
                  <a:lnTo>
                    <a:pt x="7061" y="1816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B2BF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527461" y="430829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3022" y="0"/>
                  </a:moveTo>
                  <a:lnTo>
                    <a:pt x="0" y="1676"/>
                  </a:lnTo>
                  <a:lnTo>
                    <a:pt x="1752" y="2514"/>
                  </a:lnTo>
                  <a:lnTo>
                    <a:pt x="5245" y="4152"/>
                  </a:lnTo>
                  <a:lnTo>
                    <a:pt x="6997" y="4953"/>
                  </a:lnTo>
                  <a:lnTo>
                    <a:pt x="6591" y="1714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4B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73416" y="4308512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4" h="15875" extrusionOk="0">
                  <a:moveTo>
                    <a:pt x="2984" y="0"/>
                  </a:moveTo>
                  <a:lnTo>
                    <a:pt x="0" y="11341"/>
                  </a:lnTo>
                  <a:lnTo>
                    <a:pt x="3898" y="15379"/>
                  </a:lnTo>
                  <a:lnTo>
                    <a:pt x="7619" y="11658"/>
                  </a:lnTo>
                  <a:lnTo>
                    <a:pt x="10566" y="6819"/>
                  </a:lnTo>
                  <a:lnTo>
                    <a:pt x="9258" y="1346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6CB3C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385667" y="431329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 extrusionOk="0">
                  <a:moveTo>
                    <a:pt x="0" y="0"/>
                  </a:moveTo>
                  <a:lnTo>
                    <a:pt x="660" y="1739"/>
                  </a:lnTo>
                  <a:lnTo>
                    <a:pt x="2006" y="5207"/>
                  </a:lnTo>
                  <a:lnTo>
                    <a:pt x="2654" y="6959"/>
                  </a:lnTo>
                  <a:lnTo>
                    <a:pt x="2882" y="2260"/>
                  </a:lnTo>
                  <a:lnTo>
                    <a:pt x="2984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3952106" y="431423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0" y="0"/>
                  </a:moveTo>
                  <a:lnTo>
                    <a:pt x="254" y="114"/>
                  </a:lnTo>
                  <a:lnTo>
                    <a:pt x="1016" y="368"/>
                  </a:lnTo>
                  <a:lnTo>
                    <a:pt x="25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D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937640" y="431194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 extrusionOk="0">
                  <a:moveTo>
                    <a:pt x="2984" y="0"/>
                  </a:moveTo>
                  <a:lnTo>
                    <a:pt x="0" y="1816"/>
                  </a:lnTo>
                  <a:lnTo>
                    <a:pt x="1778" y="2540"/>
                  </a:lnTo>
                  <a:lnTo>
                    <a:pt x="7099" y="4762"/>
                  </a:lnTo>
                  <a:lnTo>
                    <a:pt x="6591" y="152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FBF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545677" y="431554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 extrusionOk="0">
                  <a:moveTo>
                    <a:pt x="6045" y="0"/>
                  </a:moveTo>
                  <a:lnTo>
                    <a:pt x="0" y="1498"/>
                  </a:lnTo>
                  <a:lnTo>
                    <a:pt x="762" y="5537"/>
                  </a:lnTo>
                  <a:lnTo>
                    <a:pt x="3060" y="7797"/>
                  </a:lnTo>
                  <a:lnTo>
                    <a:pt x="6845" y="8242"/>
                  </a:lnTo>
                  <a:lnTo>
                    <a:pt x="8343" y="2222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8F94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2830464" y="4315299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4" h="6350" extrusionOk="0">
                  <a:moveTo>
                    <a:pt x="12406" y="0"/>
                  </a:moveTo>
                  <a:lnTo>
                    <a:pt x="6060" y="641"/>
                  </a:lnTo>
                  <a:lnTo>
                    <a:pt x="0" y="1633"/>
                  </a:lnTo>
                  <a:lnTo>
                    <a:pt x="7099" y="5418"/>
                  </a:lnTo>
                  <a:lnTo>
                    <a:pt x="15227" y="5900"/>
                  </a:lnTo>
                  <a:lnTo>
                    <a:pt x="23164" y="4872"/>
                  </a:lnTo>
                  <a:lnTo>
                    <a:pt x="18339" y="985"/>
                  </a:lnTo>
                  <a:lnTo>
                    <a:pt x="12406" y="0"/>
                  </a:lnTo>
                  <a:close/>
                </a:path>
              </a:pathLst>
            </a:custGeom>
            <a:solidFill>
              <a:srgbClr val="C2C2A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948787" y="431529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022" y="0"/>
                  </a:moveTo>
                  <a:lnTo>
                    <a:pt x="0" y="1422"/>
                  </a:lnTo>
                  <a:lnTo>
                    <a:pt x="1638" y="2374"/>
                  </a:lnTo>
                  <a:lnTo>
                    <a:pt x="4953" y="4267"/>
                  </a:lnTo>
                  <a:lnTo>
                    <a:pt x="6629" y="5206"/>
                  </a:lnTo>
                  <a:lnTo>
                    <a:pt x="6413" y="193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7B8A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16122" y="431872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7429" y="0"/>
                  </a:moveTo>
                  <a:lnTo>
                    <a:pt x="2146" y="1816"/>
                  </a:lnTo>
                  <a:lnTo>
                    <a:pt x="0" y="6946"/>
                  </a:lnTo>
                  <a:lnTo>
                    <a:pt x="1523" y="8623"/>
                  </a:lnTo>
                  <a:lnTo>
                    <a:pt x="6730" y="6807"/>
                  </a:lnTo>
                  <a:lnTo>
                    <a:pt x="8953" y="1625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E4DF3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972082" y="4324655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 extrusionOk="0">
                  <a:moveTo>
                    <a:pt x="5168" y="0"/>
                  </a:moveTo>
                  <a:lnTo>
                    <a:pt x="0" y="4152"/>
                  </a:lnTo>
                  <a:lnTo>
                    <a:pt x="3022" y="6921"/>
                  </a:lnTo>
                  <a:lnTo>
                    <a:pt x="6337" y="7683"/>
                  </a:lnTo>
                  <a:lnTo>
                    <a:pt x="10058" y="6375"/>
                  </a:lnTo>
                  <a:lnTo>
                    <a:pt x="8521" y="736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A3AF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70078" y="4330810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4" h="11429" extrusionOk="0">
                  <a:moveTo>
                    <a:pt x="4546" y="0"/>
                  </a:moveTo>
                  <a:lnTo>
                    <a:pt x="0" y="2298"/>
                  </a:lnTo>
                  <a:lnTo>
                    <a:pt x="723" y="7912"/>
                  </a:lnTo>
                  <a:lnTo>
                    <a:pt x="4114" y="10896"/>
                  </a:lnTo>
                  <a:lnTo>
                    <a:pt x="4737" y="8966"/>
                  </a:lnTo>
                  <a:lnTo>
                    <a:pt x="5930" y="5105"/>
                  </a:lnTo>
                  <a:lnTo>
                    <a:pt x="6553" y="3175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CECE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449924" y="433085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2984" y="0"/>
                  </a:moveTo>
                  <a:lnTo>
                    <a:pt x="393" y="977"/>
                  </a:lnTo>
                  <a:lnTo>
                    <a:pt x="317" y="2400"/>
                  </a:lnTo>
                  <a:lnTo>
                    <a:pt x="0" y="6667"/>
                  </a:lnTo>
                  <a:lnTo>
                    <a:pt x="1193" y="5714"/>
                  </a:lnTo>
                  <a:lnTo>
                    <a:pt x="4699" y="287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9AC2D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2006328" y="43364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838" y="431"/>
                  </a:lnTo>
                  <a:lnTo>
                    <a:pt x="1092" y="584"/>
                  </a:lnTo>
                  <a:lnTo>
                    <a:pt x="292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7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497071" y="433420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0" y="0"/>
                  </a:moveTo>
                  <a:lnTo>
                    <a:pt x="292" y="3276"/>
                  </a:lnTo>
                  <a:lnTo>
                    <a:pt x="3822" y="5092"/>
                  </a:lnTo>
                  <a:lnTo>
                    <a:pt x="6883" y="3568"/>
                  </a:lnTo>
                  <a:lnTo>
                    <a:pt x="1714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79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231521" y="433878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 extrusionOk="0">
                  <a:moveTo>
                    <a:pt x="5105" y="0"/>
                  </a:moveTo>
                  <a:lnTo>
                    <a:pt x="3822" y="596"/>
                  </a:lnTo>
                  <a:lnTo>
                    <a:pt x="0" y="2336"/>
                  </a:lnTo>
                  <a:lnTo>
                    <a:pt x="952" y="3327"/>
                  </a:lnTo>
                  <a:lnTo>
                    <a:pt x="2768" y="5321"/>
                  </a:lnTo>
                  <a:lnTo>
                    <a:pt x="3721" y="6311"/>
                  </a:lnTo>
                  <a:lnTo>
                    <a:pt x="4038" y="4737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D6D7C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446238" y="434156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3314" y="0"/>
                  </a:moveTo>
                  <a:lnTo>
                    <a:pt x="2476" y="1752"/>
                  </a:lnTo>
                  <a:lnTo>
                    <a:pt x="800" y="5206"/>
                  </a:lnTo>
                  <a:lnTo>
                    <a:pt x="0" y="6921"/>
                  </a:lnTo>
                  <a:lnTo>
                    <a:pt x="3251" y="6489"/>
                  </a:lnTo>
                  <a:lnTo>
                    <a:pt x="4953" y="2946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A4CDD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31538" y="43472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254" y="139"/>
                  </a:lnTo>
                  <a:lnTo>
                    <a:pt x="1016" y="469"/>
                  </a:lnTo>
                  <a:lnTo>
                    <a:pt x="254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6585" y="43545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254" y="101"/>
                  </a:lnTo>
                  <a:lnTo>
                    <a:pt x="1016" y="507"/>
                  </a:lnTo>
                  <a:lnTo>
                    <a:pt x="25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2C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3831078" y="435216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 extrusionOk="0">
                  <a:moveTo>
                    <a:pt x="4660" y="0"/>
                  </a:moveTo>
                  <a:lnTo>
                    <a:pt x="876" y="1092"/>
                  </a:lnTo>
                  <a:lnTo>
                    <a:pt x="0" y="4190"/>
                  </a:lnTo>
                  <a:lnTo>
                    <a:pt x="1854" y="3721"/>
                  </a:lnTo>
                  <a:lnTo>
                    <a:pt x="7429" y="2184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B9BB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438407" y="4352715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 extrusionOk="0">
                  <a:moveTo>
                    <a:pt x="6629" y="0"/>
                  </a:moveTo>
                  <a:lnTo>
                    <a:pt x="3682" y="4152"/>
                  </a:lnTo>
                  <a:lnTo>
                    <a:pt x="431" y="8445"/>
                  </a:lnTo>
                  <a:lnTo>
                    <a:pt x="0" y="13728"/>
                  </a:lnTo>
                  <a:lnTo>
                    <a:pt x="6883" y="16382"/>
                  </a:lnTo>
                  <a:lnTo>
                    <a:pt x="11074" y="4432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98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1902861" y="4352932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39" h="8254" extrusionOk="0">
                  <a:moveTo>
                    <a:pt x="15151" y="0"/>
                  </a:moveTo>
                  <a:lnTo>
                    <a:pt x="0" y="901"/>
                  </a:lnTo>
                  <a:lnTo>
                    <a:pt x="1638" y="7645"/>
                  </a:lnTo>
                  <a:lnTo>
                    <a:pt x="5829" y="7505"/>
                  </a:lnTo>
                  <a:lnTo>
                    <a:pt x="10058" y="7251"/>
                  </a:lnTo>
                  <a:lnTo>
                    <a:pt x="14249" y="6883"/>
                  </a:lnTo>
                  <a:lnTo>
                    <a:pt x="15151" y="0"/>
                  </a:lnTo>
                  <a:close/>
                </a:path>
              </a:pathLst>
            </a:custGeom>
            <a:solidFill>
              <a:srgbClr val="C0C1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053579" y="435810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 extrusionOk="0">
                  <a:moveTo>
                    <a:pt x="0" y="0"/>
                  </a:moveTo>
                  <a:lnTo>
                    <a:pt x="723" y="406"/>
                  </a:lnTo>
                  <a:lnTo>
                    <a:pt x="1498" y="762"/>
                  </a:lnTo>
                  <a:lnTo>
                    <a:pt x="1130" y="584"/>
                  </a:lnTo>
                  <a:lnTo>
                    <a:pt x="368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C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813083" y="435395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 extrusionOk="0">
                  <a:moveTo>
                    <a:pt x="4622" y="0"/>
                  </a:moveTo>
                  <a:lnTo>
                    <a:pt x="1193" y="1054"/>
                  </a:lnTo>
                  <a:lnTo>
                    <a:pt x="0" y="7099"/>
                  </a:lnTo>
                  <a:lnTo>
                    <a:pt x="3822" y="7467"/>
                  </a:lnTo>
                  <a:lnTo>
                    <a:pt x="7251" y="6413"/>
                  </a:lnTo>
                  <a:lnTo>
                    <a:pt x="10236" y="389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8BB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1025132" y="4361088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5321" y="0"/>
                  </a:moveTo>
                  <a:lnTo>
                    <a:pt x="0" y="4152"/>
                  </a:lnTo>
                  <a:lnTo>
                    <a:pt x="3098" y="6629"/>
                  </a:lnTo>
                  <a:lnTo>
                    <a:pt x="6515" y="7505"/>
                  </a:lnTo>
                  <a:lnTo>
                    <a:pt x="10350" y="6743"/>
                  </a:lnTo>
                  <a:lnTo>
                    <a:pt x="8737" y="876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4C5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4037799" y="436349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1638" y="0"/>
                  </a:moveTo>
                  <a:lnTo>
                    <a:pt x="0" y="2984"/>
                  </a:lnTo>
                  <a:lnTo>
                    <a:pt x="1739" y="6477"/>
                  </a:lnTo>
                  <a:lnTo>
                    <a:pt x="5029" y="6807"/>
                  </a:lnTo>
                  <a:lnTo>
                    <a:pt x="2476" y="171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8A6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31715" y="436662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022" y="0"/>
                  </a:moveTo>
                  <a:lnTo>
                    <a:pt x="0" y="1638"/>
                  </a:lnTo>
                  <a:lnTo>
                    <a:pt x="5105" y="4368"/>
                  </a:lnTo>
                  <a:lnTo>
                    <a:pt x="6781" y="5283"/>
                  </a:lnTo>
                  <a:lnTo>
                    <a:pt x="6515" y="189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6A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2155477" y="43662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 extrusionOk="0">
                  <a:moveTo>
                    <a:pt x="3467" y="0"/>
                  </a:moveTo>
                  <a:lnTo>
                    <a:pt x="114" y="2006"/>
                  </a:lnTo>
                  <a:lnTo>
                    <a:pt x="0" y="5397"/>
                  </a:lnTo>
                  <a:lnTo>
                    <a:pt x="1638" y="4444"/>
                  </a:lnTo>
                  <a:lnTo>
                    <a:pt x="4889" y="2514"/>
                  </a:lnTo>
                  <a:lnTo>
                    <a:pt x="6489" y="1536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95B8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044693" y="437212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6159" y="0"/>
                  </a:moveTo>
                  <a:lnTo>
                    <a:pt x="292" y="1422"/>
                  </a:lnTo>
                  <a:lnTo>
                    <a:pt x="0" y="3390"/>
                  </a:lnTo>
                  <a:lnTo>
                    <a:pt x="5321" y="5905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B5B7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241540" y="437249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838"/>
                  </a:moveTo>
                  <a:lnTo>
                    <a:pt x="254" y="215"/>
                  </a:lnTo>
                  <a:lnTo>
                    <a:pt x="368" y="0"/>
                  </a:lnTo>
                  <a:lnTo>
                    <a:pt x="76" y="622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B4B5A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4042970" y="437460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 extrusionOk="0">
                  <a:moveTo>
                    <a:pt x="0" y="0"/>
                  </a:moveTo>
                  <a:lnTo>
                    <a:pt x="0" y="1562"/>
                  </a:lnTo>
                  <a:lnTo>
                    <a:pt x="114" y="6261"/>
                  </a:lnTo>
                  <a:lnTo>
                    <a:pt x="3175" y="6667"/>
                  </a:lnTo>
                  <a:lnTo>
                    <a:pt x="762" y="1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1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4963039" y="4375406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5" extrusionOk="0">
                  <a:moveTo>
                    <a:pt x="5384" y="0"/>
                  </a:moveTo>
                  <a:lnTo>
                    <a:pt x="4140" y="876"/>
                  </a:lnTo>
                  <a:lnTo>
                    <a:pt x="393" y="3606"/>
                  </a:lnTo>
                  <a:lnTo>
                    <a:pt x="0" y="10528"/>
                  </a:lnTo>
                  <a:lnTo>
                    <a:pt x="11798" y="5791"/>
                  </a:lnTo>
                  <a:lnTo>
                    <a:pt x="7785" y="660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B7B9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54286" y="437824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 extrusionOk="0">
                  <a:moveTo>
                    <a:pt x="3975" y="0"/>
                  </a:moveTo>
                  <a:lnTo>
                    <a:pt x="0" y="5461"/>
                  </a:lnTo>
                  <a:lnTo>
                    <a:pt x="1054" y="8737"/>
                  </a:lnTo>
                  <a:lnTo>
                    <a:pt x="7175" y="9906"/>
                  </a:lnTo>
                  <a:lnTo>
                    <a:pt x="7619" y="6083"/>
                  </a:lnTo>
                  <a:lnTo>
                    <a:pt x="6565" y="280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90BFD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195702" y="4385423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 extrusionOk="0">
                  <a:moveTo>
                    <a:pt x="10795" y="0"/>
                  </a:moveTo>
                  <a:lnTo>
                    <a:pt x="6896" y="38"/>
                  </a:lnTo>
                  <a:lnTo>
                    <a:pt x="0" y="1422"/>
                  </a:lnTo>
                  <a:lnTo>
                    <a:pt x="952" y="6705"/>
                  </a:lnTo>
                  <a:lnTo>
                    <a:pt x="4813" y="9436"/>
                  </a:lnTo>
                  <a:lnTo>
                    <a:pt x="13157" y="4889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B0B1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581673" y="438644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 extrusionOk="0">
                  <a:moveTo>
                    <a:pt x="0" y="0"/>
                  </a:moveTo>
                  <a:lnTo>
                    <a:pt x="952" y="1676"/>
                  </a:lnTo>
                  <a:lnTo>
                    <a:pt x="3746" y="6667"/>
                  </a:lnTo>
                  <a:lnTo>
                    <a:pt x="5168" y="3606"/>
                  </a:lnTo>
                  <a:lnTo>
                    <a:pt x="3238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D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674676" y="438542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 extrusionOk="0">
                  <a:moveTo>
                    <a:pt x="0" y="0"/>
                  </a:moveTo>
                  <a:lnTo>
                    <a:pt x="660" y="3136"/>
                  </a:lnTo>
                  <a:lnTo>
                    <a:pt x="2260" y="3060"/>
                  </a:lnTo>
                  <a:lnTo>
                    <a:pt x="5461" y="2844"/>
                  </a:lnTo>
                  <a:lnTo>
                    <a:pt x="7061" y="2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B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219644" y="4386150"/>
              <a:ext cx="20320" cy="9525"/>
            </a:xfrm>
            <a:custGeom>
              <a:avLst/>
              <a:gdLst/>
              <a:ahLst/>
              <a:cxnLst/>
              <a:rect l="l" t="t" r="r" b="b"/>
              <a:pathLst>
                <a:path w="20319" h="9525" extrusionOk="0">
                  <a:moveTo>
                    <a:pt x="2400" y="0"/>
                  </a:moveTo>
                  <a:lnTo>
                    <a:pt x="0" y="6489"/>
                  </a:lnTo>
                  <a:lnTo>
                    <a:pt x="6553" y="6591"/>
                  </a:lnTo>
                  <a:lnTo>
                    <a:pt x="14427" y="9004"/>
                  </a:lnTo>
                  <a:lnTo>
                    <a:pt x="20002" y="4406"/>
                  </a:lnTo>
                  <a:lnTo>
                    <a:pt x="14859" y="660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8E9F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58552" y="4393149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60" h="15875" extrusionOk="0">
                  <a:moveTo>
                    <a:pt x="2730" y="0"/>
                  </a:moveTo>
                  <a:lnTo>
                    <a:pt x="0" y="4559"/>
                  </a:lnTo>
                  <a:lnTo>
                    <a:pt x="3352" y="15519"/>
                  </a:lnTo>
                  <a:lnTo>
                    <a:pt x="9652" y="13766"/>
                  </a:lnTo>
                  <a:lnTo>
                    <a:pt x="9804" y="8305"/>
                  </a:lnTo>
                  <a:lnTo>
                    <a:pt x="7467" y="2882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90B5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585389" y="439711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2628" y="5105"/>
                  </a:lnTo>
                  <a:lnTo>
                    <a:pt x="3467" y="6807"/>
                  </a:lnTo>
                  <a:lnTo>
                    <a:pt x="4991" y="3822"/>
                  </a:lnTo>
                  <a:lnTo>
                    <a:pt x="3238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3696243" y="439843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 extrusionOk="0">
                  <a:moveTo>
                    <a:pt x="0" y="838"/>
                  </a:moveTo>
                  <a:lnTo>
                    <a:pt x="1638" y="215"/>
                  </a:lnTo>
                  <a:lnTo>
                    <a:pt x="2146" y="0"/>
                  </a:lnTo>
                  <a:lnTo>
                    <a:pt x="1638" y="215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A3A6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589105" y="440855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0" y="0"/>
                  </a:moveTo>
                  <a:lnTo>
                    <a:pt x="1016" y="5943"/>
                  </a:lnTo>
                  <a:lnTo>
                    <a:pt x="6235" y="3136"/>
                  </a:lnTo>
                  <a:lnTo>
                    <a:pt x="590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B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913898" y="4404843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5283" y="0"/>
                  </a:moveTo>
                  <a:lnTo>
                    <a:pt x="0" y="4190"/>
                  </a:lnTo>
                  <a:lnTo>
                    <a:pt x="3060" y="6667"/>
                  </a:lnTo>
                  <a:lnTo>
                    <a:pt x="6515" y="7505"/>
                  </a:lnTo>
                  <a:lnTo>
                    <a:pt x="10312" y="6629"/>
                  </a:lnTo>
                  <a:lnTo>
                    <a:pt x="8712" y="800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7B3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078835" y="441201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 extrusionOk="0">
                  <a:moveTo>
                    <a:pt x="5676" y="0"/>
                  </a:moveTo>
                  <a:lnTo>
                    <a:pt x="2184" y="38"/>
                  </a:lnTo>
                  <a:lnTo>
                    <a:pt x="0" y="3352"/>
                  </a:lnTo>
                  <a:lnTo>
                    <a:pt x="1269" y="6375"/>
                  </a:lnTo>
                  <a:lnTo>
                    <a:pt x="2400" y="4813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C3C5A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765179" y="4411256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4" h="15875" extrusionOk="0">
                  <a:moveTo>
                    <a:pt x="3390" y="0"/>
                  </a:moveTo>
                  <a:lnTo>
                    <a:pt x="0" y="4483"/>
                  </a:lnTo>
                  <a:lnTo>
                    <a:pt x="4013" y="15341"/>
                  </a:lnTo>
                  <a:lnTo>
                    <a:pt x="10350" y="13512"/>
                  </a:lnTo>
                  <a:lnTo>
                    <a:pt x="9690" y="8343"/>
                  </a:lnTo>
                  <a:lnTo>
                    <a:pt x="8343" y="2628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8FB3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3656751" y="440804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 extrusionOk="0">
                  <a:moveTo>
                    <a:pt x="3898" y="0"/>
                  </a:moveTo>
                  <a:lnTo>
                    <a:pt x="800" y="1346"/>
                  </a:lnTo>
                  <a:lnTo>
                    <a:pt x="0" y="6959"/>
                  </a:lnTo>
                  <a:lnTo>
                    <a:pt x="4330" y="7937"/>
                  </a:lnTo>
                  <a:lnTo>
                    <a:pt x="7391" y="6591"/>
                  </a:lnTo>
                  <a:lnTo>
                    <a:pt x="9258" y="294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6C79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571326" y="4413694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6553" y="0"/>
                  </a:moveTo>
                  <a:lnTo>
                    <a:pt x="3098" y="838"/>
                  </a:lnTo>
                  <a:lnTo>
                    <a:pt x="0" y="3136"/>
                  </a:lnTo>
                  <a:lnTo>
                    <a:pt x="5397" y="7404"/>
                  </a:lnTo>
                  <a:lnTo>
                    <a:pt x="8851" y="6553"/>
                  </a:lnTo>
                  <a:lnTo>
                    <a:pt x="10350" y="584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B7C6C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553255" y="4417444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 extrusionOk="0">
                  <a:moveTo>
                    <a:pt x="8851" y="0"/>
                  </a:moveTo>
                  <a:lnTo>
                    <a:pt x="4114" y="520"/>
                  </a:lnTo>
                  <a:lnTo>
                    <a:pt x="0" y="2882"/>
                  </a:lnTo>
                  <a:lnTo>
                    <a:pt x="2946" y="7289"/>
                  </a:lnTo>
                  <a:lnTo>
                    <a:pt x="14643" y="6959"/>
                  </a:lnTo>
                  <a:lnTo>
                    <a:pt x="13512" y="292"/>
                  </a:lnTo>
                  <a:lnTo>
                    <a:pt x="8851" y="0"/>
                  </a:lnTo>
                  <a:close/>
                </a:path>
              </a:pathLst>
            </a:custGeom>
            <a:solidFill>
              <a:srgbClr val="A2B0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203246" y="4423351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5" extrusionOk="0">
                  <a:moveTo>
                    <a:pt x="7581" y="0"/>
                  </a:moveTo>
                  <a:lnTo>
                    <a:pt x="1092" y="1828"/>
                  </a:lnTo>
                  <a:lnTo>
                    <a:pt x="0" y="18478"/>
                  </a:lnTo>
                  <a:lnTo>
                    <a:pt x="7581" y="19672"/>
                  </a:lnTo>
                  <a:lnTo>
                    <a:pt x="7797" y="13081"/>
                  </a:lnTo>
                  <a:lnTo>
                    <a:pt x="7581" y="6527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99B4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527716" y="4420985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20" extrusionOk="0">
                  <a:moveTo>
                    <a:pt x="11404" y="0"/>
                  </a:moveTo>
                  <a:lnTo>
                    <a:pt x="5461" y="406"/>
                  </a:lnTo>
                  <a:lnTo>
                    <a:pt x="0" y="2768"/>
                  </a:lnTo>
                  <a:lnTo>
                    <a:pt x="3860" y="7099"/>
                  </a:lnTo>
                  <a:lnTo>
                    <a:pt x="16573" y="7429"/>
                  </a:lnTo>
                  <a:lnTo>
                    <a:pt x="17272" y="762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rgbClr val="A5B4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127021" y="4421342"/>
              <a:ext cx="41910" cy="5080"/>
            </a:xfrm>
            <a:custGeom>
              <a:avLst/>
              <a:gdLst/>
              <a:ahLst/>
              <a:cxnLst/>
              <a:rect l="l" t="t" r="r" b="b"/>
              <a:pathLst>
                <a:path w="41910" h="5079" extrusionOk="0">
                  <a:moveTo>
                    <a:pt x="18380" y="0"/>
                  </a:moveTo>
                  <a:lnTo>
                    <a:pt x="9062" y="907"/>
                  </a:lnTo>
                  <a:lnTo>
                    <a:pt x="0" y="3322"/>
                  </a:lnTo>
                  <a:lnTo>
                    <a:pt x="10400" y="4526"/>
                  </a:lnTo>
                  <a:lnTo>
                    <a:pt x="20862" y="4892"/>
                  </a:lnTo>
                  <a:lnTo>
                    <a:pt x="31339" y="4556"/>
                  </a:lnTo>
                  <a:lnTo>
                    <a:pt x="41783" y="3652"/>
                  </a:lnTo>
                  <a:lnTo>
                    <a:pt x="37084" y="1430"/>
                  </a:lnTo>
                  <a:lnTo>
                    <a:pt x="27778" y="281"/>
                  </a:lnTo>
                  <a:lnTo>
                    <a:pt x="18380" y="0"/>
                  </a:lnTo>
                  <a:close/>
                </a:path>
              </a:pathLst>
            </a:custGeom>
            <a:solidFill>
              <a:srgbClr val="B2C4C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925819" y="442550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1638" y="0"/>
                  </a:moveTo>
                  <a:lnTo>
                    <a:pt x="0" y="2984"/>
                  </a:lnTo>
                  <a:lnTo>
                    <a:pt x="1752" y="6515"/>
                  </a:lnTo>
                  <a:lnTo>
                    <a:pt x="4991" y="6883"/>
                  </a:lnTo>
                  <a:lnTo>
                    <a:pt x="4152" y="5130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0C1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940892" y="4431186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20" extrusionOk="0">
                  <a:moveTo>
                    <a:pt x="4660" y="0"/>
                  </a:moveTo>
                  <a:lnTo>
                    <a:pt x="0" y="2184"/>
                  </a:lnTo>
                  <a:lnTo>
                    <a:pt x="3238" y="6299"/>
                  </a:lnTo>
                  <a:lnTo>
                    <a:pt x="7251" y="7175"/>
                  </a:lnTo>
                  <a:lnTo>
                    <a:pt x="12026" y="4838"/>
                  </a:lnTo>
                  <a:lnTo>
                    <a:pt x="8636" y="901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C7C8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361617" y="443705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 extrusionOk="0">
                  <a:moveTo>
                    <a:pt x="8013" y="0"/>
                  </a:moveTo>
                  <a:lnTo>
                    <a:pt x="2006" y="1155"/>
                  </a:lnTo>
                  <a:lnTo>
                    <a:pt x="0" y="1524"/>
                  </a:lnTo>
                  <a:lnTo>
                    <a:pt x="2768" y="3746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C0BF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3860733" y="443723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 extrusionOk="0">
                  <a:moveTo>
                    <a:pt x="0" y="0"/>
                  </a:moveTo>
                  <a:lnTo>
                    <a:pt x="431" y="215"/>
                  </a:lnTo>
                  <a:lnTo>
                    <a:pt x="1790" y="876"/>
                  </a:lnTo>
                  <a:lnTo>
                    <a:pt x="952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6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276224" y="443836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 extrusionOk="0">
                  <a:moveTo>
                    <a:pt x="2984" y="0"/>
                  </a:moveTo>
                  <a:lnTo>
                    <a:pt x="0" y="4406"/>
                  </a:lnTo>
                  <a:lnTo>
                    <a:pt x="6743" y="5422"/>
                  </a:lnTo>
                  <a:lnTo>
                    <a:pt x="5245" y="33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DC5C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462426" y="4440038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 extrusionOk="0">
                  <a:moveTo>
                    <a:pt x="622" y="0"/>
                  </a:moveTo>
                  <a:lnTo>
                    <a:pt x="444" y="1562"/>
                  </a:lnTo>
                  <a:lnTo>
                    <a:pt x="0" y="6299"/>
                  </a:lnTo>
                  <a:lnTo>
                    <a:pt x="3060" y="6997"/>
                  </a:lnTo>
                  <a:lnTo>
                    <a:pt x="1206" y="1739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98BFC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4440410" y="444189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 extrusionOk="0">
                  <a:moveTo>
                    <a:pt x="0" y="0"/>
                  </a:moveTo>
                  <a:lnTo>
                    <a:pt x="330" y="698"/>
                  </a:lnTo>
                  <a:lnTo>
                    <a:pt x="406" y="952"/>
                  </a:lnTo>
                  <a:lnTo>
                    <a:pt x="330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7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198620" y="4445248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70" extrusionOk="0">
                  <a:moveTo>
                    <a:pt x="6705" y="0"/>
                  </a:moveTo>
                  <a:lnTo>
                    <a:pt x="1168" y="2438"/>
                  </a:lnTo>
                  <a:lnTo>
                    <a:pt x="0" y="7137"/>
                  </a:lnTo>
                  <a:lnTo>
                    <a:pt x="3505" y="11112"/>
                  </a:lnTo>
                  <a:lnTo>
                    <a:pt x="7111" y="13627"/>
                  </a:lnTo>
                  <a:lnTo>
                    <a:pt x="10350" y="9804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A9AD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208493" y="444768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 extrusionOk="0">
                  <a:moveTo>
                    <a:pt x="2298" y="0"/>
                  </a:moveTo>
                  <a:lnTo>
                    <a:pt x="0" y="5575"/>
                  </a:lnTo>
                  <a:lnTo>
                    <a:pt x="7505" y="12636"/>
                  </a:lnTo>
                  <a:lnTo>
                    <a:pt x="12979" y="10642"/>
                  </a:lnTo>
                  <a:lnTo>
                    <a:pt x="11772" y="5321"/>
                  </a:lnTo>
                  <a:lnTo>
                    <a:pt x="7759" y="914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A3B6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282745" y="444732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1676" y="0"/>
                  </a:moveTo>
                  <a:lnTo>
                    <a:pt x="0" y="2882"/>
                  </a:lnTo>
                  <a:lnTo>
                    <a:pt x="1638" y="6413"/>
                  </a:lnTo>
                  <a:lnTo>
                    <a:pt x="4876" y="6921"/>
                  </a:lnTo>
                  <a:lnTo>
                    <a:pt x="4076" y="5207"/>
                  </a:lnTo>
                  <a:lnTo>
                    <a:pt x="2476" y="171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9CBC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1316808" y="4449471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 extrusionOk="0">
                  <a:moveTo>
                    <a:pt x="5537" y="0"/>
                  </a:moveTo>
                  <a:lnTo>
                    <a:pt x="0" y="3428"/>
                  </a:lnTo>
                  <a:lnTo>
                    <a:pt x="4521" y="7645"/>
                  </a:lnTo>
                  <a:lnTo>
                    <a:pt x="13157" y="7645"/>
                  </a:lnTo>
                  <a:lnTo>
                    <a:pt x="17818" y="3606"/>
                  </a:lnTo>
                  <a:lnTo>
                    <a:pt x="12280" y="368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C0D3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577947" y="4449988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 extrusionOk="0">
                  <a:moveTo>
                    <a:pt x="4051" y="0"/>
                  </a:moveTo>
                  <a:lnTo>
                    <a:pt x="114" y="431"/>
                  </a:lnTo>
                  <a:lnTo>
                    <a:pt x="0" y="3276"/>
                  </a:lnTo>
                  <a:lnTo>
                    <a:pt x="1828" y="3898"/>
                  </a:lnTo>
                  <a:lnTo>
                    <a:pt x="5473" y="5092"/>
                  </a:lnTo>
                  <a:lnTo>
                    <a:pt x="7289" y="5714"/>
                  </a:lnTo>
                  <a:lnTo>
                    <a:pt x="10210" y="4152"/>
                  </a:lnTo>
                  <a:lnTo>
                    <a:pt x="7404" y="1231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4C4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3313814" y="4448962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89" extrusionOk="0">
                  <a:moveTo>
                    <a:pt x="4953" y="0"/>
                  </a:moveTo>
                  <a:lnTo>
                    <a:pt x="0" y="2806"/>
                  </a:lnTo>
                  <a:lnTo>
                    <a:pt x="3124" y="6959"/>
                  </a:lnTo>
                  <a:lnTo>
                    <a:pt x="10414" y="8382"/>
                  </a:lnTo>
                  <a:lnTo>
                    <a:pt x="14173" y="4267"/>
                  </a:lnTo>
                  <a:lnTo>
                    <a:pt x="9690" y="508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D3D5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962941" y="4458326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 extrusionOk="0">
                  <a:moveTo>
                    <a:pt x="0" y="0"/>
                  </a:moveTo>
                  <a:lnTo>
                    <a:pt x="3060" y="8382"/>
                  </a:lnTo>
                  <a:lnTo>
                    <a:pt x="4038" y="5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5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973617" y="4457851"/>
              <a:ext cx="45085" cy="83185"/>
            </a:xfrm>
            <a:custGeom>
              <a:avLst/>
              <a:gdLst/>
              <a:ahLst/>
              <a:cxnLst/>
              <a:rect l="l" t="t" r="r" b="b"/>
              <a:pathLst>
                <a:path w="45084" h="83185" extrusionOk="0">
                  <a:moveTo>
                    <a:pt x="7327" y="0"/>
                  </a:moveTo>
                  <a:lnTo>
                    <a:pt x="0" y="76"/>
                  </a:lnTo>
                  <a:lnTo>
                    <a:pt x="2362" y="4051"/>
                  </a:lnTo>
                  <a:lnTo>
                    <a:pt x="7543" y="7505"/>
                  </a:lnTo>
                  <a:lnTo>
                    <a:pt x="11988" y="11811"/>
                  </a:lnTo>
                  <a:lnTo>
                    <a:pt x="15189" y="17233"/>
                  </a:lnTo>
                  <a:lnTo>
                    <a:pt x="17526" y="18656"/>
                  </a:lnTo>
                  <a:lnTo>
                    <a:pt x="33045" y="19354"/>
                  </a:lnTo>
                  <a:lnTo>
                    <a:pt x="38582" y="25247"/>
                  </a:lnTo>
                  <a:lnTo>
                    <a:pt x="33310" y="33298"/>
                  </a:lnTo>
                  <a:lnTo>
                    <a:pt x="26569" y="39993"/>
                  </a:lnTo>
                  <a:lnTo>
                    <a:pt x="18860" y="45691"/>
                  </a:lnTo>
                  <a:lnTo>
                    <a:pt x="10680" y="50749"/>
                  </a:lnTo>
                  <a:lnTo>
                    <a:pt x="15303" y="69303"/>
                  </a:lnTo>
                  <a:lnTo>
                    <a:pt x="3314" y="69443"/>
                  </a:lnTo>
                  <a:lnTo>
                    <a:pt x="1388" y="74988"/>
                  </a:lnTo>
                  <a:lnTo>
                    <a:pt x="2017" y="80246"/>
                  </a:lnTo>
                  <a:lnTo>
                    <a:pt x="5216" y="83154"/>
                  </a:lnTo>
                  <a:lnTo>
                    <a:pt x="10998" y="81648"/>
                  </a:lnTo>
                  <a:lnTo>
                    <a:pt x="13474" y="76073"/>
                  </a:lnTo>
                  <a:lnTo>
                    <a:pt x="17195" y="69215"/>
                  </a:lnTo>
                  <a:lnTo>
                    <a:pt x="21309" y="61201"/>
                  </a:lnTo>
                  <a:lnTo>
                    <a:pt x="24780" y="55337"/>
                  </a:lnTo>
                  <a:lnTo>
                    <a:pt x="29276" y="50496"/>
                  </a:lnTo>
                  <a:lnTo>
                    <a:pt x="35407" y="47510"/>
                  </a:lnTo>
                  <a:lnTo>
                    <a:pt x="41605" y="60337"/>
                  </a:lnTo>
                  <a:lnTo>
                    <a:pt x="43037" y="53402"/>
                  </a:lnTo>
                  <a:lnTo>
                    <a:pt x="44015" y="46391"/>
                  </a:lnTo>
                  <a:lnTo>
                    <a:pt x="44644" y="39340"/>
                  </a:lnTo>
                  <a:lnTo>
                    <a:pt x="45034" y="32283"/>
                  </a:lnTo>
                  <a:lnTo>
                    <a:pt x="43649" y="26263"/>
                  </a:lnTo>
                  <a:lnTo>
                    <a:pt x="40182" y="19456"/>
                  </a:lnTo>
                  <a:lnTo>
                    <a:pt x="39814" y="15417"/>
                  </a:lnTo>
                  <a:lnTo>
                    <a:pt x="37045" y="8343"/>
                  </a:lnTo>
                  <a:lnTo>
                    <a:pt x="32423" y="8420"/>
                  </a:lnTo>
                  <a:lnTo>
                    <a:pt x="27762" y="8750"/>
                  </a:lnTo>
                  <a:lnTo>
                    <a:pt x="22847" y="8496"/>
                  </a:lnTo>
                  <a:lnTo>
                    <a:pt x="18948" y="5689"/>
                  </a:lnTo>
                  <a:lnTo>
                    <a:pt x="13804" y="2806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4EB3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8225" y="445763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 extrusionOk="0">
                  <a:moveTo>
                    <a:pt x="2882" y="0"/>
                  </a:moveTo>
                  <a:lnTo>
                    <a:pt x="0" y="2006"/>
                  </a:lnTo>
                  <a:lnTo>
                    <a:pt x="1816" y="2590"/>
                  </a:lnTo>
                  <a:lnTo>
                    <a:pt x="7353" y="4444"/>
                  </a:lnTo>
                  <a:lnTo>
                    <a:pt x="6629" y="132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9CA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247915" y="445774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 extrusionOk="0">
                  <a:moveTo>
                    <a:pt x="2692" y="0"/>
                  </a:moveTo>
                  <a:lnTo>
                    <a:pt x="0" y="5067"/>
                  </a:lnTo>
                  <a:lnTo>
                    <a:pt x="7429" y="13042"/>
                  </a:lnTo>
                  <a:lnTo>
                    <a:pt x="12636" y="10490"/>
                  </a:lnTo>
                  <a:lnTo>
                    <a:pt x="12052" y="5029"/>
                  </a:lnTo>
                  <a:lnTo>
                    <a:pt x="7937" y="1016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EC4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992560" y="4459499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20" extrusionOk="0">
                  <a:moveTo>
                    <a:pt x="3136" y="0"/>
                  </a:moveTo>
                  <a:lnTo>
                    <a:pt x="0" y="4038"/>
                  </a:lnTo>
                  <a:lnTo>
                    <a:pt x="3898" y="6845"/>
                  </a:lnTo>
                  <a:lnTo>
                    <a:pt x="8813" y="7099"/>
                  </a:lnTo>
                  <a:lnTo>
                    <a:pt x="13474" y="6769"/>
                  </a:lnTo>
                  <a:lnTo>
                    <a:pt x="14541" y="101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5C6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010668" y="446619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 extrusionOk="0">
                  <a:moveTo>
                    <a:pt x="0" y="0"/>
                  </a:moveTo>
                  <a:lnTo>
                    <a:pt x="2082" y="5283"/>
                  </a:lnTo>
                  <a:lnTo>
                    <a:pt x="2768" y="7073"/>
                  </a:lnTo>
                  <a:lnTo>
                    <a:pt x="2844" y="5461"/>
                  </a:lnTo>
                  <a:lnTo>
                    <a:pt x="2946" y="2298"/>
                  </a:lnTo>
                  <a:lnTo>
                    <a:pt x="2984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7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280375" y="4468493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 extrusionOk="0">
                  <a:moveTo>
                    <a:pt x="4775" y="0"/>
                  </a:moveTo>
                  <a:lnTo>
                    <a:pt x="0" y="2146"/>
                  </a:lnTo>
                  <a:lnTo>
                    <a:pt x="292" y="7835"/>
                  </a:lnTo>
                  <a:lnTo>
                    <a:pt x="7137" y="10312"/>
                  </a:lnTo>
                  <a:lnTo>
                    <a:pt x="10896" y="5930"/>
                  </a:lnTo>
                  <a:lnTo>
                    <a:pt x="8382" y="1269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4A6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4571019" y="4473045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60" h="7620" extrusionOk="0">
                  <a:moveTo>
                    <a:pt x="0" y="0"/>
                  </a:moveTo>
                  <a:lnTo>
                    <a:pt x="8042" y="4907"/>
                  </a:lnTo>
                  <a:lnTo>
                    <a:pt x="16873" y="7513"/>
                  </a:lnTo>
                  <a:lnTo>
                    <a:pt x="26012" y="7445"/>
                  </a:lnTo>
                  <a:lnTo>
                    <a:pt x="34975" y="4330"/>
                  </a:lnTo>
                  <a:lnTo>
                    <a:pt x="26174" y="3571"/>
                  </a:lnTo>
                  <a:lnTo>
                    <a:pt x="17421" y="2574"/>
                  </a:lnTo>
                  <a:lnTo>
                    <a:pt x="8701" y="1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BDC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13801" y="447730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876" y="1676"/>
                  </a:lnTo>
                  <a:lnTo>
                    <a:pt x="2628" y="5105"/>
                  </a:lnTo>
                  <a:lnTo>
                    <a:pt x="3467" y="6807"/>
                  </a:lnTo>
                  <a:lnTo>
                    <a:pt x="5067" y="3784"/>
                  </a:lnTo>
                  <a:lnTo>
                    <a:pt x="3238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7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249081" y="447789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0"/>
                  </a:moveTo>
                  <a:lnTo>
                    <a:pt x="76" y="1092"/>
                  </a:lnTo>
                  <a:lnTo>
                    <a:pt x="177" y="838"/>
                  </a:lnTo>
                  <a:lnTo>
                    <a:pt x="469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110861" y="4482919"/>
              <a:ext cx="48260" cy="22225"/>
            </a:xfrm>
            <a:custGeom>
              <a:avLst/>
              <a:gdLst/>
              <a:ahLst/>
              <a:cxnLst/>
              <a:rect l="l" t="t" r="r" b="b"/>
              <a:pathLst>
                <a:path w="48259" h="22225" extrusionOk="0">
                  <a:moveTo>
                    <a:pt x="36652" y="0"/>
                  </a:moveTo>
                  <a:lnTo>
                    <a:pt x="0" y="7353"/>
                  </a:lnTo>
                  <a:lnTo>
                    <a:pt x="6045" y="7683"/>
                  </a:lnTo>
                  <a:lnTo>
                    <a:pt x="12090" y="7899"/>
                  </a:lnTo>
                  <a:lnTo>
                    <a:pt x="18135" y="8420"/>
                  </a:lnTo>
                  <a:lnTo>
                    <a:pt x="19519" y="15887"/>
                  </a:lnTo>
                  <a:lnTo>
                    <a:pt x="26535" y="18184"/>
                  </a:lnTo>
                  <a:lnTo>
                    <a:pt x="33823" y="20756"/>
                  </a:lnTo>
                  <a:lnTo>
                    <a:pt x="41001" y="21640"/>
                  </a:lnTo>
                  <a:lnTo>
                    <a:pt x="47688" y="18872"/>
                  </a:lnTo>
                  <a:lnTo>
                    <a:pt x="44513" y="16179"/>
                  </a:lnTo>
                  <a:lnTo>
                    <a:pt x="40690" y="13881"/>
                  </a:lnTo>
                  <a:lnTo>
                    <a:pt x="38684" y="9804"/>
                  </a:lnTo>
                  <a:lnTo>
                    <a:pt x="38099" y="5537"/>
                  </a:lnTo>
                  <a:lnTo>
                    <a:pt x="36652" y="0"/>
                  </a:lnTo>
                  <a:close/>
                </a:path>
              </a:pathLst>
            </a:custGeom>
            <a:solidFill>
              <a:srgbClr val="F5EC3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4534661" y="448928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 extrusionOk="0">
                  <a:moveTo>
                    <a:pt x="1447" y="0"/>
                  </a:moveTo>
                  <a:lnTo>
                    <a:pt x="723" y="330"/>
                  </a:lnTo>
                  <a:lnTo>
                    <a:pt x="0" y="698"/>
                  </a:lnTo>
                  <a:lnTo>
                    <a:pt x="368" y="520"/>
                  </a:lnTo>
                  <a:lnTo>
                    <a:pt x="1092" y="19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B9C8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014239" y="449013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90" h="33020" extrusionOk="0">
                  <a:moveTo>
                    <a:pt x="4406" y="0"/>
                  </a:moveTo>
                  <a:lnTo>
                    <a:pt x="0" y="32423"/>
                  </a:lnTo>
                  <a:lnTo>
                    <a:pt x="6623" y="26585"/>
                  </a:lnTo>
                  <a:lnTo>
                    <a:pt x="8599" y="17973"/>
                  </a:lnTo>
                  <a:lnTo>
                    <a:pt x="7377" y="848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ABAE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300265" y="449454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 extrusionOk="0">
                  <a:moveTo>
                    <a:pt x="0" y="0"/>
                  </a:moveTo>
                  <a:lnTo>
                    <a:pt x="292" y="3238"/>
                  </a:lnTo>
                  <a:lnTo>
                    <a:pt x="3822" y="5067"/>
                  </a:lnTo>
                  <a:lnTo>
                    <a:pt x="6921" y="3492"/>
                  </a:lnTo>
                  <a:lnTo>
                    <a:pt x="5168" y="2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4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330687" y="4505581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 extrusionOk="0">
                  <a:moveTo>
                    <a:pt x="2730" y="0"/>
                  </a:moveTo>
                  <a:lnTo>
                    <a:pt x="0" y="6007"/>
                  </a:lnTo>
                  <a:lnTo>
                    <a:pt x="2070" y="12611"/>
                  </a:lnTo>
                  <a:lnTo>
                    <a:pt x="3898" y="18580"/>
                  </a:lnTo>
                  <a:lnTo>
                    <a:pt x="6769" y="12852"/>
                  </a:lnTo>
                  <a:lnTo>
                    <a:pt x="9575" y="4114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E8E99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1141860" y="4509588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 extrusionOk="0">
                  <a:moveTo>
                    <a:pt x="3860" y="0"/>
                  </a:moveTo>
                  <a:lnTo>
                    <a:pt x="0" y="3898"/>
                  </a:lnTo>
                  <a:lnTo>
                    <a:pt x="1270" y="8343"/>
                  </a:lnTo>
                  <a:lnTo>
                    <a:pt x="6197" y="10134"/>
                  </a:lnTo>
                  <a:lnTo>
                    <a:pt x="10414" y="10350"/>
                  </a:lnTo>
                  <a:lnTo>
                    <a:pt x="12788" y="502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949F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971758" y="45179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546" y="0"/>
                  </a:moveTo>
                  <a:lnTo>
                    <a:pt x="406" y="152"/>
                  </a:lnTo>
                  <a:lnTo>
                    <a:pt x="114" y="482"/>
                  </a:lnTo>
                  <a:lnTo>
                    <a:pt x="0" y="622"/>
                  </a:lnTo>
                  <a:lnTo>
                    <a:pt x="508" y="48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4D4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060686" y="451654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 extrusionOk="0">
                  <a:moveTo>
                    <a:pt x="1752" y="0"/>
                  </a:moveTo>
                  <a:lnTo>
                    <a:pt x="0" y="2882"/>
                  </a:lnTo>
                  <a:lnTo>
                    <a:pt x="1536" y="6451"/>
                  </a:lnTo>
                  <a:lnTo>
                    <a:pt x="4775" y="7035"/>
                  </a:lnTo>
                  <a:lnTo>
                    <a:pt x="4013" y="5283"/>
                  </a:lnTo>
                  <a:lnTo>
                    <a:pt x="2514" y="173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9FBA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861248" y="4515309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20" extrusionOk="0">
                  <a:moveTo>
                    <a:pt x="6883" y="0"/>
                  </a:moveTo>
                  <a:lnTo>
                    <a:pt x="3098" y="1155"/>
                  </a:lnTo>
                  <a:lnTo>
                    <a:pt x="0" y="4699"/>
                  </a:lnTo>
                  <a:lnTo>
                    <a:pt x="5397" y="7327"/>
                  </a:lnTo>
                  <a:lnTo>
                    <a:pt x="9182" y="6184"/>
                  </a:lnTo>
                  <a:lnTo>
                    <a:pt x="11404" y="1231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BDBE9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956999" y="4520294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 extrusionOk="0">
                  <a:moveTo>
                    <a:pt x="9220" y="0"/>
                  </a:moveTo>
                  <a:lnTo>
                    <a:pt x="3683" y="952"/>
                  </a:lnTo>
                  <a:lnTo>
                    <a:pt x="0" y="4851"/>
                  </a:lnTo>
                  <a:lnTo>
                    <a:pt x="1714" y="10680"/>
                  </a:lnTo>
                  <a:lnTo>
                    <a:pt x="4406" y="14617"/>
                  </a:lnTo>
                  <a:lnTo>
                    <a:pt x="7035" y="10096"/>
                  </a:lnTo>
                  <a:lnTo>
                    <a:pt x="8242" y="5029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3B6A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1152608" y="452303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 extrusionOk="0">
                  <a:moveTo>
                    <a:pt x="6083" y="0"/>
                  </a:moveTo>
                  <a:lnTo>
                    <a:pt x="0" y="685"/>
                  </a:lnTo>
                  <a:lnTo>
                    <a:pt x="177" y="4470"/>
                  </a:lnTo>
                  <a:lnTo>
                    <a:pt x="2184" y="7137"/>
                  </a:lnTo>
                  <a:lnTo>
                    <a:pt x="5943" y="8699"/>
                  </a:lnTo>
                  <a:lnTo>
                    <a:pt x="8089" y="2654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959F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4490505" y="45243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 extrusionOk="0">
                  <a:moveTo>
                    <a:pt x="6604" y="0"/>
                  </a:moveTo>
                  <a:lnTo>
                    <a:pt x="2006" y="1320"/>
                  </a:lnTo>
                  <a:lnTo>
                    <a:pt x="38" y="6311"/>
                  </a:lnTo>
                  <a:lnTo>
                    <a:pt x="0" y="10680"/>
                  </a:lnTo>
                  <a:lnTo>
                    <a:pt x="5283" y="12611"/>
                  </a:lnTo>
                  <a:lnTo>
                    <a:pt x="10096" y="3975"/>
                  </a:lnTo>
                  <a:lnTo>
                    <a:pt x="6604" y="0"/>
                  </a:lnTo>
                  <a:close/>
                </a:path>
              </a:pathLst>
            </a:custGeom>
            <a:solidFill>
              <a:srgbClr val="829D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995409" y="452635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 extrusionOk="0">
                  <a:moveTo>
                    <a:pt x="7683" y="0"/>
                  </a:moveTo>
                  <a:lnTo>
                    <a:pt x="2476" y="800"/>
                  </a:lnTo>
                  <a:lnTo>
                    <a:pt x="0" y="3708"/>
                  </a:lnTo>
                  <a:lnTo>
                    <a:pt x="139" y="8737"/>
                  </a:lnTo>
                  <a:lnTo>
                    <a:pt x="5054" y="8229"/>
                  </a:lnTo>
                  <a:lnTo>
                    <a:pt x="7569" y="5346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ACAE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1023382" y="452897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 extrusionOk="0">
                  <a:moveTo>
                    <a:pt x="698" y="0"/>
                  </a:moveTo>
                  <a:lnTo>
                    <a:pt x="508" y="355"/>
                  </a:lnTo>
                  <a:lnTo>
                    <a:pt x="0" y="1524"/>
                  </a:lnTo>
                  <a:lnTo>
                    <a:pt x="368" y="83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4C7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1309268" y="4526417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5" h="8889" extrusionOk="0">
                  <a:moveTo>
                    <a:pt x="5969" y="0"/>
                  </a:moveTo>
                  <a:lnTo>
                    <a:pt x="0" y="1714"/>
                  </a:lnTo>
                  <a:lnTo>
                    <a:pt x="1600" y="8267"/>
                  </a:lnTo>
                  <a:lnTo>
                    <a:pt x="13703" y="6705"/>
                  </a:lnTo>
                  <a:lnTo>
                    <a:pt x="17995" y="2959"/>
                  </a:lnTo>
                  <a:lnTo>
                    <a:pt x="12204" y="95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DADA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1815276" y="453093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 extrusionOk="0">
                  <a:moveTo>
                    <a:pt x="7035" y="0"/>
                  </a:moveTo>
                  <a:lnTo>
                    <a:pt x="5245" y="761"/>
                  </a:lnTo>
                  <a:lnTo>
                    <a:pt x="1752" y="2298"/>
                  </a:lnTo>
                  <a:lnTo>
                    <a:pt x="0" y="3098"/>
                  </a:lnTo>
                  <a:lnTo>
                    <a:pt x="2908" y="4813"/>
                  </a:lnTo>
                  <a:lnTo>
                    <a:pt x="6489" y="3238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ABB6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1828279" y="453046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29" extrusionOk="0">
                  <a:moveTo>
                    <a:pt x="7467" y="0"/>
                  </a:moveTo>
                  <a:lnTo>
                    <a:pt x="2882" y="800"/>
                  </a:lnTo>
                  <a:lnTo>
                    <a:pt x="0" y="5892"/>
                  </a:lnTo>
                  <a:lnTo>
                    <a:pt x="9118" y="10858"/>
                  </a:lnTo>
                  <a:lnTo>
                    <a:pt x="12941" y="7315"/>
                  </a:lnTo>
                  <a:lnTo>
                    <a:pt x="11341" y="32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9CB6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1161389" y="453618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0"/>
                  </a:moveTo>
                  <a:lnTo>
                    <a:pt x="368" y="698"/>
                  </a:lnTo>
                  <a:lnTo>
                    <a:pt x="508" y="914"/>
                  </a:lnTo>
                  <a:lnTo>
                    <a:pt x="368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A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87863" y="453793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 extrusionOk="0">
                  <a:moveTo>
                    <a:pt x="7721" y="0"/>
                  </a:moveTo>
                  <a:lnTo>
                    <a:pt x="2400" y="25"/>
                  </a:lnTo>
                  <a:lnTo>
                    <a:pt x="0" y="2540"/>
                  </a:lnTo>
                  <a:lnTo>
                    <a:pt x="546" y="7645"/>
                  </a:lnTo>
                  <a:lnTo>
                    <a:pt x="5537" y="7505"/>
                  </a:lnTo>
                  <a:lnTo>
                    <a:pt x="7899" y="4953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A7AA9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164995" y="454354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0"/>
                  </a:moveTo>
                  <a:lnTo>
                    <a:pt x="114" y="215"/>
                  </a:lnTo>
                  <a:lnTo>
                    <a:pt x="368" y="977"/>
                  </a:lnTo>
                  <a:lnTo>
                    <a:pt x="114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7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166525" y="455021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2654" y="5067"/>
                  </a:lnTo>
                  <a:lnTo>
                    <a:pt x="3568" y="6769"/>
                  </a:lnTo>
                  <a:lnTo>
                    <a:pt x="5067" y="3746"/>
                  </a:lnTo>
                  <a:lnTo>
                    <a:pt x="3238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0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1735345" y="455562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 extrusionOk="0">
                  <a:moveTo>
                    <a:pt x="6337" y="0"/>
                  </a:moveTo>
                  <a:lnTo>
                    <a:pt x="2908" y="952"/>
                  </a:lnTo>
                  <a:lnTo>
                    <a:pt x="0" y="3543"/>
                  </a:lnTo>
                  <a:lnTo>
                    <a:pt x="5422" y="7518"/>
                  </a:lnTo>
                  <a:lnTo>
                    <a:pt x="8851" y="6527"/>
                  </a:lnTo>
                  <a:lnTo>
                    <a:pt x="10236" y="622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BABD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1170424" y="456467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838" y="1676"/>
                  </a:lnTo>
                  <a:lnTo>
                    <a:pt x="2514" y="5092"/>
                  </a:lnTo>
                  <a:lnTo>
                    <a:pt x="3352" y="6769"/>
                  </a:lnTo>
                  <a:lnTo>
                    <a:pt x="4876" y="3784"/>
                  </a:lnTo>
                  <a:lnTo>
                    <a:pt x="3200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4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1022982" y="457662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 extrusionOk="0">
                  <a:moveTo>
                    <a:pt x="0" y="0"/>
                  </a:moveTo>
                  <a:lnTo>
                    <a:pt x="114" y="139"/>
                  </a:lnTo>
                  <a:lnTo>
                    <a:pt x="368" y="431"/>
                  </a:lnTo>
                  <a:lnTo>
                    <a:pt x="508" y="584"/>
                  </a:lnTo>
                  <a:lnTo>
                    <a:pt x="800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7A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173885" y="457578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3314" y="6959"/>
                  </a:lnTo>
                  <a:lnTo>
                    <a:pt x="4953" y="3937"/>
                  </a:lnTo>
                  <a:lnTo>
                    <a:pt x="3238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2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808172" y="4573447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20" extrusionOk="0">
                  <a:moveTo>
                    <a:pt x="4076" y="0"/>
                  </a:moveTo>
                  <a:lnTo>
                    <a:pt x="0" y="3721"/>
                  </a:lnTo>
                  <a:lnTo>
                    <a:pt x="4991" y="7581"/>
                  </a:lnTo>
                  <a:lnTo>
                    <a:pt x="9867" y="7366"/>
                  </a:lnTo>
                  <a:lnTo>
                    <a:pt x="14566" y="3060"/>
                  </a:lnTo>
                  <a:lnTo>
                    <a:pt x="10020" y="330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D6D8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1179386" y="458740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0"/>
                  </a:moveTo>
                  <a:lnTo>
                    <a:pt x="114" y="215"/>
                  </a:lnTo>
                  <a:lnTo>
                    <a:pt x="368" y="876"/>
                  </a:lnTo>
                  <a:lnTo>
                    <a:pt x="114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5B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1287043" y="4586209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 extrusionOk="0">
                  <a:moveTo>
                    <a:pt x="7213" y="0"/>
                  </a:moveTo>
                  <a:lnTo>
                    <a:pt x="5397" y="507"/>
                  </a:lnTo>
                  <a:lnTo>
                    <a:pt x="1790" y="1562"/>
                  </a:lnTo>
                  <a:lnTo>
                    <a:pt x="0" y="2070"/>
                  </a:lnTo>
                  <a:lnTo>
                    <a:pt x="1600" y="2324"/>
                  </a:lnTo>
                  <a:lnTo>
                    <a:pt x="4775" y="2768"/>
                  </a:lnTo>
                  <a:lnTo>
                    <a:pt x="6375" y="3022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C7C8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1279541" y="4592800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 extrusionOk="0">
                  <a:moveTo>
                    <a:pt x="6083" y="0"/>
                  </a:moveTo>
                  <a:lnTo>
                    <a:pt x="0" y="11188"/>
                  </a:lnTo>
                  <a:lnTo>
                    <a:pt x="6883" y="11582"/>
                  </a:lnTo>
                  <a:lnTo>
                    <a:pt x="7899" y="9652"/>
                  </a:lnTo>
                  <a:lnTo>
                    <a:pt x="10858" y="3860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C2C4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1058246" y="460045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 extrusionOk="0">
                  <a:moveTo>
                    <a:pt x="622" y="0"/>
                  </a:moveTo>
                  <a:lnTo>
                    <a:pt x="444" y="1524"/>
                  </a:lnTo>
                  <a:lnTo>
                    <a:pt x="0" y="6121"/>
                  </a:lnTo>
                  <a:lnTo>
                    <a:pt x="2959" y="684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8C4C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939435" y="46056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0" y="0"/>
                  </a:moveTo>
                  <a:lnTo>
                    <a:pt x="114" y="139"/>
                  </a:lnTo>
                  <a:lnTo>
                    <a:pt x="368" y="406"/>
                  </a:lnTo>
                  <a:lnTo>
                    <a:pt x="33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F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981258" y="4605921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20" extrusionOk="0">
                  <a:moveTo>
                    <a:pt x="9766" y="0"/>
                  </a:moveTo>
                  <a:lnTo>
                    <a:pt x="3238" y="507"/>
                  </a:lnTo>
                  <a:lnTo>
                    <a:pt x="0" y="5892"/>
                  </a:lnTo>
                  <a:lnTo>
                    <a:pt x="5359" y="7238"/>
                  </a:lnTo>
                  <a:lnTo>
                    <a:pt x="11328" y="6553"/>
                  </a:lnTo>
                  <a:lnTo>
                    <a:pt x="15189" y="2171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B9BB9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943879" y="461480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 extrusionOk="0">
                  <a:moveTo>
                    <a:pt x="5321" y="0"/>
                  </a:moveTo>
                  <a:lnTo>
                    <a:pt x="0" y="762"/>
                  </a:lnTo>
                  <a:lnTo>
                    <a:pt x="1016" y="5613"/>
                  </a:lnTo>
                  <a:lnTo>
                    <a:pt x="3898" y="7861"/>
                  </a:lnTo>
                  <a:lnTo>
                    <a:pt x="8712" y="7543"/>
                  </a:lnTo>
                  <a:lnTo>
                    <a:pt x="8191" y="2260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D1D2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1192100" y="461953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 extrusionOk="0">
                  <a:moveTo>
                    <a:pt x="0" y="0"/>
                  </a:moveTo>
                  <a:lnTo>
                    <a:pt x="2590" y="5105"/>
                  </a:lnTo>
                  <a:lnTo>
                    <a:pt x="3467" y="6781"/>
                  </a:lnTo>
                  <a:lnTo>
                    <a:pt x="5067" y="3746"/>
                  </a:lnTo>
                  <a:lnTo>
                    <a:pt x="3238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B3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970510" y="4616556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4" extrusionOk="0">
                  <a:moveTo>
                    <a:pt x="9067" y="0"/>
                  </a:moveTo>
                  <a:lnTo>
                    <a:pt x="4013" y="2184"/>
                  </a:lnTo>
                  <a:lnTo>
                    <a:pt x="0" y="5422"/>
                  </a:lnTo>
                  <a:lnTo>
                    <a:pt x="4813" y="7175"/>
                  </a:lnTo>
                  <a:lnTo>
                    <a:pt x="13474" y="8153"/>
                  </a:lnTo>
                  <a:lnTo>
                    <a:pt x="14312" y="1054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B7B89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431784" y="4624901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4" extrusionOk="0">
                  <a:moveTo>
                    <a:pt x="8420" y="0"/>
                  </a:moveTo>
                  <a:lnTo>
                    <a:pt x="3784" y="1130"/>
                  </a:lnTo>
                  <a:lnTo>
                    <a:pt x="0" y="3784"/>
                  </a:lnTo>
                  <a:lnTo>
                    <a:pt x="2984" y="7975"/>
                  </a:lnTo>
                  <a:lnTo>
                    <a:pt x="14427" y="7137"/>
                  </a:lnTo>
                  <a:lnTo>
                    <a:pt x="13042" y="685"/>
                  </a:lnTo>
                  <a:lnTo>
                    <a:pt x="8420" y="0"/>
                  </a:lnTo>
                  <a:close/>
                </a:path>
              </a:pathLst>
            </a:custGeom>
            <a:solidFill>
              <a:srgbClr val="C8C9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3797494" y="4647376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 extrusionOk="0">
                  <a:moveTo>
                    <a:pt x="2755" y="0"/>
                  </a:moveTo>
                  <a:lnTo>
                    <a:pt x="0" y="2032"/>
                  </a:lnTo>
                  <a:lnTo>
                    <a:pt x="685" y="8267"/>
                  </a:lnTo>
                  <a:lnTo>
                    <a:pt x="4432" y="7645"/>
                  </a:lnTo>
                  <a:lnTo>
                    <a:pt x="7200" y="5575"/>
                  </a:lnTo>
                  <a:lnTo>
                    <a:pt x="8991" y="2146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7C89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3026004" y="4655060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5" h="12700" extrusionOk="0">
                  <a:moveTo>
                    <a:pt x="139" y="0"/>
                  </a:moveTo>
                  <a:lnTo>
                    <a:pt x="0" y="4876"/>
                  </a:lnTo>
                  <a:lnTo>
                    <a:pt x="1054" y="12242"/>
                  </a:lnTo>
                  <a:lnTo>
                    <a:pt x="7492" y="12242"/>
                  </a:lnTo>
                  <a:lnTo>
                    <a:pt x="8077" y="8305"/>
                  </a:lnTo>
                  <a:lnTo>
                    <a:pt x="6007" y="4737"/>
                  </a:lnTo>
                  <a:lnTo>
                    <a:pt x="1587" y="120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1A29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3791769" y="465706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 extrusionOk="0">
                  <a:moveTo>
                    <a:pt x="1308" y="0"/>
                  </a:moveTo>
                  <a:lnTo>
                    <a:pt x="698" y="177"/>
                  </a:lnTo>
                  <a:lnTo>
                    <a:pt x="0" y="508"/>
                  </a:lnTo>
                  <a:lnTo>
                    <a:pt x="330" y="393"/>
                  </a:lnTo>
                  <a:lnTo>
                    <a:pt x="990" y="13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FC1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581267" y="4657760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4" extrusionOk="0">
                  <a:moveTo>
                    <a:pt x="8420" y="0"/>
                  </a:moveTo>
                  <a:lnTo>
                    <a:pt x="4038" y="1231"/>
                  </a:lnTo>
                  <a:lnTo>
                    <a:pt x="0" y="3238"/>
                  </a:lnTo>
                  <a:lnTo>
                    <a:pt x="2730" y="8051"/>
                  </a:lnTo>
                  <a:lnTo>
                    <a:pt x="14541" y="7213"/>
                  </a:lnTo>
                  <a:lnTo>
                    <a:pt x="13004" y="546"/>
                  </a:lnTo>
                  <a:lnTo>
                    <a:pt x="8420" y="0"/>
                  </a:lnTo>
                  <a:close/>
                </a:path>
              </a:pathLst>
            </a:custGeom>
            <a:solidFill>
              <a:srgbClr val="94B7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3784517" y="466063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 extrusionOk="0">
                  <a:moveTo>
                    <a:pt x="0" y="469"/>
                  </a:moveTo>
                  <a:lnTo>
                    <a:pt x="698" y="101"/>
                  </a:lnTo>
                  <a:lnTo>
                    <a:pt x="952" y="0"/>
                  </a:lnTo>
                  <a:lnTo>
                    <a:pt x="698" y="101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C1C3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563087" y="4661586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4" extrusionOk="0">
                  <a:moveTo>
                    <a:pt x="8458" y="0"/>
                  </a:moveTo>
                  <a:lnTo>
                    <a:pt x="3898" y="761"/>
                  </a:lnTo>
                  <a:lnTo>
                    <a:pt x="0" y="3200"/>
                  </a:lnTo>
                  <a:lnTo>
                    <a:pt x="2908" y="7721"/>
                  </a:lnTo>
                  <a:lnTo>
                    <a:pt x="14604" y="6921"/>
                  </a:lnTo>
                  <a:lnTo>
                    <a:pt x="13004" y="177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8FB1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3033501" y="4663367"/>
              <a:ext cx="14604" cy="33655"/>
            </a:xfrm>
            <a:custGeom>
              <a:avLst/>
              <a:gdLst/>
              <a:ahLst/>
              <a:cxnLst/>
              <a:rect l="l" t="t" r="r" b="b"/>
              <a:pathLst>
                <a:path w="14605" h="33654" extrusionOk="0">
                  <a:moveTo>
                    <a:pt x="584" y="0"/>
                  </a:moveTo>
                  <a:lnTo>
                    <a:pt x="14211" y="33553"/>
                  </a:lnTo>
                  <a:lnTo>
                    <a:pt x="12514" y="24492"/>
                  </a:lnTo>
                  <a:lnTo>
                    <a:pt x="9750" y="15776"/>
                  </a:lnTo>
                  <a:lnTo>
                    <a:pt x="5810" y="756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6E86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713071" y="4665954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 extrusionOk="0">
                  <a:moveTo>
                    <a:pt x="253" y="0"/>
                  </a:moveTo>
                  <a:lnTo>
                    <a:pt x="215" y="1562"/>
                  </a:lnTo>
                  <a:lnTo>
                    <a:pt x="0" y="6337"/>
                  </a:lnTo>
                  <a:lnTo>
                    <a:pt x="3162" y="692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4B6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1225473" y="466970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 extrusionOk="0">
                  <a:moveTo>
                    <a:pt x="0" y="0"/>
                  </a:moveTo>
                  <a:lnTo>
                    <a:pt x="292" y="5791"/>
                  </a:lnTo>
                  <a:lnTo>
                    <a:pt x="3098" y="6007"/>
                  </a:lnTo>
                  <a:lnTo>
                    <a:pt x="3060" y="4521"/>
                  </a:lnTo>
                  <a:lnTo>
                    <a:pt x="3022" y="1600"/>
                  </a:lnTo>
                  <a:lnTo>
                    <a:pt x="302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1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1101199" y="4683144"/>
              <a:ext cx="60325" cy="45720"/>
            </a:xfrm>
            <a:custGeom>
              <a:avLst/>
              <a:gdLst/>
              <a:ahLst/>
              <a:cxnLst/>
              <a:rect l="l" t="t" r="r" b="b"/>
              <a:pathLst>
                <a:path w="60325" h="45720" extrusionOk="0">
                  <a:moveTo>
                    <a:pt x="26223" y="0"/>
                  </a:moveTo>
                  <a:lnTo>
                    <a:pt x="15355" y="137"/>
                  </a:lnTo>
                  <a:lnTo>
                    <a:pt x="4521" y="115"/>
                  </a:lnTo>
                  <a:lnTo>
                    <a:pt x="5105" y="2630"/>
                  </a:lnTo>
                  <a:lnTo>
                    <a:pt x="6928" y="12006"/>
                  </a:lnTo>
                  <a:lnTo>
                    <a:pt x="7891" y="21894"/>
                  </a:lnTo>
                  <a:lnTo>
                    <a:pt x="6232" y="31085"/>
                  </a:lnTo>
                  <a:lnTo>
                    <a:pt x="190" y="38368"/>
                  </a:lnTo>
                  <a:lnTo>
                    <a:pt x="0" y="45480"/>
                  </a:lnTo>
                  <a:lnTo>
                    <a:pt x="14858" y="36425"/>
                  </a:lnTo>
                  <a:lnTo>
                    <a:pt x="29425" y="26890"/>
                  </a:lnTo>
                  <a:lnTo>
                    <a:pt x="43698" y="16912"/>
                  </a:lnTo>
                  <a:lnTo>
                    <a:pt x="59753" y="4929"/>
                  </a:lnTo>
                  <a:lnTo>
                    <a:pt x="54584" y="5322"/>
                  </a:lnTo>
                  <a:lnTo>
                    <a:pt x="47764" y="1931"/>
                  </a:lnTo>
                  <a:lnTo>
                    <a:pt x="37052" y="374"/>
                  </a:lnTo>
                  <a:lnTo>
                    <a:pt x="26223" y="0"/>
                  </a:lnTo>
                  <a:close/>
                </a:path>
              </a:pathLst>
            </a:custGeom>
            <a:solidFill>
              <a:srgbClr val="FFC7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1148965" y="468351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 extrusionOk="0">
                  <a:moveTo>
                    <a:pt x="2946" y="0"/>
                  </a:moveTo>
                  <a:lnTo>
                    <a:pt x="0" y="1562"/>
                  </a:lnTo>
                  <a:lnTo>
                    <a:pt x="1714" y="2400"/>
                  </a:lnTo>
                  <a:lnTo>
                    <a:pt x="5105" y="4114"/>
                  </a:lnTo>
                  <a:lnTo>
                    <a:pt x="6807" y="4952"/>
                  </a:lnTo>
                  <a:lnTo>
                    <a:pt x="6413" y="1739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C6C4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4656604" y="470690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5016" y="0"/>
                  </a:moveTo>
                  <a:lnTo>
                    <a:pt x="1816" y="292"/>
                  </a:lnTo>
                  <a:lnTo>
                    <a:pt x="0" y="3708"/>
                  </a:lnTo>
                  <a:lnTo>
                    <a:pt x="1485" y="6743"/>
                  </a:lnTo>
                  <a:lnTo>
                    <a:pt x="2400" y="506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C0C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4653061" y="471768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5029" y="0"/>
                  </a:moveTo>
                  <a:lnTo>
                    <a:pt x="1790" y="330"/>
                  </a:lnTo>
                  <a:lnTo>
                    <a:pt x="0" y="3822"/>
                  </a:lnTo>
                  <a:lnTo>
                    <a:pt x="1498" y="6819"/>
                  </a:lnTo>
                  <a:lnTo>
                    <a:pt x="2374" y="5105"/>
                  </a:lnTo>
                  <a:lnTo>
                    <a:pt x="4152" y="1714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BCBE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3718501" y="4721630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 extrusionOk="0">
                  <a:moveTo>
                    <a:pt x="4953" y="0"/>
                  </a:moveTo>
                  <a:lnTo>
                    <a:pt x="1498" y="761"/>
                  </a:lnTo>
                  <a:lnTo>
                    <a:pt x="0" y="6807"/>
                  </a:lnTo>
                  <a:lnTo>
                    <a:pt x="3682" y="7353"/>
                  </a:lnTo>
                  <a:lnTo>
                    <a:pt x="7150" y="6553"/>
                  </a:lnTo>
                  <a:lnTo>
                    <a:pt x="10350" y="4470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BBD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3980562" y="472406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 extrusionOk="0">
                  <a:moveTo>
                    <a:pt x="0" y="0"/>
                  </a:moveTo>
                  <a:lnTo>
                    <a:pt x="584" y="3238"/>
                  </a:lnTo>
                  <a:lnTo>
                    <a:pt x="4152" y="4737"/>
                  </a:lnTo>
                  <a:lnTo>
                    <a:pt x="7035" y="2984"/>
                  </a:lnTo>
                  <a:lnTo>
                    <a:pt x="5283" y="2260"/>
                  </a:lnTo>
                  <a:lnTo>
                    <a:pt x="1739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6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3895020" y="4732041"/>
              <a:ext cx="26034" cy="7620"/>
            </a:xfrm>
            <a:custGeom>
              <a:avLst/>
              <a:gdLst/>
              <a:ahLst/>
              <a:cxnLst/>
              <a:rect l="l" t="t" r="r" b="b"/>
              <a:pathLst>
                <a:path w="26035" h="7620" extrusionOk="0">
                  <a:moveTo>
                    <a:pt x="6045" y="0"/>
                  </a:moveTo>
                  <a:lnTo>
                    <a:pt x="0" y="7035"/>
                  </a:lnTo>
                  <a:lnTo>
                    <a:pt x="6480" y="7243"/>
                  </a:lnTo>
                  <a:lnTo>
                    <a:pt x="12966" y="7183"/>
                  </a:lnTo>
                  <a:lnTo>
                    <a:pt x="19452" y="6801"/>
                  </a:lnTo>
                  <a:lnTo>
                    <a:pt x="25933" y="6045"/>
                  </a:lnTo>
                  <a:lnTo>
                    <a:pt x="19265" y="3937"/>
                  </a:lnTo>
                  <a:lnTo>
                    <a:pt x="12674" y="193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DCDC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1168716" y="4733568"/>
              <a:ext cx="45720" cy="137160"/>
            </a:xfrm>
            <a:custGeom>
              <a:avLst/>
              <a:gdLst/>
              <a:ahLst/>
              <a:cxnLst/>
              <a:rect l="l" t="t" r="r" b="b"/>
              <a:pathLst>
                <a:path w="45719" h="137160" extrusionOk="0">
                  <a:moveTo>
                    <a:pt x="45504" y="0"/>
                  </a:moveTo>
                  <a:lnTo>
                    <a:pt x="41325" y="9431"/>
                  </a:lnTo>
                  <a:lnTo>
                    <a:pt x="36502" y="18534"/>
                  </a:lnTo>
                  <a:lnTo>
                    <a:pt x="30952" y="27205"/>
                  </a:lnTo>
                  <a:lnTo>
                    <a:pt x="24587" y="35344"/>
                  </a:lnTo>
                  <a:lnTo>
                    <a:pt x="18135" y="46676"/>
                  </a:lnTo>
                  <a:lnTo>
                    <a:pt x="16206" y="59472"/>
                  </a:lnTo>
                  <a:lnTo>
                    <a:pt x="16751" y="85915"/>
                  </a:lnTo>
                  <a:lnTo>
                    <a:pt x="12306" y="91884"/>
                  </a:lnTo>
                  <a:lnTo>
                    <a:pt x="12484" y="111886"/>
                  </a:lnTo>
                  <a:lnTo>
                    <a:pt x="12090" y="131889"/>
                  </a:lnTo>
                  <a:lnTo>
                    <a:pt x="0" y="136702"/>
                  </a:lnTo>
                  <a:lnTo>
                    <a:pt x="5753" y="135826"/>
                  </a:lnTo>
                  <a:lnTo>
                    <a:pt x="17233" y="133603"/>
                  </a:lnTo>
                  <a:lnTo>
                    <a:pt x="16979" y="92916"/>
                  </a:lnTo>
                  <a:lnTo>
                    <a:pt x="17180" y="72571"/>
                  </a:lnTo>
                  <a:lnTo>
                    <a:pt x="18059" y="52247"/>
                  </a:lnTo>
                  <a:lnTo>
                    <a:pt x="25889" y="39510"/>
                  </a:lnTo>
                  <a:lnTo>
                    <a:pt x="35320" y="27452"/>
                  </a:lnTo>
                  <a:lnTo>
                    <a:pt x="42982" y="14730"/>
                  </a:lnTo>
                  <a:lnTo>
                    <a:pt x="45504" y="0"/>
                  </a:lnTo>
                  <a:close/>
                </a:path>
              </a:pathLst>
            </a:custGeom>
            <a:solidFill>
              <a:srgbClr val="C5CA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1148928" y="474839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 extrusionOk="0">
                  <a:moveTo>
                    <a:pt x="6299" y="0"/>
                  </a:moveTo>
                  <a:lnTo>
                    <a:pt x="2984" y="800"/>
                  </a:lnTo>
                  <a:lnTo>
                    <a:pt x="0" y="3644"/>
                  </a:lnTo>
                  <a:lnTo>
                    <a:pt x="5283" y="7683"/>
                  </a:lnTo>
                  <a:lnTo>
                    <a:pt x="8636" y="6896"/>
                  </a:lnTo>
                  <a:lnTo>
                    <a:pt x="10020" y="1244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CBCE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909302" y="4774849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80" h="11429" extrusionOk="0">
                  <a:moveTo>
                    <a:pt x="914" y="0"/>
                  </a:moveTo>
                  <a:lnTo>
                    <a:pt x="698" y="2806"/>
                  </a:lnTo>
                  <a:lnTo>
                    <a:pt x="215" y="8420"/>
                  </a:lnTo>
                  <a:lnTo>
                    <a:pt x="0" y="11226"/>
                  </a:lnTo>
                  <a:lnTo>
                    <a:pt x="3721" y="8458"/>
                  </a:lnTo>
                  <a:lnTo>
                    <a:pt x="4775" y="4953"/>
                  </a:lnTo>
                  <a:lnTo>
                    <a:pt x="3251" y="69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AEB8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897404" y="4775542"/>
              <a:ext cx="19685" cy="63500"/>
            </a:xfrm>
            <a:custGeom>
              <a:avLst/>
              <a:gdLst/>
              <a:ahLst/>
              <a:cxnLst/>
              <a:rect l="l" t="t" r="r" b="b"/>
              <a:pathLst>
                <a:path w="19685" h="63500" extrusionOk="0">
                  <a:moveTo>
                    <a:pt x="15142" y="0"/>
                  </a:moveTo>
                  <a:lnTo>
                    <a:pt x="16666" y="4267"/>
                  </a:lnTo>
                  <a:lnTo>
                    <a:pt x="15612" y="7759"/>
                  </a:lnTo>
                  <a:lnTo>
                    <a:pt x="11903" y="10528"/>
                  </a:lnTo>
                  <a:lnTo>
                    <a:pt x="4029" y="17411"/>
                  </a:lnTo>
                  <a:lnTo>
                    <a:pt x="207" y="20980"/>
                  </a:lnTo>
                  <a:lnTo>
                    <a:pt x="0" y="31267"/>
                  </a:lnTo>
                  <a:lnTo>
                    <a:pt x="7" y="41562"/>
                  </a:lnTo>
                  <a:lnTo>
                    <a:pt x="342" y="51850"/>
                  </a:lnTo>
                  <a:lnTo>
                    <a:pt x="1121" y="62115"/>
                  </a:lnTo>
                  <a:lnTo>
                    <a:pt x="4360" y="63030"/>
                  </a:lnTo>
                  <a:lnTo>
                    <a:pt x="4144" y="55854"/>
                  </a:lnTo>
                  <a:lnTo>
                    <a:pt x="5337" y="48818"/>
                  </a:lnTo>
                  <a:lnTo>
                    <a:pt x="7382" y="42011"/>
                  </a:lnTo>
                  <a:lnTo>
                    <a:pt x="5960" y="30708"/>
                  </a:lnTo>
                  <a:lnTo>
                    <a:pt x="6321" y="22549"/>
                  </a:lnTo>
                  <a:lnTo>
                    <a:pt x="11475" y="16060"/>
                  </a:lnTo>
                  <a:lnTo>
                    <a:pt x="17215" y="9536"/>
                  </a:lnTo>
                  <a:lnTo>
                    <a:pt x="19333" y="1270"/>
                  </a:lnTo>
                  <a:lnTo>
                    <a:pt x="15142" y="0"/>
                  </a:lnTo>
                  <a:close/>
                </a:path>
              </a:pathLst>
            </a:custGeom>
            <a:solidFill>
              <a:srgbClr val="989A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894186" y="4796524"/>
              <a:ext cx="4445" cy="41275"/>
            </a:xfrm>
            <a:custGeom>
              <a:avLst/>
              <a:gdLst/>
              <a:ahLst/>
              <a:cxnLst/>
              <a:rect l="l" t="t" r="r" b="b"/>
              <a:pathLst>
                <a:path w="4444" h="41275" extrusionOk="0">
                  <a:moveTo>
                    <a:pt x="3415" y="0"/>
                  </a:moveTo>
                  <a:lnTo>
                    <a:pt x="1053" y="2298"/>
                  </a:lnTo>
                  <a:lnTo>
                    <a:pt x="359" y="11684"/>
                  </a:lnTo>
                  <a:lnTo>
                    <a:pt x="15" y="21089"/>
                  </a:lnTo>
                  <a:lnTo>
                    <a:pt x="0" y="30507"/>
                  </a:lnTo>
                  <a:lnTo>
                    <a:pt x="291" y="39928"/>
                  </a:lnTo>
                  <a:lnTo>
                    <a:pt x="4330" y="41135"/>
                  </a:lnTo>
                  <a:lnTo>
                    <a:pt x="3553" y="30869"/>
                  </a:lnTo>
                  <a:lnTo>
                    <a:pt x="3220" y="20581"/>
                  </a:lnTo>
                  <a:lnTo>
                    <a:pt x="3214" y="1028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EEEC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711799" y="481605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 extrusionOk="0">
                  <a:moveTo>
                    <a:pt x="4737" y="0"/>
                  </a:moveTo>
                  <a:lnTo>
                    <a:pt x="1562" y="546"/>
                  </a:lnTo>
                  <a:lnTo>
                    <a:pt x="0" y="4038"/>
                  </a:lnTo>
                  <a:lnTo>
                    <a:pt x="1701" y="6959"/>
                  </a:lnTo>
                  <a:lnTo>
                    <a:pt x="4000" y="1752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3671004" y="4844291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 extrusionOk="0">
                  <a:moveTo>
                    <a:pt x="3124" y="0"/>
                  </a:moveTo>
                  <a:lnTo>
                    <a:pt x="0" y="6007"/>
                  </a:lnTo>
                  <a:lnTo>
                    <a:pt x="10845" y="10566"/>
                  </a:lnTo>
                  <a:lnTo>
                    <a:pt x="14604" y="5943"/>
                  </a:lnTo>
                  <a:lnTo>
                    <a:pt x="11252" y="3022"/>
                  </a:lnTo>
                  <a:lnTo>
                    <a:pt x="7429" y="762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DCDA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870394" y="49545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 extrusionOk="0">
                  <a:moveTo>
                    <a:pt x="0" y="0"/>
                  </a:moveTo>
                  <a:lnTo>
                    <a:pt x="469" y="838"/>
                  </a:lnTo>
                  <a:lnTo>
                    <a:pt x="660" y="1092"/>
                  </a:lnTo>
                  <a:lnTo>
                    <a:pt x="469" y="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3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876697" y="4956241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 extrusionOk="0">
                  <a:moveTo>
                    <a:pt x="3822" y="0"/>
                  </a:moveTo>
                  <a:lnTo>
                    <a:pt x="0" y="190"/>
                  </a:lnTo>
                  <a:lnTo>
                    <a:pt x="914" y="6375"/>
                  </a:lnTo>
                  <a:lnTo>
                    <a:pt x="4229" y="7619"/>
                  </a:lnTo>
                  <a:lnTo>
                    <a:pt x="9906" y="3975"/>
                  </a:lnTo>
                  <a:lnTo>
                    <a:pt x="7137" y="1282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FD0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40" name="Google Shape;8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713" y="642906"/>
            <a:ext cx="11182955" cy="8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3"/>
          <p:cNvSpPr txBox="1"/>
          <p:nvPr/>
        </p:nvSpPr>
        <p:spPr>
          <a:xfrm>
            <a:off x="962900" y="746522"/>
            <a:ext cx="102806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27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марта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2020 г.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был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создан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Ситуационный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центр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2000" b="1" dirty="0">
              <a:solidFill>
                <a:srgbClr val="4561A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поддержке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строительной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отрасли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42" name="Google Shape;84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3"/>
          <p:cNvSpPr txBox="1">
            <a:spLocks noGrp="1"/>
          </p:cNvSpPr>
          <p:nvPr>
            <p:ph type="title"/>
          </p:nvPr>
        </p:nvSpPr>
        <p:spPr>
          <a:xfrm>
            <a:off x="5299940" y="1640609"/>
            <a:ext cx="5724525" cy="90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12700" marR="5080" lvl="0" indent="0" algn="l" rtl="0">
              <a:lnSpc>
                <a:spcPct val="94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E202A"/>
                </a:solidFill>
              </a:rPr>
              <a:t>Поступило около </a:t>
            </a:r>
            <a:r>
              <a:rPr lang="en-US" sz="2800">
                <a:solidFill>
                  <a:srgbClr val="DE202A"/>
                </a:solidFill>
              </a:rPr>
              <a:t>200 </a:t>
            </a:r>
            <a:r>
              <a:rPr lang="en-US" sz="1600">
                <a:solidFill>
                  <a:srgbClr val="DE202A"/>
                </a:solidFill>
              </a:rPr>
              <a:t>предложений от СРО,  строительных организаций, профессиональных  сообществ</a:t>
            </a:r>
            <a:endParaRPr sz="1600"/>
          </a:p>
        </p:txBody>
      </p:sp>
      <p:grpSp>
        <p:nvGrpSpPr>
          <p:cNvPr id="844" name="Google Shape;844;p3"/>
          <p:cNvGrpSpPr/>
          <p:nvPr/>
        </p:nvGrpSpPr>
        <p:grpSpPr>
          <a:xfrm>
            <a:off x="2458252" y="2480409"/>
            <a:ext cx="1026885" cy="175696"/>
            <a:chOff x="2458252" y="2480409"/>
            <a:chExt cx="1026885" cy="175696"/>
          </a:xfrm>
        </p:grpSpPr>
        <p:sp>
          <p:nvSpPr>
            <p:cNvPr id="845" name="Google Shape;845;p3"/>
            <p:cNvSpPr/>
            <p:nvPr/>
          </p:nvSpPr>
          <p:spPr>
            <a:xfrm>
              <a:off x="2458252" y="2480409"/>
              <a:ext cx="137795" cy="133350"/>
            </a:xfrm>
            <a:custGeom>
              <a:avLst/>
              <a:gdLst/>
              <a:ahLst/>
              <a:cxnLst/>
              <a:rect l="l" t="t" r="r" b="b"/>
              <a:pathLst>
                <a:path w="137794" h="133350" extrusionOk="0">
                  <a:moveTo>
                    <a:pt x="119380" y="17856"/>
                  </a:moveTo>
                  <a:lnTo>
                    <a:pt x="109493" y="10045"/>
                  </a:lnTo>
                  <a:lnTo>
                    <a:pt x="97740" y="4465"/>
                  </a:lnTo>
                  <a:lnTo>
                    <a:pt x="84123" y="1116"/>
                  </a:lnTo>
                  <a:lnTo>
                    <a:pt x="68643" y="0"/>
                  </a:lnTo>
                  <a:lnTo>
                    <a:pt x="53348" y="1109"/>
                  </a:lnTo>
                  <a:lnTo>
                    <a:pt x="18135" y="17741"/>
                  </a:lnTo>
                  <a:lnTo>
                    <a:pt x="1133" y="51901"/>
                  </a:lnTo>
                  <a:lnTo>
                    <a:pt x="0" y="66636"/>
                  </a:lnTo>
                  <a:lnTo>
                    <a:pt x="1126" y="81276"/>
                  </a:lnTo>
                  <a:lnTo>
                    <a:pt x="27954" y="123145"/>
                  </a:lnTo>
                  <a:lnTo>
                    <a:pt x="68643" y="133159"/>
                  </a:lnTo>
                  <a:lnTo>
                    <a:pt x="84030" y="132047"/>
                  </a:lnTo>
                  <a:lnTo>
                    <a:pt x="119265" y="115354"/>
                  </a:lnTo>
                  <a:lnTo>
                    <a:pt x="137299" y="66636"/>
                  </a:lnTo>
                  <a:lnTo>
                    <a:pt x="136178" y="51994"/>
                  </a:lnTo>
                  <a:lnTo>
                    <a:pt x="132816" y="38984"/>
                  </a:lnTo>
                  <a:lnTo>
                    <a:pt x="127216" y="27605"/>
                  </a:lnTo>
                  <a:lnTo>
                    <a:pt x="119380" y="17856"/>
                  </a:lnTo>
                  <a:close/>
                </a:path>
                <a:path w="137794" h="133350" extrusionOk="0">
                  <a:moveTo>
                    <a:pt x="79425" y="103301"/>
                  </a:moveTo>
                  <a:lnTo>
                    <a:pt x="76111" y="104533"/>
                  </a:lnTo>
                  <a:lnTo>
                    <a:pt x="72631" y="105143"/>
                  </a:lnTo>
                  <a:lnTo>
                    <a:pt x="68986" y="105143"/>
                  </a:lnTo>
                  <a:lnTo>
                    <a:pt x="64744" y="105143"/>
                  </a:lnTo>
                  <a:lnTo>
                    <a:pt x="43535" y="84658"/>
                  </a:lnTo>
                  <a:lnTo>
                    <a:pt x="42265" y="79641"/>
                  </a:lnTo>
                  <a:lnTo>
                    <a:pt x="41630" y="73710"/>
                  </a:lnTo>
                  <a:lnTo>
                    <a:pt x="41630" y="66852"/>
                  </a:lnTo>
                  <a:lnTo>
                    <a:pt x="41630" y="59194"/>
                  </a:lnTo>
                  <a:lnTo>
                    <a:pt x="64782" y="28016"/>
                  </a:lnTo>
                  <a:lnTo>
                    <a:pt x="68643" y="28016"/>
                  </a:lnTo>
                  <a:lnTo>
                    <a:pt x="72517" y="28016"/>
                  </a:lnTo>
                  <a:lnTo>
                    <a:pt x="88074" y="36385"/>
                  </a:lnTo>
                  <a:lnTo>
                    <a:pt x="90449" y="39357"/>
                  </a:lnTo>
                  <a:lnTo>
                    <a:pt x="92316" y="43345"/>
                  </a:lnTo>
                  <a:lnTo>
                    <a:pt x="93649" y="48323"/>
                  </a:lnTo>
                  <a:lnTo>
                    <a:pt x="94996" y="53314"/>
                  </a:lnTo>
                  <a:lnTo>
                    <a:pt x="95656" y="59486"/>
                  </a:lnTo>
                  <a:lnTo>
                    <a:pt x="95656" y="66852"/>
                  </a:lnTo>
                  <a:lnTo>
                    <a:pt x="95656" y="74815"/>
                  </a:lnTo>
                  <a:lnTo>
                    <a:pt x="87845" y="97104"/>
                  </a:lnTo>
                  <a:lnTo>
                    <a:pt x="85534" y="100012"/>
                  </a:lnTo>
                  <a:lnTo>
                    <a:pt x="82727" y="102069"/>
                  </a:lnTo>
                  <a:lnTo>
                    <a:pt x="79425" y="103301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606484" y="2484313"/>
              <a:ext cx="120650" cy="125730"/>
            </a:xfrm>
            <a:custGeom>
              <a:avLst/>
              <a:gdLst/>
              <a:ahLst/>
              <a:cxnLst/>
              <a:rect l="l" t="t" r="r" b="b"/>
              <a:pathLst>
                <a:path w="120650" h="125730" extrusionOk="0">
                  <a:moveTo>
                    <a:pt x="120218" y="0"/>
                  </a:moveTo>
                  <a:lnTo>
                    <a:pt x="0" y="0"/>
                  </a:lnTo>
                  <a:lnTo>
                    <a:pt x="0" y="27241"/>
                  </a:lnTo>
                  <a:lnTo>
                    <a:pt x="39966" y="27241"/>
                  </a:lnTo>
                  <a:lnTo>
                    <a:pt x="39966" y="125348"/>
                  </a:lnTo>
                  <a:lnTo>
                    <a:pt x="80264" y="125348"/>
                  </a:lnTo>
                  <a:lnTo>
                    <a:pt x="80264" y="27241"/>
                  </a:lnTo>
                  <a:lnTo>
                    <a:pt x="120218" y="27241"/>
                  </a:lnTo>
                  <a:lnTo>
                    <a:pt x="120218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746683" y="2480845"/>
              <a:ext cx="131445" cy="175260"/>
            </a:xfrm>
            <a:custGeom>
              <a:avLst/>
              <a:gdLst/>
              <a:ahLst/>
              <a:cxnLst/>
              <a:rect l="l" t="t" r="r" b="b"/>
              <a:pathLst>
                <a:path w="131444" h="175260" extrusionOk="0">
                  <a:moveTo>
                    <a:pt x="117830" y="17195"/>
                  </a:moveTo>
                  <a:lnTo>
                    <a:pt x="110684" y="9676"/>
                  </a:lnTo>
                  <a:lnTo>
                    <a:pt x="102236" y="4302"/>
                  </a:lnTo>
                  <a:lnTo>
                    <a:pt x="92486" y="1075"/>
                  </a:lnTo>
                  <a:lnTo>
                    <a:pt x="81432" y="0"/>
                  </a:lnTo>
                  <a:lnTo>
                    <a:pt x="73037" y="0"/>
                  </a:lnTo>
                  <a:lnTo>
                    <a:pt x="65620" y="1536"/>
                  </a:lnTo>
                  <a:lnTo>
                    <a:pt x="59194" y="4584"/>
                  </a:lnTo>
                  <a:lnTo>
                    <a:pt x="52755" y="7632"/>
                  </a:lnTo>
                  <a:lnTo>
                    <a:pt x="46456" y="11620"/>
                  </a:lnTo>
                  <a:lnTo>
                    <a:pt x="40297" y="16522"/>
                  </a:lnTo>
                  <a:lnTo>
                    <a:pt x="40297" y="3467"/>
                  </a:lnTo>
                  <a:lnTo>
                    <a:pt x="0" y="3467"/>
                  </a:lnTo>
                  <a:lnTo>
                    <a:pt x="0" y="174802"/>
                  </a:lnTo>
                  <a:lnTo>
                    <a:pt x="40297" y="174802"/>
                  </a:lnTo>
                  <a:lnTo>
                    <a:pt x="40297" y="122567"/>
                  </a:lnTo>
                  <a:lnTo>
                    <a:pt x="45491" y="125323"/>
                  </a:lnTo>
                  <a:lnTo>
                    <a:pt x="50584" y="127457"/>
                  </a:lnTo>
                  <a:lnTo>
                    <a:pt x="55562" y="128981"/>
                  </a:lnTo>
                  <a:lnTo>
                    <a:pt x="60540" y="130505"/>
                  </a:lnTo>
                  <a:lnTo>
                    <a:pt x="66598" y="131267"/>
                  </a:lnTo>
                  <a:lnTo>
                    <a:pt x="73736" y="131267"/>
                  </a:lnTo>
                  <a:lnTo>
                    <a:pt x="81470" y="131267"/>
                  </a:lnTo>
                  <a:lnTo>
                    <a:pt x="113652" y="113639"/>
                  </a:lnTo>
                  <a:lnTo>
                    <a:pt x="118783" y="108127"/>
                  </a:lnTo>
                  <a:lnTo>
                    <a:pt x="130822" y="64414"/>
                  </a:lnTo>
                  <a:lnTo>
                    <a:pt x="130010" y="50203"/>
                  </a:lnTo>
                  <a:lnTo>
                    <a:pt x="127574" y="37595"/>
                  </a:lnTo>
                  <a:lnTo>
                    <a:pt x="123514" y="26591"/>
                  </a:lnTo>
                  <a:lnTo>
                    <a:pt x="117830" y="17195"/>
                  </a:lnTo>
                  <a:close/>
                </a:path>
                <a:path w="131444" h="175260" extrusionOk="0">
                  <a:moveTo>
                    <a:pt x="81610" y="93281"/>
                  </a:moveTo>
                  <a:lnTo>
                    <a:pt x="77205" y="97350"/>
                  </a:lnTo>
                  <a:lnTo>
                    <a:pt x="71781" y="100260"/>
                  </a:lnTo>
                  <a:lnTo>
                    <a:pt x="65342" y="102007"/>
                  </a:lnTo>
                  <a:lnTo>
                    <a:pt x="57886" y="102590"/>
                  </a:lnTo>
                  <a:lnTo>
                    <a:pt x="54914" y="102590"/>
                  </a:lnTo>
                  <a:lnTo>
                    <a:pt x="40297" y="100139"/>
                  </a:lnTo>
                  <a:lnTo>
                    <a:pt x="40297" y="37160"/>
                  </a:lnTo>
                  <a:lnTo>
                    <a:pt x="59664" y="30479"/>
                  </a:lnTo>
                  <a:lnTo>
                    <a:pt x="63461" y="30479"/>
                  </a:lnTo>
                  <a:lnTo>
                    <a:pt x="72440" y="30479"/>
                  </a:lnTo>
                  <a:lnTo>
                    <a:pt x="89407" y="65252"/>
                  </a:lnTo>
                  <a:lnTo>
                    <a:pt x="88920" y="74027"/>
                  </a:lnTo>
                  <a:lnTo>
                    <a:pt x="87456" y="81624"/>
                  </a:lnTo>
                  <a:lnTo>
                    <a:pt x="85019" y="88042"/>
                  </a:lnTo>
                  <a:lnTo>
                    <a:pt x="81610" y="93281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897146" y="2480737"/>
              <a:ext cx="125730" cy="132715"/>
            </a:xfrm>
            <a:custGeom>
              <a:avLst/>
              <a:gdLst/>
              <a:ahLst/>
              <a:cxnLst/>
              <a:rect l="l" t="t" r="r" b="b"/>
              <a:pathLst>
                <a:path w="125730" h="132714" extrusionOk="0">
                  <a:moveTo>
                    <a:pt x="74396" y="102590"/>
                  </a:moveTo>
                  <a:lnTo>
                    <a:pt x="70269" y="104228"/>
                  </a:lnTo>
                  <a:lnTo>
                    <a:pt x="66192" y="105041"/>
                  </a:lnTo>
                  <a:lnTo>
                    <a:pt x="62179" y="105041"/>
                  </a:lnTo>
                  <a:lnTo>
                    <a:pt x="57111" y="105041"/>
                  </a:lnTo>
                  <a:lnTo>
                    <a:pt x="53390" y="104686"/>
                  </a:lnTo>
                  <a:lnTo>
                    <a:pt x="51015" y="103974"/>
                  </a:lnTo>
                  <a:lnTo>
                    <a:pt x="48628" y="103276"/>
                  </a:lnTo>
                  <a:lnTo>
                    <a:pt x="46583" y="102184"/>
                  </a:lnTo>
                  <a:lnTo>
                    <a:pt x="44869" y="100698"/>
                  </a:lnTo>
                  <a:lnTo>
                    <a:pt x="43091" y="99212"/>
                  </a:lnTo>
                  <a:lnTo>
                    <a:pt x="41973" y="97662"/>
                  </a:lnTo>
                  <a:lnTo>
                    <a:pt x="41529" y="96024"/>
                  </a:lnTo>
                  <a:lnTo>
                    <a:pt x="41071" y="94399"/>
                  </a:lnTo>
                  <a:lnTo>
                    <a:pt x="40855" y="92278"/>
                  </a:lnTo>
                  <a:lnTo>
                    <a:pt x="40855" y="89687"/>
                  </a:lnTo>
                  <a:lnTo>
                    <a:pt x="40855" y="85750"/>
                  </a:lnTo>
                  <a:lnTo>
                    <a:pt x="41910" y="82575"/>
                  </a:lnTo>
                  <a:lnTo>
                    <a:pt x="44030" y="80175"/>
                  </a:lnTo>
                  <a:lnTo>
                    <a:pt x="46151" y="77762"/>
                  </a:lnTo>
                  <a:lnTo>
                    <a:pt x="49225" y="75920"/>
                  </a:lnTo>
                  <a:lnTo>
                    <a:pt x="53238" y="74663"/>
                  </a:lnTo>
                  <a:lnTo>
                    <a:pt x="56515" y="73621"/>
                  </a:lnTo>
                  <a:lnTo>
                    <a:pt x="85280" y="70103"/>
                  </a:lnTo>
                  <a:lnTo>
                    <a:pt x="85280" y="96138"/>
                  </a:lnTo>
                  <a:lnTo>
                    <a:pt x="82156" y="98805"/>
                  </a:lnTo>
                  <a:lnTo>
                    <a:pt x="78524" y="100952"/>
                  </a:lnTo>
                  <a:lnTo>
                    <a:pt x="74396" y="102590"/>
                  </a:lnTo>
                  <a:close/>
                </a:path>
                <a:path w="125730" h="132714" extrusionOk="0">
                  <a:moveTo>
                    <a:pt x="85280" y="128930"/>
                  </a:moveTo>
                  <a:lnTo>
                    <a:pt x="125133" y="128930"/>
                  </a:lnTo>
                  <a:lnTo>
                    <a:pt x="125133" y="43649"/>
                  </a:lnTo>
                  <a:lnTo>
                    <a:pt x="101084" y="5936"/>
                  </a:lnTo>
                  <a:lnTo>
                    <a:pt x="60388" y="0"/>
                  </a:lnTo>
                  <a:lnTo>
                    <a:pt x="53192" y="142"/>
                  </a:lnTo>
                  <a:lnTo>
                    <a:pt x="15176" y="5130"/>
                  </a:lnTo>
                  <a:lnTo>
                    <a:pt x="10934" y="6248"/>
                  </a:lnTo>
                  <a:lnTo>
                    <a:pt x="10934" y="36499"/>
                  </a:lnTo>
                  <a:lnTo>
                    <a:pt x="14617" y="36499"/>
                  </a:lnTo>
                  <a:lnTo>
                    <a:pt x="17894" y="35242"/>
                  </a:lnTo>
                  <a:lnTo>
                    <a:pt x="23291" y="33439"/>
                  </a:lnTo>
                  <a:lnTo>
                    <a:pt x="30810" y="31089"/>
                  </a:lnTo>
                  <a:lnTo>
                    <a:pt x="38328" y="28740"/>
                  </a:lnTo>
                  <a:lnTo>
                    <a:pt x="45389" y="27571"/>
                  </a:lnTo>
                  <a:lnTo>
                    <a:pt x="52019" y="27571"/>
                  </a:lnTo>
                  <a:lnTo>
                    <a:pt x="63030" y="27571"/>
                  </a:lnTo>
                  <a:lnTo>
                    <a:pt x="71361" y="28892"/>
                  </a:lnTo>
                  <a:lnTo>
                    <a:pt x="77025" y="31534"/>
                  </a:lnTo>
                  <a:lnTo>
                    <a:pt x="82677" y="34175"/>
                  </a:lnTo>
                  <a:lnTo>
                    <a:pt x="85509" y="38963"/>
                  </a:lnTo>
                  <a:lnTo>
                    <a:pt x="85509" y="45872"/>
                  </a:lnTo>
                  <a:lnTo>
                    <a:pt x="85509" y="46545"/>
                  </a:lnTo>
                  <a:lnTo>
                    <a:pt x="43307" y="50915"/>
                  </a:lnTo>
                  <a:lnTo>
                    <a:pt x="6134" y="70548"/>
                  </a:lnTo>
                  <a:lnTo>
                    <a:pt x="0" y="83832"/>
                  </a:lnTo>
                  <a:lnTo>
                    <a:pt x="0" y="92976"/>
                  </a:lnTo>
                  <a:lnTo>
                    <a:pt x="25560" y="129508"/>
                  </a:lnTo>
                  <a:lnTo>
                    <a:pt x="41973" y="132270"/>
                  </a:lnTo>
                  <a:lnTo>
                    <a:pt x="47028" y="132270"/>
                  </a:lnTo>
                  <a:lnTo>
                    <a:pt x="51676" y="131838"/>
                  </a:lnTo>
                  <a:lnTo>
                    <a:pt x="55918" y="130987"/>
                  </a:lnTo>
                  <a:lnTo>
                    <a:pt x="60159" y="130136"/>
                  </a:lnTo>
                  <a:lnTo>
                    <a:pt x="77241" y="121551"/>
                  </a:lnTo>
                  <a:lnTo>
                    <a:pt x="80441" y="119252"/>
                  </a:lnTo>
                  <a:lnTo>
                    <a:pt x="83121" y="117284"/>
                  </a:lnTo>
                  <a:lnTo>
                    <a:pt x="85280" y="115646"/>
                  </a:lnTo>
                  <a:lnTo>
                    <a:pt x="85280" y="12893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3050065" y="2480848"/>
              <a:ext cx="117475" cy="132715"/>
            </a:xfrm>
            <a:custGeom>
              <a:avLst/>
              <a:gdLst/>
              <a:ahLst/>
              <a:cxnLst/>
              <a:rect l="l" t="t" r="r" b="b"/>
              <a:pathLst>
                <a:path w="117475" h="132714" extrusionOk="0">
                  <a:moveTo>
                    <a:pt x="97281" y="129539"/>
                  </a:moveTo>
                  <a:lnTo>
                    <a:pt x="104165" y="127787"/>
                  </a:lnTo>
                  <a:lnTo>
                    <a:pt x="110769" y="125425"/>
                  </a:lnTo>
                  <a:lnTo>
                    <a:pt x="117093" y="122453"/>
                  </a:lnTo>
                  <a:lnTo>
                    <a:pt x="117093" y="88188"/>
                  </a:lnTo>
                  <a:lnTo>
                    <a:pt x="111417" y="88188"/>
                  </a:lnTo>
                  <a:lnTo>
                    <a:pt x="109778" y="89750"/>
                  </a:lnTo>
                  <a:lnTo>
                    <a:pt x="107988" y="91351"/>
                  </a:lnTo>
                  <a:lnTo>
                    <a:pt x="80683" y="103479"/>
                  </a:lnTo>
                  <a:lnTo>
                    <a:pt x="75628" y="103479"/>
                  </a:lnTo>
                  <a:lnTo>
                    <a:pt x="42195" y="75138"/>
                  </a:lnTo>
                  <a:lnTo>
                    <a:pt x="41643" y="66636"/>
                  </a:lnTo>
                  <a:lnTo>
                    <a:pt x="42181" y="58336"/>
                  </a:lnTo>
                  <a:lnTo>
                    <a:pt x="67402" y="29327"/>
                  </a:lnTo>
                  <a:lnTo>
                    <a:pt x="74968" y="28689"/>
                  </a:lnTo>
                  <a:lnTo>
                    <a:pt x="79794" y="28689"/>
                  </a:lnTo>
                  <a:lnTo>
                    <a:pt x="111417" y="44322"/>
                  </a:lnTo>
                  <a:lnTo>
                    <a:pt x="117093" y="44322"/>
                  </a:lnTo>
                  <a:lnTo>
                    <a:pt x="117093" y="10045"/>
                  </a:lnTo>
                  <a:lnTo>
                    <a:pt x="110845" y="7073"/>
                  </a:lnTo>
                  <a:lnTo>
                    <a:pt x="104114" y="4660"/>
                  </a:lnTo>
                  <a:lnTo>
                    <a:pt x="96888" y="2793"/>
                  </a:lnTo>
                  <a:lnTo>
                    <a:pt x="89674" y="939"/>
                  </a:lnTo>
                  <a:lnTo>
                    <a:pt x="81787" y="0"/>
                  </a:lnTo>
                  <a:lnTo>
                    <a:pt x="73228" y="0"/>
                  </a:lnTo>
                  <a:lnTo>
                    <a:pt x="33153" y="8429"/>
                  </a:lnTo>
                  <a:lnTo>
                    <a:pt x="5867" y="36398"/>
                  </a:lnTo>
                  <a:lnTo>
                    <a:pt x="0" y="66636"/>
                  </a:lnTo>
                  <a:lnTo>
                    <a:pt x="342" y="74693"/>
                  </a:lnTo>
                  <a:lnTo>
                    <a:pt x="16187" y="111863"/>
                  </a:lnTo>
                  <a:lnTo>
                    <a:pt x="51446" y="129966"/>
                  </a:lnTo>
                  <a:lnTo>
                    <a:pt x="74460" y="132168"/>
                  </a:lnTo>
                  <a:lnTo>
                    <a:pt x="82791" y="132168"/>
                  </a:lnTo>
                  <a:lnTo>
                    <a:pt x="90398" y="131292"/>
                  </a:lnTo>
                  <a:lnTo>
                    <a:pt x="97281" y="129539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3179767" y="2484313"/>
              <a:ext cx="140970" cy="126364"/>
            </a:xfrm>
            <a:custGeom>
              <a:avLst/>
              <a:gdLst/>
              <a:ahLst/>
              <a:cxnLst/>
              <a:rect l="l" t="t" r="r" b="b"/>
              <a:pathLst>
                <a:path w="140970" h="126364" extrusionOk="0">
                  <a:moveTo>
                    <a:pt x="140423" y="0"/>
                  </a:moveTo>
                  <a:lnTo>
                    <a:pt x="31368" y="0"/>
                  </a:lnTo>
                  <a:lnTo>
                    <a:pt x="31140" y="8483"/>
                  </a:lnTo>
                  <a:lnTo>
                    <a:pt x="30886" y="16078"/>
                  </a:lnTo>
                  <a:lnTo>
                    <a:pt x="28230" y="59145"/>
                  </a:lnTo>
                  <a:lnTo>
                    <a:pt x="10998" y="92862"/>
                  </a:lnTo>
                  <a:lnTo>
                    <a:pt x="8953" y="93243"/>
                  </a:lnTo>
                  <a:lnTo>
                    <a:pt x="6959" y="93421"/>
                  </a:lnTo>
                  <a:lnTo>
                    <a:pt x="5029" y="93421"/>
                  </a:lnTo>
                  <a:lnTo>
                    <a:pt x="4279" y="93421"/>
                  </a:lnTo>
                  <a:lnTo>
                    <a:pt x="3543" y="93395"/>
                  </a:lnTo>
                  <a:lnTo>
                    <a:pt x="2793" y="93319"/>
                  </a:lnTo>
                  <a:lnTo>
                    <a:pt x="2044" y="93243"/>
                  </a:lnTo>
                  <a:lnTo>
                    <a:pt x="1523" y="93205"/>
                  </a:lnTo>
                  <a:lnTo>
                    <a:pt x="1231" y="93205"/>
                  </a:lnTo>
                  <a:lnTo>
                    <a:pt x="0" y="93205"/>
                  </a:lnTo>
                  <a:lnTo>
                    <a:pt x="0" y="125348"/>
                  </a:lnTo>
                  <a:lnTo>
                    <a:pt x="673" y="125348"/>
                  </a:lnTo>
                  <a:lnTo>
                    <a:pt x="2793" y="125476"/>
                  </a:lnTo>
                  <a:lnTo>
                    <a:pt x="6362" y="125742"/>
                  </a:lnTo>
                  <a:lnTo>
                    <a:pt x="9944" y="125996"/>
                  </a:lnTo>
                  <a:lnTo>
                    <a:pt x="13474" y="126136"/>
                  </a:lnTo>
                  <a:lnTo>
                    <a:pt x="16967" y="126136"/>
                  </a:lnTo>
                  <a:lnTo>
                    <a:pt x="21437" y="126136"/>
                  </a:lnTo>
                  <a:lnTo>
                    <a:pt x="42532" y="118313"/>
                  </a:lnTo>
                  <a:lnTo>
                    <a:pt x="45135" y="116230"/>
                  </a:lnTo>
                  <a:lnTo>
                    <a:pt x="47726" y="113779"/>
                  </a:lnTo>
                  <a:lnTo>
                    <a:pt x="50291" y="110947"/>
                  </a:lnTo>
                  <a:lnTo>
                    <a:pt x="52857" y="108127"/>
                  </a:lnTo>
                  <a:lnTo>
                    <a:pt x="55257" y="104292"/>
                  </a:lnTo>
                  <a:lnTo>
                    <a:pt x="57492" y="99453"/>
                  </a:lnTo>
                  <a:lnTo>
                    <a:pt x="59791" y="94691"/>
                  </a:lnTo>
                  <a:lnTo>
                    <a:pt x="66192" y="51790"/>
                  </a:lnTo>
                  <a:lnTo>
                    <a:pt x="66471" y="44107"/>
                  </a:lnTo>
                  <a:lnTo>
                    <a:pt x="66586" y="41021"/>
                  </a:lnTo>
                  <a:lnTo>
                    <a:pt x="66700" y="37934"/>
                  </a:lnTo>
                  <a:lnTo>
                    <a:pt x="66865" y="33604"/>
                  </a:lnTo>
                  <a:lnTo>
                    <a:pt x="67094" y="28016"/>
                  </a:lnTo>
                  <a:lnTo>
                    <a:pt x="100126" y="28016"/>
                  </a:lnTo>
                  <a:lnTo>
                    <a:pt x="100126" y="125348"/>
                  </a:lnTo>
                  <a:lnTo>
                    <a:pt x="140423" y="125348"/>
                  </a:lnTo>
                  <a:lnTo>
                    <a:pt x="140423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3358137" y="2484313"/>
              <a:ext cx="127000" cy="125730"/>
            </a:xfrm>
            <a:custGeom>
              <a:avLst/>
              <a:gdLst/>
              <a:ahLst/>
              <a:cxnLst/>
              <a:rect l="l" t="t" r="r" b="b"/>
              <a:pathLst>
                <a:path w="127000" h="125730" extrusionOk="0">
                  <a:moveTo>
                    <a:pt x="126695" y="0"/>
                  </a:moveTo>
                  <a:lnTo>
                    <a:pt x="89407" y="0"/>
                  </a:lnTo>
                  <a:lnTo>
                    <a:pt x="38963" y="68643"/>
                  </a:lnTo>
                  <a:lnTo>
                    <a:pt x="38963" y="0"/>
                  </a:lnTo>
                  <a:lnTo>
                    <a:pt x="0" y="0"/>
                  </a:lnTo>
                  <a:lnTo>
                    <a:pt x="0" y="125348"/>
                  </a:lnTo>
                  <a:lnTo>
                    <a:pt x="33273" y="125348"/>
                  </a:lnTo>
                  <a:lnTo>
                    <a:pt x="87744" y="48666"/>
                  </a:lnTo>
                  <a:lnTo>
                    <a:pt x="87744" y="125348"/>
                  </a:lnTo>
                  <a:lnTo>
                    <a:pt x="126695" y="125348"/>
                  </a:lnTo>
                  <a:lnTo>
                    <a:pt x="126695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52" name="Google Shape;852;p3"/>
          <p:cNvSpPr txBox="1"/>
          <p:nvPr/>
        </p:nvSpPr>
        <p:spPr>
          <a:xfrm>
            <a:off x="1004959" y="1789243"/>
            <a:ext cx="3943350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DE202A"/>
                </a:solidFill>
                <a:latin typeface="Verdana"/>
                <a:ea typeface="Verdana"/>
                <a:cs typeface="Verdana"/>
                <a:sym typeface="Verdana"/>
              </a:rPr>
              <a:t>СИТУАЦИОННЫЙ ЦЕНТР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85090" marR="78740" lvl="0" indent="0" algn="ctr" rtl="0">
              <a:lnSpc>
                <a:spcPct val="111111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по поддержке строительной  отрасли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3" name="Google Shape;853;p3"/>
          <p:cNvSpPr txBox="1"/>
          <p:nvPr/>
        </p:nvSpPr>
        <p:spPr>
          <a:xfrm>
            <a:off x="5479954" y="3811275"/>
            <a:ext cx="6461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0500" marR="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464"/>
              </a:buClr>
              <a:buSzPts val="1200"/>
              <a:buFont typeface="Verdana"/>
              <a:buChar char="•"/>
            </a:pPr>
            <a:r>
              <a:rPr lang="en-US" sz="16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41 </a:t>
            </a:r>
            <a:r>
              <a:rPr lang="en-US" sz="12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предложение учтено  в нормативных правовых актах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4" name="Google Shape;854;p3"/>
          <p:cNvSpPr txBox="1"/>
          <p:nvPr/>
        </p:nvSpPr>
        <p:spPr>
          <a:xfrm>
            <a:off x="5312638" y="3473996"/>
            <a:ext cx="6628800" cy="282900"/>
          </a:xfrm>
          <a:prstGeom prst="rect">
            <a:avLst/>
          </a:prstGeom>
          <a:solidFill>
            <a:srgbClr val="415EAB"/>
          </a:solidFill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1797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Антикризисные меры поддержки бизнеса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5" name="Google Shape;855;p3"/>
          <p:cNvSpPr txBox="1"/>
          <p:nvPr/>
        </p:nvSpPr>
        <p:spPr>
          <a:xfrm>
            <a:off x="5479954" y="5103400"/>
            <a:ext cx="6332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0500" marR="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464"/>
              </a:buClr>
              <a:buSzPts val="1200"/>
              <a:buFont typeface="Verdana"/>
              <a:buChar char="•"/>
            </a:pPr>
            <a:r>
              <a:rPr lang="en-US" sz="16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8 </a:t>
            </a:r>
            <a:r>
              <a:rPr lang="en-US" sz="12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предложений включены в «дорожную карту» на 2021 год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6" name="Google Shape;856;p3"/>
          <p:cNvSpPr txBox="1"/>
          <p:nvPr/>
        </p:nvSpPr>
        <p:spPr>
          <a:xfrm>
            <a:off x="5312638" y="4766119"/>
            <a:ext cx="6628765" cy="324485"/>
          </a:xfrm>
          <a:prstGeom prst="rect">
            <a:avLst/>
          </a:prstGeom>
          <a:solidFill>
            <a:srgbClr val="415EAB"/>
          </a:solidFill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1797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Трансформация делового климата — 2021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7" name="Google Shape;857;p3"/>
          <p:cNvSpPr txBox="1"/>
          <p:nvPr/>
        </p:nvSpPr>
        <p:spPr>
          <a:xfrm>
            <a:off x="5479949" y="4452850"/>
            <a:ext cx="62220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0500" marR="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464"/>
              </a:buClr>
              <a:buSzPts val="1200"/>
              <a:buFont typeface="Verdana"/>
              <a:buChar char="•"/>
            </a:pPr>
            <a:r>
              <a:rPr lang="en-US" sz="16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32 </a:t>
            </a:r>
            <a:r>
              <a:rPr lang="en-US" sz="12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предложения включены в План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8" name="Google Shape;858;p3"/>
          <p:cNvSpPr txBox="1"/>
          <p:nvPr/>
        </p:nvSpPr>
        <p:spPr>
          <a:xfrm>
            <a:off x="5312638" y="4115561"/>
            <a:ext cx="6628765" cy="324485"/>
          </a:xfrm>
          <a:prstGeom prst="rect">
            <a:avLst/>
          </a:prstGeom>
          <a:solidFill>
            <a:srgbClr val="415EAB"/>
          </a:solidFill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1797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Общенациональный План действий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9" name="Google Shape;859;p3"/>
          <p:cNvSpPr txBox="1"/>
          <p:nvPr/>
        </p:nvSpPr>
        <p:spPr>
          <a:xfrm>
            <a:off x="5479951" y="5755275"/>
            <a:ext cx="5371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175895" marR="5080" lvl="0" indent="-163830" algn="l" rtl="0">
              <a:lnSpc>
                <a:spcPct val="94700"/>
              </a:lnSpc>
              <a:spcBef>
                <a:spcPts val="0"/>
              </a:spcBef>
              <a:spcAft>
                <a:spcPts val="0"/>
              </a:spcAft>
              <a:buClr>
                <a:srgbClr val="495464"/>
              </a:buClr>
              <a:buSzPts val="1200"/>
              <a:buFont typeface="Verdana"/>
              <a:buChar char="•"/>
            </a:pPr>
            <a:r>
              <a:rPr lang="en-US" sz="12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более </a:t>
            </a:r>
            <a:r>
              <a:rPr lang="en-US" sz="16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50 </a:t>
            </a:r>
            <a:r>
              <a:rPr lang="en-US" sz="12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предложений на рассмотрении к включению  в «Дорожную карту» на будущий период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0" name="Google Shape;860;p3"/>
          <p:cNvSpPr txBox="1"/>
          <p:nvPr/>
        </p:nvSpPr>
        <p:spPr>
          <a:xfrm>
            <a:off x="5312638" y="5417997"/>
            <a:ext cx="6628765" cy="324485"/>
          </a:xfrm>
          <a:prstGeom prst="rect">
            <a:avLst/>
          </a:prstGeom>
          <a:solidFill>
            <a:srgbClr val="415EAB"/>
          </a:solidFill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1797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Трансформация делового климата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1" name="Google Shape;861;p3"/>
          <p:cNvSpPr txBox="1"/>
          <p:nvPr/>
        </p:nvSpPr>
        <p:spPr>
          <a:xfrm>
            <a:off x="5479951" y="3032275"/>
            <a:ext cx="66288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75895" marR="5080" lvl="0" indent="-163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464"/>
              </a:buClr>
              <a:buSzPts val="1200"/>
              <a:buFont typeface="Verdana"/>
              <a:buChar char="•"/>
            </a:pPr>
            <a:r>
              <a:rPr lang="en-US" sz="12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Методика НОСТРОЙ по профилактике распространения COVID-19  при выполнении подрядными организациями работ по строительству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2" name="Google Shape;862;p3"/>
          <p:cNvSpPr txBox="1"/>
          <p:nvPr/>
        </p:nvSpPr>
        <p:spPr>
          <a:xfrm>
            <a:off x="5312638" y="2644203"/>
            <a:ext cx="6628765" cy="324485"/>
          </a:xfrm>
          <a:prstGeom prst="rect">
            <a:avLst/>
          </a:prstGeom>
          <a:solidFill>
            <a:srgbClr val="415EAB"/>
          </a:solidFill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1797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Противоковидные мероприятия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63" name="Google Shape;863;p3"/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864" name="Google Shape;864;p3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71" name="Google Shape;87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2" name="Google Shape;8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3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74" name="Google Shape;874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5" name="Google Shape;875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" name="Google Shape;876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7" name="Google Shape;877;p3"/>
          <p:cNvSpPr txBox="1"/>
          <p:nvPr/>
        </p:nvSpPr>
        <p:spPr>
          <a:xfrm>
            <a:off x="995300" y="5028911"/>
            <a:ext cx="4140200" cy="115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7842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Полная приостановка деятельности строительных  организаций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Запрет на работу строительных организаций, не включенных  в разрешительные списки ОГВ и МСУ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Режим пропусков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Одновременное действие сразу нескольких ограничений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8" name="Google Shape;878;p3"/>
          <p:cNvSpPr/>
          <p:nvPr/>
        </p:nvSpPr>
        <p:spPr>
          <a:xfrm>
            <a:off x="791997" y="508281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 extrusionOk="0">
                <a:moveTo>
                  <a:pt x="91490" y="0"/>
                </a:moveTo>
                <a:lnTo>
                  <a:pt x="0" y="0"/>
                </a:lnTo>
                <a:lnTo>
                  <a:pt x="0" y="91478"/>
                </a:lnTo>
                <a:lnTo>
                  <a:pt x="91490" y="91478"/>
                </a:lnTo>
                <a:lnTo>
                  <a:pt x="91490" y="0"/>
                </a:lnTo>
                <a:close/>
              </a:path>
            </a:pathLst>
          </a:custGeom>
          <a:solidFill>
            <a:srgbClr val="EC1F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9" name="Google Shape;879;p3"/>
          <p:cNvSpPr/>
          <p:nvPr/>
        </p:nvSpPr>
        <p:spPr>
          <a:xfrm>
            <a:off x="791997" y="545612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 extrusionOk="0">
                <a:moveTo>
                  <a:pt x="91490" y="0"/>
                </a:moveTo>
                <a:lnTo>
                  <a:pt x="0" y="0"/>
                </a:lnTo>
                <a:lnTo>
                  <a:pt x="0" y="91478"/>
                </a:lnTo>
                <a:lnTo>
                  <a:pt x="91490" y="91478"/>
                </a:lnTo>
                <a:lnTo>
                  <a:pt x="91490" y="0"/>
                </a:lnTo>
                <a:close/>
              </a:path>
            </a:pathLst>
          </a:custGeom>
          <a:solidFill>
            <a:srgbClr val="FDB7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0" name="Google Shape;880;p3"/>
          <p:cNvSpPr/>
          <p:nvPr/>
        </p:nvSpPr>
        <p:spPr>
          <a:xfrm>
            <a:off x="791997" y="583561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 extrusionOk="0">
                <a:moveTo>
                  <a:pt x="91490" y="0"/>
                </a:moveTo>
                <a:lnTo>
                  <a:pt x="0" y="0"/>
                </a:lnTo>
                <a:lnTo>
                  <a:pt x="0" y="91478"/>
                </a:lnTo>
                <a:lnTo>
                  <a:pt x="91490" y="91478"/>
                </a:lnTo>
                <a:lnTo>
                  <a:pt x="91490" y="0"/>
                </a:lnTo>
                <a:close/>
              </a:path>
            </a:pathLst>
          </a:custGeom>
          <a:solidFill>
            <a:srgbClr val="F8ED3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1" name="Google Shape;881;p3"/>
          <p:cNvSpPr/>
          <p:nvPr/>
        </p:nvSpPr>
        <p:spPr>
          <a:xfrm>
            <a:off x="791997" y="606092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 extrusionOk="0">
                <a:moveTo>
                  <a:pt x="91490" y="0"/>
                </a:moveTo>
                <a:lnTo>
                  <a:pt x="0" y="0"/>
                </a:lnTo>
                <a:lnTo>
                  <a:pt x="0" y="91478"/>
                </a:lnTo>
                <a:lnTo>
                  <a:pt x="91490" y="91478"/>
                </a:lnTo>
                <a:lnTo>
                  <a:pt x="91490" y="0"/>
                </a:lnTo>
                <a:close/>
              </a:path>
            </a:pathLst>
          </a:custGeom>
          <a:solidFill>
            <a:srgbClr val="33A5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2" name="Google Shape;882;p3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5143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884" name="Google Shape;244;gc3b5b06021_5_836"/>
          <p:cNvSpPr txBox="1">
            <a:spLocks noGrp="1"/>
          </p:cNvSpPr>
          <p:nvPr>
            <p:ph type="ftr" idx="4294967295"/>
          </p:nvPr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/>
            <a:r>
              <a:rPr lang="ru-RU" dirty="0"/>
              <a:t>«Развитие строительной отрасли России в </a:t>
            </a:r>
            <a:r>
              <a:rPr lang="ru-RU" dirty="0" err="1"/>
              <a:t>постпандемийный</a:t>
            </a:r>
            <a:r>
              <a:rPr lang="ru-RU" dirty="0"/>
              <a:t> период»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236916" y="1368492"/>
            <a:ext cx="11705744" cy="9896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E6E6E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50" tIns="36350" rIns="36350" bIns="36350" numCol="1" spcCol="38100" rtlCol="0" anchor="ctr">
            <a:noAutofit/>
          </a:bodyPr>
          <a:lstStyle/>
          <a:p>
            <a:pPr algn="ctr"/>
            <a:r>
              <a:rPr lang="ru-RU" sz="1221" b="1" u="sng" dirty="0"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от 01.04.2020 № 98-ФЗ</a:t>
            </a:r>
          </a:p>
          <a:p>
            <a:pPr marL="862815" indent="-232669" algn="ctr" defTabSz="552589">
              <a:buFont typeface="Arial" panose="020B0604020202020204" pitchFamily="34" charset="0"/>
              <a:buChar char="•"/>
            </a:pPr>
            <a:r>
              <a:rPr lang="ru-RU" sz="1221" dirty="0">
                <a:latin typeface="Verdana" panose="020B0604030504040204" pitchFamily="34" charset="0"/>
                <a:ea typeface="Verdana" panose="020B0604030504040204" pitchFamily="34" charset="0"/>
              </a:rPr>
              <a:t>о возможности изменения срока исполнения контракта, цены контракта;</a:t>
            </a:r>
          </a:p>
          <a:p>
            <a:pPr marL="862815" indent="-232669" algn="ctr" defTabSz="552589">
              <a:buFont typeface="Arial" panose="020B0604020202020204" pitchFamily="34" charset="0"/>
              <a:buChar char="•"/>
            </a:pPr>
            <a:r>
              <a:rPr lang="ru-RU" sz="1221" dirty="0">
                <a:latin typeface="Verdana" panose="020B0604030504040204" pitchFamily="34" charset="0"/>
                <a:ea typeface="Verdana" panose="020B0604030504040204" pitchFamily="34" charset="0"/>
              </a:rPr>
              <a:t>об изменении порядка включения организаций в реестр субъектов малого и среднего предпринимательства;</a:t>
            </a:r>
          </a:p>
          <a:p>
            <a:pPr marL="862815" indent="-232669" algn="ctr" defTabSz="552589">
              <a:buFont typeface="Arial" panose="020B0604020202020204" pitchFamily="34" charset="0"/>
              <a:buChar char="•"/>
            </a:pPr>
            <a:r>
              <a:rPr lang="ru-RU" sz="1221" dirty="0">
                <a:latin typeface="Verdana" panose="020B0604030504040204" pitchFamily="34" charset="0"/>
                <a:ea typeface="Verdana" panose="020B0604030504040204" pitchFamily="34" charset="0"/>
              </a:rPr>
              <a:t>об установлении права заказчика до 31.12.2020 при осуществлении закупок субъектами МСП не устанавливать требование </a:t>
            </a:r>
            <a:br>
              <a:rPr lang="ru-RU" sz="122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21" dirty="0">
                <a:latin typeface="Verdana" panose="020B0604030504040204" pitchFamily="34" charset="0"/>
                <a:ea typeface="Verdana" panose="020B0604030504040204" pitchFamily="34" charset="0"/>
              </a:rPr>
              <a:t>об обеспечении исполнения контракта и обеспечения гарантийных обязательств.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35458" y="2492091"/>
            <a:ext cx="11707202" cy="5061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E6E6E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50" tIns="36350" rIns="36350" bIns="36350" numCol="1" spcCol="38100" rtlCol="0" anchor="ctr">
            <a:noAutofit/>
          </a:bodyPr>
          <a:lstStyle/>
          <a:p>
            <a:pPr algn="ctr"/>
            <a:r>
              <a:rPr lang="ru-RU" sz="1221" b="1" u="sng" dirty="0"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от 01.04.2020 № 102-ФЗ </a:t>
            </a:r>
          </a:p>
          <a:p>
            <a:pPr algn="ctr"/>
            <a:r>
              <a:rPr lang="ru-RU" sz="1221" dirty="0">
                <a:latin typeface="Verdana" panose="020B0604030504040204" pitchFamily="34" charset="0"/>
                <a:ea typeface="Verdana" panose="020B0604030504040204" pitchFamily="34" charset="0"/>
              </a:rPr>
              <a:t>о снижении ставки страховых взносов для МСП с 01.01.2021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7" y="1376460"/>
            <a:ext cx="496314" cy="3567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7" y="2497040"/>
            <a:ext cx="496314" cy="356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Прямоугольник 65"/>
          <p:cNvSpPr/>
          <p:nvPr/>
        </p:nvSpPr>
        <p:spPr>
          <a:xfrm>
            <a:off x="235458" y="3139865"/>
            <a:ext cx="5932276" cy="274751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E6E6E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50" tIns="36350" rIns="36350" bIns="36350" numCol="1" spcCol="38100" rtlCol="0" anchor="ctr">
            <a:noAutofit/>
          </a:bodyPr>
          <a:lstStyle/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03.04.2020 № 438 </a:t>
            </a:r>
            <a:r>
              <a:rPr lang="ru-RU" sz="1018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018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об особенностях осуществления в 2020 году государственного контроля (надзора) </a:t>
            </a:r>
            <a:b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в отношении субъектов МСП и НКО, численностью до 200 человек.</a:t>
            </a:r>
          </a:p>
          <a:p>
            <a:pPr algn="ctr"/>
            <a:endParaRPr lang="ru-RU" sz="1018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от 03.04.2020 № 440 </a:t>
            </a:r>
            <a:b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«О продлении действия разрешений и иных особенностях в отношении разрешительной деятельности в 2020 году», в соответствии с которым разрешения на строительство, которые заканчиваются в период с 06.04.2020 по 01.01.2021, автоматически продлеваются на 1 год.</a:t>
            </a:r>
          </a:p>
          <a:p>
            <a:pPr algn="ctr"/>
            <a:endParaRPr lang="ru-RU" sz="1018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от 23.04.2020 № 566</a:t>
            </a:r>
          </a:p>
          <a:p>
            <a:pPr algn="ctr"/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о субсидировании ставки по ипотечным кредитам до 6,5%</a:t>
            </a:r>
          </a:p>
          <a:p>
            <a:pPr algn="ctr"/>
            <a:endParaRPr lang="ru-RU" sz="1018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от 24.04.2020 № 582</a:t>
            </a:r>
          </a:p>
          <a:p>
            <a:pPr algn="ctr"/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о субсидировании процентной ставки по кредитам, предоставленным системообразующим организациям на пополнение оборотных средств.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1" y="3156496"/>
            <a:ext cx="506008" cy="346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3" name="Прямоугольник 72"/>
          <p:cNvSpPr/>
          <p:nvPr/>
        </p:nvSpPr>
        <p:spPr>
          <a:xfrm>
            <a:off x="6248299" y="3139865"/>
            <a:ext cx="5692903" cy="274751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E6E6E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50" tIns="36350" rIns="36350" bIns="36350" numCol="1" spcCol="38100" rtlCol="0" anchor="ctr">
            <a:noAutofit/>
          </a:bodyPr>
          <a:lstStyle/>
          <a:p>
            <a:pPr algn="ctr"/>
            <a:endParaRPr lang="ru-RU" sz="1018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от 26.04.2020 № 591</a:t>
            </a:r>
          </a:p>
          <a:p>
            <a:pPr algn="ctr"/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о списании сумм неустоек (штрафов, пеней) по государственным(муниципальным) контрактам, обязательства по которым не были исполнены в связи с распространением коронавирусной инфекции.</a:t>
            </a:r>
          </a:p>
          <a:p>
            <a:pPr algn="ctr"/>
            <a:endParaRPr lang="ru-RU" sz="1018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от 30.04.2020 № 629</a:t>
            </a:r>
          </a:p>
          <a:p>
            <a:pPr algn="ctr"/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о субсидирование процентных ставок застройщиков по кредитам при реализации проектов жилищного строительства.</a:t>
            </a:r>
          </a:p>
          <a:p>
            <a:pPr algn="ctr"/>
            <a:endParaRPr lang="ru-RU" sz="1018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от 30.04.2020 № 630</a:t>
            </a:r>
          </a:p>
          <a:p>
            <a:pPr algn="ctr"/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об установлении в государственных (муниципальных) контрактах авансовых платежей в размере до 50% суммы контракта.</a:t>
            </a:r>
          </a:p>
          <a:p>
            <a:pPr algn="ctr"/>
            <a:endParaRPr lang="ru-RU" sz="1018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018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РФ от 10.05.2020 № 651</a:t>
            </a:r>
          </a:p>
          <a:p>
            <a:pPr algn="ctr"/>
            <a:r>
              <a:rPr lang="ru-RU" sz="1018" dirty="0">
                <a:latin typeface="Verdana" panose="020B0604030504040204" pitchFamily="34" charset="0"/>
                <a:ea typeface="Verdana" panose="020B0604030504040204" pitchFamily="34" charset="0"/>
              </a:rPr>
              <a:t>о мерах по поддержке системообразующих организаций, в том числе в форме отсрочки (рассрочки) по уплате налогов, а также субсидий в целях возмещения затрат.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92" y="3156496"/>
            <a:ext cx="506008" cy="346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hape 183"/>
          <p:cNvSpPr/>
          <p:nvPr/>
        </p:nvSpPr>
        <p:spPr>
          <a:xfrm>
            <a:off x="267707" y="424491"/>
            <a:ext cx="10170046" cy="43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350" tIns="36350" rIns="36350" bIns="36350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41" b="1" dirty="0">
                <a:solidFill>
                  <a:schemeClr val="bg1"/>
                </a:solidFill>
                <a:latin typeface="Georgia" panose="02040502050405020303" pitchFamily="18" charset="0"/>
              </a:rPr>
              <a:t>Антикризисные меры поддержки строительной отрасли</a:t>
            </a:r>
          </a:p>
        </p:txBody>
      </p:sp>
      <p:pic>
        <p:nvPicPr>
          <p:cNvPr id="20" name="Google Shape;840;p3">
            <a:extLst>
              <a:ext uri="{FF2B5EF4-FFF2-40B4-BE49-F238E27FC236}">
                <a16:creationId xmlns="" xmlns:a16="http://schemas.microsoft.com/office/drawing/2014/main" id="{66E06831-2CF7-44BC-85CA-90DA3590A3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444" y="253270"/>
            <a:ext cx="11182955" cy="8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41;p3">
            <a:extLst>
              <a:ext uri="{FF2B5EF4-FFF2-40B4-BE49-F238E27FC236}">
                <a16:creationId xmlns="" xmlns:a16="http://schemas.microsoft.com/office/drawing/2014/main" id="{B38B20F0-044E-4105-A5E8-2CE74404DCF9}"/>
              </a:ext>
            </a:extLst>
          </p:cNvPr>
          <p:cNvSpPr txBox="1"/>
          <p:nvPr/>
        </p:nvSpPr>
        <p:spPr>
          <a:xfrm>
            <a:off x="266249" y="367129"/>
            <a:ext cx="1028065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Ключевые антикризисные меры поддержки строительной отрасли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Google Shape;842;p3">
            <a:extLst>
              <a:ext uri="{FF2B5EF4-FFF2-40B4-BE49-F238E27FC236}">
                <a16:creationId xmlns="" xmlns:a16="http://schemas.microsoft.com/office/drawing/2014/main" id="{6A2F5B18-530F-4E6E-BB58-9EA23F5F54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863;p3">
            <a:extLst>
              <a:ext uri="{FF2B5EF4-FFF2-40B4-BE49-F238E27FC236}">
                <a16:creationId xmlns="" xmlns:a16="http://schemas.microsoft.com/office/drawing/2014/main" id="{BF3624F4-6593-472F-BAB7-04201A727184}"/>
              </a:ext>
            </a:extLst>
          </p:cNvPr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5" name="Google Shape;864;p3">
              <a:extLst>
                <a:ext uri="{FF2B5EF4-FFF2-40B4-BE49-F238E27FC236}">
                  <a16:creationId xmlns="" xmlns:a16="http://schemas.microsoft.com/office/drawing/2014/main" id="{89621BFB-2B21-4DF2-B102-C69A88BDFBB5}"/>
                </a:ext>
              </a:extLst>
            </p:cNvPr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865;p3">
              <a:extLst>
                <a:ext uri="{FF2B5EF4-FFF2-40B4-BE49-F238E27FC236}">
                  <a16:creationId xmlns="" xmlns:a16="http://schemas.microsoft.com/office/drawing/2014/main" id="{231C17FC-0B5A-4C7B-98AC-18EEAA201017}"/>
                </a:ext>
              </a:extLst>
            </p:cNvPr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866;p3">
              <a:extLst>
                <a:ext uri="{FF2B5EF4-FFF2-40B4-BE49-F238E27FC236}">
                  <a16:creationId xmlns="" xmlns:a16="http://schemas.microsoft.com/office/drawing/2014/main" id="{37455C88-3BF3-4370-9581-FB0A316BA85D}"/>
                </a:ext>
              </a:extLst>
            </p:cNvPr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867;p3">
              <a:extLst>
                <a:ext uri="{FF2B5EF4-FFF2-40B4-BE49-F238E27FC236}">
                  <a16:creationId xmlns="" xmlns:a16="http://schemas.microsoft.com/office/drawing/2014/main" id="{9CB0206D-2184-43D9-BA71-835140F312A3}"/>
                </a:ext>
              </a:extLst>
            </p:cNvPr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868;p3">
              <a:extLst>
                <a:ext uri="{FF2B5EF4-FFF2-40B4-BE49-F238E27FC236}">
                  <a16:creationId xmlns="" xmlns:a16="http://schemas.microsoft.com/office/drawing/2014/main" id="{B811D56F-8F74-415F-BC52-A80CBCE2C553}"/>
                </a:ext>
              </a:extLst>
            </p:cNvPr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869;p3">
              <a:extLst>
                <a:ext uri="{FF2B5EF4-FFF2-40B4-BE49-F238E27FC236}">
                  <a16:creationId xmlns="" xmlns:a16="http://schemas.microsoft.com/office/drawing/2014/main" id="{0DBBBAB6-F33C-4745-B457-1A248B8D7109}"/>
                </a:ext>
              </a:extLst>
            </p:cNvPr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870;p3">
              <a:extLst>
                <a:ext uri="{FF2B5EF4-FFF2-40B4-BE49-F238E27FC236}">
                  <a16:creationId xmlns="" xmlns:a16="http://schemas.microsoft.com/office/drawing/2014/main" id="{49A31779-7EFD-4252-B4EA-5256B1D1DD33}"/>
                </a:ext>
              </a:extLst>
            </p:cNvPr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2" name="Google Shape;871;p3">
              <a:extLst>
                <a:ext uri="{FF2B5EF4-FFF2-40B4-BE49-F238E27FC236}">
                  <a16:creationId xmlns="" xmlns:a16="http://schemas.microsoft.com/office/drawing/2014/main" id="{1B2557B0-B35F-47FF-8929-2B7E31B75AD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872;p3">
              <a:extLst>
                <a:ext uri="{FF2B5EF4-FFF2-40B4-BE49-F238E27FC236}">
                  <a16:creationId xmlns="" xmlns:a16="http://schemas.microsoft.com/office/drawing/2014/main" id="{664187C3-D119-4302-810D-352E704D31A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873;p3">
              <a:extLst>
                <a:ext uri="{FF2B5EF4-FFF2-40B4-BE49-F238E27FC236}">
                  <a16:creationId xmlns="" xmlns:a16="http://schemas.microsoft.com/office/drawing/2014/main" id="{E83A1446-BA11-40BD-97B0-F0623A200A57}"/>
                </a:ext>
              </a:extLst>
            </p:cNvPr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5" name="Google Shape;874;p3">
              <a:extLst>
                <a:ext uri="{FF2B5EF4-FFF2-40B4-BE49-F238E27FC236}">
                  <a16:creationId xmlns="" xmlns:a16="http://schemas.microsoft.com/office/drawing/2014/main" id="{85F8FE14-EF52-4D1E-881A-2DA1FE705DC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875;p3">
              <a:extLst>
                <a:ext uri="{FF2B5EF4-FFF2-40B4-BE49-F238E27FC236}">
                  <a16:creationId xmlns="" xmlns:a16="http://schemas.microsoft.com/office/drawing/2014/main" id="{6D3D2167-70FE-4CD9-A321-1F62F2E0E60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876;p3">
              <a:extLst>
                <a:ext uri="{FF2B5EF4-FFF2-40B4-BE49-F238E27FC236}">
                  <a16:creationId xmlns="" xmlns:a16="http://schemas.microsoft.com/office/drawing/2014/main" id="{FE438769-51A8-4C34-81E9-649CD8DF9FC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882;p3">
            <a:extLst>
              <a:ext uri="{FF2B5EF4-FFF2-40B4-BE49-F238E27FC236}">
                <a16:creationId xmlns="" xmlns:a16="http://schemas.microsoft.com/office/drawing/2014/main" id="{65A12E0B-6B6B-4BA0-839B-8EFE157E71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859A7"/>
                </a:solidFill>
              </a:rPr>
              <a:pPr marL="5143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>
              <a:solidFill>
                <a:srgbClr val="4859A7"/>
              </a:solidFill>
            </a:endParaRPr>
          </a:p>
        </p:txBody>
      </p:sp>
      <p:sp>
        <p:nvSpPr>
          <p:cNvPr id="40" name="Google Shape;244;gc3b5b06021_5_836"/>
          <p:cNvSpPr txBox="1">
            <a:spLocks/>
          </p:cNvSpPr>
          <p:nvPr/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mtClean="0"/>
              <a:t>«Развитие строительной отрасли России в постпандемийный период»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93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840;p3">
            <a:extLst>
              <a:ext uri="{FF2B5EF4-FFF2-40B4-BE49-F238E27FC236}">
                <a16:creationId xmlns="" xmlns:a16="http://schemas.microsoft.com/office/drawing/2014/main" id="{C44A89BC-F6EE-4C3E-A52D-08C134DAB6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44" y="253270"/>
            <a:ext cx="11182955" cy="8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c3b5b06021_22_75"/>
          <p:cNvSpPr txBox="1">
            <a:spLocks noGrp="1"/>
          </p:cNvSpPr>
          <p:nvPr>
            <p:ph type="title"/>
          </p:nvPr>
        </p:nvSpPr>
        <p:spPr>
          <a:xfrm>
            <a:off x="805444" y="400024"/>
            <a:ext cx="10554900" cy="32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П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редоставлени</a:t>
            </a: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займов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членам</a:t>
            </a:r>
            <a:r>
              <a:rPr lang="en-US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СРО</a:t>
            </a:r>
            <a:endParaRPr sz="2000" b="1" dirty="0">
              <a:solidFill>
                <a:srgbClr val="4561A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3" name="Google Shape;353;gc3b5b06021_22_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691" y="6471006"/>
            <a:ext cx="3192082" cy="19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gc3b5b06021_22_75"/>
          <p:cNvGrpSpPr/>
          <p:nvPr/>
        </p:nvGrpSpPr>
        <p:grpSpPr>
          <a:xfrm>
            <a:off x="10674238" y="6118743"/>
            <a:ext cx="1185279" cy="559260"/>
            <a:chOff x="10738803" y="6118743"/>
            <a:chExt cx="1202399" cy="559260"/>
          </a:xfrm>
        </p:grpSpPr>
        <p:sp>
          <p:nvSpPr>
            <p:cNvPr id="356" name="Google Shape;356;gc3b5b06021_22_75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gc3b5b06021_22_75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gc3b5b06021_22_75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gc3b5b06021_22_75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gc3b5b06021_22_75"/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gc3b5b06021_22_75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gc3b5b06021_22_75"/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3" name="Google Shape;363;gc3b5b06021_22_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gc3b5b06021_22_7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gc3b5b06021_22_75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6" name="Google Shape;366;gc3b5b06021_22_7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gc3b5b06021_22_7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gc3b5b06021_22_7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9" name="Google Shape;369;gc3b5b06021_22_7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2603" y="1338438"/>
            <a:ext cx="5394215" cy="30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c3b5b06021_22_75"/>
          <p:cNvSpPr txBox="1"/>
          <p:nvPr/>
        </p:nvSpPr>
        <p:spPr>
          <a:xfrm>
            <a:off x="1022714" y="3462012"/>
            <a:ext cx="624081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 СРО*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gc3b5b06021_22_75"/>
          <p:cNvSpPr txBox="1"/>
          <p:nvPr/>
        </p:nvSpPr>
        <p:spPr>
          <a:xfrm>
            <a:off x="2276175" y="2522412"/>
            <a:ext cx="446309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gc3b5b06021_22_75"/>
          <p:cNvSpPr txBox="1"/>
          <p:nvPr/>
        </p:nvSpPr>
        <p:spPr>
          <a:xfrm>
            <a:off x="2994652" y="3048011"/>
            <a:ext cx="446309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gc3b5b06021_22_75"/>
          <p:cNvSpPr txBox="1"/>
          <p:nvPr/>
        </p:nvSpPr>
        <p:spPr>
          <a:xfrm>
            <a:off x="5306620" y="3399011"/>
            <a:ext cx="446309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gc3b5b06021_22_75"/>
          <p:cNvSpPr txBox="1"/>
          <p:nvPr/>
        </p:nvSpPr>
        <p:spPr>
          <a:xfrm>
            <a:off x="3244853" y="3743172"/>
            <a:ext cx="535196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5" name="Google Shape;375;gc3b5b06021_22_75"/>
          <p:cNvSpPr txBox="1"/>
          <p:nvPr/>
        </p:nvSpPr>
        <p:spPr>
          <a:xfrm>
            <a:off x="1847494" y="3147731"/>
            <a:ext cx="535196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gc3b5b06021_22_75"/>
          <p:cNvSpPr txBox="1"/>
          <p:nvPr/>
        </p:nvSpPr>
        <p:spPr>
          <a:xfrm>
            <a:off x="1525433" y="4068611"/>
            <a:ext cx="446309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gc3b5b06021_22_75"/>
          <p:cNvSpPr txBox="1"/>
          <p:nvPr/>
        </p:nvSpPr>
        <p:spPr>
          <a:xfrm>
            <a:off x="2191921" y="3500532"/>
            <a:ext cx="535196" cy="1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gc3b5b06021_22_75"/>
          <p:cNvSpPr txBox="1"/>
          <p:nvPr/>
        </p:nvSpPr>
        <p:spPr>
          <a:xfrm>
            <a:off x="856534" y="1419103"/>
            <a:ext cx="4263407" cy="6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105 СРО </a:t>
            </a:r>
            <a:r>
              <a:rPr lang="en-US" sz="14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приняли решение о предоставлении  займов своим членам и утвердили в новой  редакции положение о КФ ОДО: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gc3b5b06021_22_75"/>
          <p:cNvSpPr txBox="1"/>
          <p:nvPr/>
        </p:nvSpPr>
        <p:spPr>
          <a:xfrm>
            <a:off x="856533" y="4439403"/>
            <a:ext cx="5115338" cy="61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6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101 СРО — изменения внесены в государственный реестр СРО.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87400" marR="0" lvl="0" indent="-6858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*4 СРО — Ростехнадзор отказал во внесении изменений в Государственный  реестр СРО.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gc3b5b06021_22_75"/>
          <p:cNvSpPr txBox="1"/>
          <p:nvPr/>
        </p:nvSpPr>
        <p:spPr>
          <a:xfrm>
            <a:off x="1637355" y="5735438"/>
            <a:ext cx="3837755" cy="32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Общая сумма контрактов, поддержанных выдачей займов  составляет ~ </a:t>
            </a:r>
            <a:r>
              <a:rPr lang="en-US" sz="10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31,6 млрд рублей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gc3b5b06021_22_75"/>
          <p:cNvSpPr txBox="1"/>
          <p:nvPr/>
        </p:nvSpPr>
        <p:spPr>
          <a:xfrm>
            <a:off x="7207639" y="5735438"/>
            <a:ext cx="4034933" cy="4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1,064 млрд рублей </a:t>
            </a: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должны быть израсходованы на уплату  заработной платы, что покрывает оплату труда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25 тыс. работников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gc3b5b06021_22_75"/>
          <p:cNvSpPr txBox="1"/>
          <p:nvPr/>
        </p:nvSpPr>
        <p:spPr>
          <a:xfrm>
            <a:off x="7464157" y="5063480"/>
            <a:ext cx="444431" cy="32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88900" marR="0" lvl="0" indent="-76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Займы 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Google Shape;383;gc3b5b06021_22_75"/>
          <p:cNvSpPr txBox="1"/>
          <p:nvPr/>
        </p:nvSpPr>
        <p:spPr>
          <a:xfrm>
            <a:off x="9736527" y="5063475"/>
            <a:ext cx="16719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Субсидирование  низкомаржинальных  проектов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4" name="Google Shape;384;gc3b5b06021_22_75"/>
          <p:cNvSpPr txBox="1"/>
          <p:nvPr/>
        </p:nvSpPr>
        <p:spPr>
          <a:xfrm>
            <a:off x="8267699" y="5063475"/>
            <a:ext cx="12843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88900" marR="0" lvl="0" indent="-76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Субсидирование  застройщиков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gc3b5b06021_22_75"/>
          <p:cNvSpPr txBox="1"/>
          <p:nvPr/>
        </p:nvSpPr>
        <p:spPr>
          <a:xfrm>
            <a:off x="954876" y="3132606"/>
            <a:ext cx="461332" cy="1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Москва</a:t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gc3b5b06021_22_75"/>
          <p:cNvSpPr txBox="1"/>
          <p:nvPr/>
        </p:nvSpPr>
        <p:spPr>
          <a:xfrm>
            <a:off x="771332" y="2414410"/>
            <a:ext cx="1127352" cy="61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609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 СРО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Санкт-Петербург</a:t>
            </a:r>
            <a:endParaRPr sz="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06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 СРО*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gc3b5b06021_22_75"/>
          <p:cNvSpPr txBox="1"/>
          <p:nvPr/>
        </p:nvSpPr>
        <p:spPr>
          <a:xfrm>
            <a:off x="6439398" y="1518743"/>
            <a:ext cx="5420179" cy="943848"/>
          </a:xfrm>
          <a:prstGeom prst="rect">
            <a:avLst/>
          </a:prstGeom>
          <a:solidFill>
            <a:srgbClr val="DE202A"/>
          </a:solidFill>
          <a:ln>
            <a:noFill/>
          </a:ln>
        </p:spPr>
        <p:txBody>
          <a:bodyPr spcFirstLastPara="1" wrap="square" lIns="0" tIns="110700" rIns="0" bIns="0" anchor="t" anchorCtr="0">
            <a:spAutoFit/>
          </a:bodyPr>
          <a:lstStyle/>
          <a:p>
            <a:pPr marL="1054100" marR="1041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43 СРО </a:t>
            </a:r>
            <a:r>
              <a:rPr lang="en-US" sz="1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выдали своим членам  148 займа на общую сумму  </a:t>
            </a:r>
            <a:r>
              <a:rPr lang="en-US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2,715 </a:t>
            </a:r>
            <a:r>
              <a:rPr lang="en-US" sz="1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млрд рублей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8" name="Google Shape;388;gc3b5b06021_22_75"/>
          <p:cNvGrpSpPr/>
          <p:nvPr/>
        </p:nvGrpSpPr>
        <p:grpSpPr>
          <a:xfrm>
            <a:off x="3951137" y="3506406"/>
            <a:ext cx="1070525" cy="729615"/>
            <a:chOff x="3918598" y="3506406"/>
            <a:chExt cx="1085987" cy="729615"/>
          </a:xfrm>
        </p:grpSpPr>
        <p:sp>
          <p:nvSpPr>
            <p:cNvPr id="389" name="Google Shape;389;gc3b5b06021_22_75"/>
            <p:cNvSpPr/>
            <p:nvPr/>
          </p:nvSpPr>
          <p:spPr>
            <a:xfrm>
              <a:off x="4667400" y="3513602"/>
              <a:ext cx="337185" cy="294005"/>
            </a:xfrm>
            <a:custGeom>
              <a:avLst/>
              <a:gdLst/>
              <a:ahLst/>
              <a:cxnLst/>
              <a:rect l="l" t="t" r="r" b="b"/>
              <a:pathLst>
                <a:path w="337185" h="294004" extrusionOk="0">
                  <a:moveTo>
                    <a:pt x="0" y="0"/>
                  </a:moveTo>
                  <a:lnTo>
                    <a:pt x="31865" y="26182"/>
                  </a:lnTo>
                  <a:lnTo>
                    <a:pt x="52425" y="40722"/>
                  </a:lnTo>
                  <a:lnTo>
                    <a:pt x="70623" y="48852"/>
                  </a:lnTo>
                  <a:lnTo>
                    <a:pt x="95402" y="55803"/>
                  </a:lnTo>
                  <a:lnTo>
                    <a:pt x="118915" y="63732"/>
                  </a:lnTo>
                  <a:lnTo>
                    <a:pt x="130951" y="72001"/>
                  </a:lnTo>
                  <a:lnTo>
                    <a:pt x="136912" y="81619"/>
                  </a:lnTo>
                  <a:lnTo>
                    <a:pt x="142201" y="93599"/>
                  </a:lnTo>
                  <a:lnTo>
                    <a:pt x="153566" y="104763"/>
                  </a:lnTo>
                  <a:lnTo>
                    <a:pt x="171002" y="112723"/>
                  </a:lnTo>
                  <a:lnTo>
                    <a:pt x="189786" y="119671"/>
                  </a:lnTo>
                  <a:lnTo>
                    <a:pt x="205193" y="127800"/>
                  </a:lnTo>
                  <a:lnTo>
                    <a:pt x="220440" y="137924"/>
                  </a:lnTo>
                  <a:lnTo>
                    <a:pt x="236697" y="149401"/>
                  </a:lnTo>
                  <a:lnTo>
                    <a:pt x="246204" y="162227"/>
                  </a:lnTo>
                  <a:lnTo>
                    <a:pt x="241198" y="176403"/>
                  </a:lnTo>
                  <a:lnTo>
                    <a:pt x="230849" y="190323"/>
                  </a:lnTo>
                  <a:lnTo>
                    <a:pt x="229950" y="201374"/>
                  </a:lnTo>
                  <a:lnTo>
                    <a:pt x="239174" y="208039"/>
                  </a:lnTo>
                  <a:lnTo>
                    <a:pt x="259194" y="208800"/>
                  </a:lnTo>
                  <a:lnTo>
                    <a:pt x="279361" y="207729"/>
                  </a:lnTo>
                  <a:lnTo>
                    <a:pt x="290922" y="211048"/>
                  </a:lnTo>
                  <a:lnTo>
                    <a:pt x="297420" y="220445"/>
                  </a:lnTo>
                  <a:lnTo>
                    <a:pt x="302399" y="237604"/>
                  </a:lnTo>
                  <a:lnTo>
                    <a:pt x="310781" y="258467"/>
                  </a:lnTo>
                  <a:lnTo>
                    <a:pt x="322200" y="276296"/>
                  </a:lnTo>
                  <a:lnTo>
                    <a:pt x="332269" y="288726"/>
                  </a:lnTo>
                  <a:lnTo>
                    <a:pt x="336600" y="293395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c3b5b06021_22_75"/>
            <p:cNvSpPr/>
            <p:nvPr/>
          </p:nvSpPr>
          <p:spPr>
            <a:xfrm>
              <a:off x="3918598" y="3506406"/>
              <a:ext cx="774065" cy="729615"/>
            </a:xfrm>
            <a:custGeom>
              <a:avLst/>
              <a:gdLst/>
              <a:ahLst/>
              <a:cxnLst/>
              <a:rect l="l" t="t" r="r" b="b"/>
              <a:pathLst>
                <a:path w="774064" h="729614" extrusionOk="0">
                  <a:moveTo>
                    <a:pt x="335521" y="619569"/>
                  </a:moveTo>
                  <a:lnTo>
                    <a:pt x="322808" y="611174"/>
                  </a:lnTo>
                  <a:lnTo>
                    <a:pt x="289433" y="600024"/>
                  </a:lnTo>
                  <a:lnTo>
                    <a:pt x="249047" y="587667"/>
                  </a:lnTo>
                  <a:lnTo>
                    <a:pt x="215277" y="575640"/>
                  </a:lnTo>
                  <a:lnTo>
                    <a:pt x="184645" y="563930"/>
                  </a:lnTo>
                  <a:lnTo>
                    <a:pt x="148945" y="552196"/>
                  </a:lnTo>
                  <a:lnTo>
                    <a:pt x="114744" y="541477"/>
                  </a:lnTo>
                  <a:lnTo>
                    <a:pt x="88557" y="532803"/>
                  </a:lnTo>
                  <a:lnTo>
                    <a:pt x="63220" y="534771"/>
                  </a:lnTo>
                  <a:lnTo>
                    <a:pt x="33616" y="550481"/>
                  </a:lnTo>
                  <a:lnTo>
                    <a:pt x="9334" y="572744"/>
                  </a:lnTo>
                  <a:lnTo>
                    <a:pt x="0" y="594360"/>
                  </a:lnTo>
                  <a:lnTo>
                    <a:pt x="6489" y="622935"/>
                  </a:lnTo>
                  <a:lnTo>
                    <a:pt x="19024" y="661238"/>
                  </a:lnTo>
                  <a:lnTo>
                    <a:pt x="31229" y="694804"/>
                  </a:lnTo>
                  <a:lnTo>
                    <a:pt x="36715" y="709206"/>
                  </a:lnTo>
                  <a:lnTo>
                    <a:pt x="43357" y="702538"/>
                  </a:lnTo>
                  <a:lnTo>
                    <a:pt x="53682" y="691248"/>
                  </a:lnTo>
                  <a:lnTo>
                    <a:pt x="71094" y="682726"/>
                  </a:lnTo>
                  <a:lnTo>
                    <a:pt x="98996" y="684364"/>
                  </a:lnTo>
                  <a:lnTo>
                    <a:pt x="140779" y="690029"/>
                  </a:lnTo>
                  <a:lnTo>
                    <a:pt x="188150" y="690575"/>
                  </a:lnTo>
                  <a:lnTo>
                    <a:pt x="226936" y="688809"/>
                  </a:lnTo>
                  <a:lnTo>
                    <a:pt x="243001" y="687603"/>
                  </a:lnTo>
                  <a:lnTo>
                    <a:pt x="294805" y="716432"/>
                  </a:lnTo>
                  <a:lnTo>
                    <a:pt x="321259" y="729234"/>
                  </a:lnTo>
                  <a:lnTo>
                    <a:pt x="330631" y="728865"/>
                  </a:lnTo>
                  <a:lnTo>
                    <a:pt x="331190" y="718210"/>
                  </a:lnTo>
                  <a:lnTo>
                    <a:pt x="328028" y="711174"/>
                  </a:lnTo>
                  <a:lnTo>
                    <a:pt x="322326" y="711682"/>
                  </a:lnTo>
                  <a:lnTo>
                    <a:pt x="316560" y="707517"/>
                  </a:lnTo>
                  <a:lnTo>
                    <a:pt x="313194" y="686523"/>
                  </a:lnTo>
                  <a:lnTo>
                    <a:pt x="315518" y="658444"/>
                  </a:lnTo>
                  <a:lnTo>
                    <a:pt x="322605" y="639546"/>
                  </a:lnTo>
                  <a:lnTo>
                    <a:pt x="335521" y="619569"/>
                  </a:lnTo>
                  <a:close/>
                </a:path>
                <a:path w="774064" h="729614" extrusionOk="0">
                  <a:moveTo>
                    <a:pt x="774001" y="262801"/>
                  </a:moveTo>
                  <a:lnTo>
                    <a:pt x="772464" y="168211"/>
                  </a:lnTo>
                  <a:lnTo>
                    <a:pt x="770051" y="96647"/>
                  </a:lnTo>
                  <a:lnTo>
                    <a:pt x="766076" y="50406"/>
                  </a:lnTo>
                  <a:lnTo>
                    <a:pt x="748004" y="11722"/>
                  </a:lnTo>
                  <a:lnTo>
                    <a:pt x="731875" y="0"/>
                  </a:lnTo>
                  <a:lnTo>
                    <a:pt x="728256" y="673"/>
                  </a:lnTo>
                  <a:lnTo>
                    <a:pt x="707377" y="2286"/>
                  </a:lnTo>
                  <a:lnTo>
                    <a:pt x="652399" y="41859"/>
                  </a:lnTo>
                  <a:lnTo>
                    <a:pt x="623963" y="69062"/>
                  </a:lnTo>
                  <a:lnTo>
                    <a:pt x="606590" y="86753"/>
                  </a:lnTo>
                  <a:lnTo>
                    <a:pt x="583501" y="101117"/>
                  </a:lnTo>
                  <a:lnTo>
                    <a:pt x="537743" y="121996"/>
                  </a:lnTo>
                  <a:lnTo>
                    <a:pt x="480237" y="143611"/>
                  </a:lnTo>
                  <a:lnTo>
                    <a:pt x="421919" y="160197"/>
                  </a:lnTo>
                  <a:lnTo>
                    <a:pt x="382041" y="178663"/>
                  </a:lnTo>
                  <a:lnTo>
                    <a:pt x="364858" y="206413"/>
                  </a:lnTo>
                  <a:lnTo>
                    <a:pt x="358736" y="238417"/>
                  </a:lnTo>
                  <a:lnTo>
                    <a:pt x="352069" y="269633"/>
                  </a:lnTo>
                  <a:lnTo>
                    <a:pt x="361073" y="354812"/>
                  </a:lnTo>
                  <a:lnTo>
                    <a:pt x="380428" y="404482"/>
                  </a:lnTo>
                  <a:lnTo>
                    <a:pt x="405384" y="439496"/>
                  </a:lnTo>
                  <a:lnTo>
                    <a:pt x="432714" y="445325"/>
                  </a:lnTo>
                  <a:lnTo>
                    <a:pt x="458787" y="430733"/>
                  </a:lnTo>
                  <a:lnTo>
                    <a:pt x="469836" y="413651"/>
                  </a:lnTo>
                  <a:lnTo>
                    <a:pt x="467995" y="383057"/>
                  </a:lnTo>
                  <a:lnTo>
                    <a:pt x="455396" y="327964"/>
                  </a:lnTo>
                  <a:lnTo>
                    <a:pt x="473392" y="316801"/>
                  </a:lnTo>
                  <a:lnTo>
                    <a:pt x="556552" y="324002"/>
                  </a:lnTo>
                  <a:lnTo>
                    <a:pt x="774001" y="262801"/>
                  </a:lnTo>
                  <a:close/>
                </a:path>
              </a:pathLst>
            </a:custGeom>
            <a:solidFill>
              <a:srgbClr val="9394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gc3b5b06021_22_75"/>
          <p:cNvGrpSpPr/>
          <p:nvPr/>
        </p:nvGrpSpPr>
        <p:grpSpPr>
          <a:xfrm>
            <a:off x="7048927" y="5005442"/>
            <a:ext cx="4031802" cy="36195"/>
            <a:chOff x="7061130" y="5005442"/>
            <a:chExt cx="4090035" cy="36195"/>
          </a:xfrm>
        </p:grpSpPr>
        <p:sp>
          <p:nvSpPr>
            <p:cNvPr id="392" name="Google Shape;392;gc3b5b06021_22_75"/>
            <p:cNvSpPr/>
            <p:nvPr/>
          </p:nvSpPr>
          <p:spPr>
            <a:xfrm>
              <a:off x="7061130" y="5038784"/>
              <a:ext cx="4090035" cy="0"/>
            </a:xfrm>
            <a:custGeom>
              <a:avLst/>
              <a:gdLst/>
              <a:ahLst/>
              <a:cxnLst/>
              <a:rect l="l" t="t" r="r" b="b"/>
              <a:pathLst>
                <a:path w="4090034" h="120000" extrusionOk="0">
                  <a:moveTo>
                    <a:pt x="0" y="0"/>
                  </a:moveTo>
                  <a:lnTo>
                    <a:pt x="4089869" y="0"/>
                  </a:lnTo>
                </a:path>
              </a:pathLst>
            </a:custGeom>
            <a:noFill/>
            <a:ln w="9525" cap="flat" cmpd="sng">
              <a:solidFill>
                <a:srgbClr val="4954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gc3b5b06021_22_75"/>
            <p:cNvSpPr/>
            <p:nvPr/>
          </p:nvSpPr>
          <p:spPr>
            <a:xfrm>
              <a:off x="8387972" y="500544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120000" h="36195" extrusionOk="0">
                  <a:moveTo>
                    <a:pt x="0" y="0"/>
                  </a:moveTo>
                  <a:lnTo>
                    <a:pt x="0" y="36004"/>
                  </a:lnTo>
                </a:path>
              </a:pathLst>
            </a:custGeom>
            <a:noFill/>
            <a:ln w="9525" cap="flat" cmpd="sng">
              <a:solidFill>
                <a:srgbClr val="4954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c3b5b06021_22_75"/>
            <p:cNvSpPr/>
            <p:nvPr/>
          </p:nvSpPr>
          <p:spPr>
            <a:xfrm>
              <a:off x="9707173" y="500544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120000" h="36195" extrusionOk="0">
                  <a:moveTo>
                    <a:pt x="0" y="0"/>
                  </a:moveTo>
                  <a:lnTo>
                    <a:pt x="0" y="36004"/>
                  </a:lnTo>
                </a:path>
              </a:pathLst>
            </a:custGeom>
            <a:noFill/>
            <a:ln w="9525" cap="flat" cmpd="sng">
              <a:solidFill>
                <a:srgbClr val="4954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gc3b5b06021_22_75"/>
          <p:cNvSpPr/>
          <p:nvPr/>
        </p:nvSpPr>
        <p:spPr>
          <a:xfrm>
            <a:off x="1039450" y="5619141"/>
            <a:ext cx="547714" cy="625475"/>
          </a:xfrm>
          <a:custGeom>
            <a:avLst/>
            <a:gdLst/>
            <a:ahLst/>
            <a:cxnLst/>
            <a:rect l="l" t="t" r="r" b="b"/>
            <a:pathLst>
              <a:path w="555625" h="625475" extrusionOk="0">
                <a:moveTo>
                  <a:pt x="233502" y="108623"/>
                </a:moveTo>
                <a:lnTo>
                  <a:pt x="229387" y="104508"/>
                </a:lnTo>
                <a:lnTo>
                  <a:pt x="69469" y="104508"/>
                </a:lnTo>
                <a:lnTo>
                  <a:pt x="65354" y="108623"/>
                </a:lnTo>
                <a:lnTo>
                  <a:pt x="65354" y="118795"/>
                </a:lnTo>
                <a:lnTo>
                  <a:pt x="69469" y="122910"/>
                </a:lnTo>
                <a:lnTo>
                  <a:pt x="74549" y="122910"/>
                </a:lnTo>
                <a:lnTo>
                  <a:pt x="229387" y="122910"/>
                </a:lnTo>
                <a:lnTo>
                  <a:pt x="233502" y="118795"/>
                </a:lnTo>
                <a:lnTo>
                  <a:pt x="233502" y="108623"/>
                </a:lnTo>
                <a:close/>
              </a:path>
              <a:path w="555625" h="625475" extrusionOk="0">
                <a:moveTo>
                  <a:pt x="383260" y="239153"/>
                </a:moveTo>
                <a:lnTo>
                  <a:pt x="383247" y="228993"/>
                </a:lnTo>
                <a:lnTo>
                  <a:pt x="379133" y="224866"/>
                </a:lnTo>
                <a:lnTo>
                  <a:pt x="374053" y="224866"/>
                </a:lnTo>
                <a:lnTo>
                  <a:pt x="69469" y="224866"/>
                </a:lnTo>
                <a:lnTo>
                  <a:pt x="65354" y="228993"/>
                </a:lnTo>
                <a:lnTo>
                  <a:pt x="65354" y="239153"/>
                </a:lnTo>
                <a:lnTo>
                  <a:pt x="69469" y="243268"/>
                </a:lnTo>
                <a:lnTo>
                  <a:pt x="379133" y="243268"/>
                </a:lnTo>
                <a:lnTo>
                  <a:pt x="383260" y="239153"/>
                </a:lnTo>
                <a:close/>
              </a:path>
              <a:path w="555625" h="625475" extrusionOk="0">
                <a:moveTo>
                  <a:pt x="383260" y="172453"/>
                </a:moveTo>
                <a:lnTo>
                  <a:pt x="379133" y="168325"/>
                </a:lnTo>
                <a:lnTo>
                  <a:pt x="374053" y="168325"/>
                </a:lnTo>
                <a:lnTo>
                  <a:pt x="69469" y="168325"/>
                </a:lnTo>
                <a:lnTo>
                  <a:pt x="65354" y="172453"/>
                </a:lnTo>
                <a:lnTo>
                  <a:pt x="65354" y="182613"/>
                </a:lnTo>
                <a:lnTo>
                  <a:pt x="69469" y="186728"/>
                </a:lnTo>
                <a:lnTo>
                  <a:pt x="379133" y="186728"/>
                </a:lnTo>
                <a:lnTo>
                  <a:pt x="383260" y="182613"/>
                </a:lnTo>
                <a:lnTo>
                  <a:pt x="383260" y="172453"/>
                </a:lnTo>
                <a:close/>
              </a:path>
              <a:path w="555625" h="625475" extrusionOk="0">
                <a:moveTo>
                  <a:pt x="448614" y="287312"/>
                </a:moveTo>
                <a:lnTo>
                  <a:pt x="448525" y="124663"/>
                </a:lnTo>
                <a:lnTo>
                  <a:pt x="417195" y="78486"/>
                </a:lnTo>
                <a:lnTo>
                  <a:pt x="417195" y="104508"/>
                </a:lnTo>
                <a:lnTo>
                  <a:pt x="372630" y="104508"/>
                </a:lnTo>
                <a:lnTo>
                  <a:pt x="361530" y="102260"/>
                </a:lnTo>
                <a:lnTo>
                  <a:pt x="352463" y="96139"/>
                </a:lnTo>
                <a:lnTo>
                  <a:pt x="346341" y="87058"/>
                </a:lnTo>
                <a:lnTo>
                  <a:pt x="344106" y="75971"/>
                </a:lnTo>
                <a:lnTo>
                  <a:pt x="344106" y="31407"/>
                </a:lnTo>
                <a:lnTo>
                  <a:pt x="417195" y="104508"/>
                </a:lnTo>
                <a:lnTo>
                  <a:pt x="417195" y="78486"/>
                </a:lnTo>
                <a:lnTo>
                  <a:pt x="370116" y="31407"/>
                </a:lnTo>
                <a:lnTo>
                  <a:pt x="357111" y="18402"/>
                </a:lnTo>
                <a:lnTo>
                  <a:pt x="349783" y="11074"/>
                </a:lnTo>
                <a:lnTo>
                  <a:pt x="344017" y="6324"/>
                </a:lnTo>
                <a:lnTo>
                  <a:pt x="337527" y="2857"/>
                </a:lnTo>
                <a:lnTo>
                  <a:pt x="330492" y="723"/>
                </a:lnTo>
                <a:lnTo>
                  <a:pt x="323062" y="0"/>
                </a:lnTo>
                <a:lnTo>
                  <a:pt x="46939" y="0"/>
                </a:lnTo>
                <a:lnTo>
                  <a:pt x="28676" y="3695"/>
                </a:lnTo>
                <a:lnTo>
                  <a:pt x="13754" y="13754"/>
                </a:lnTo>
                <a:lnTo>
                  <a:pt x="3695" y="28676"/>
                </a:lnTo>
                <a:lnTo>
                  <a:pt x="0" y="46939"/>
                </a:lnTo>
                <a:lnTo>
                  <a:pt x="0" y="532968"/>
                </a:lnTo>
                <a:lnTo>
                  <a:pt x="3695" y="551205"/>
                </a:lnTo>
                <a:lnTo>
                  <a:pt x="13754" y="566127"/>
                </a:lnTo>
                <a:lnTo>
                  <a:pt x="28676" y="576199"/>
                </a:lnTo>
                <a:lnTo>
                  <a:pt x="46939" y="579894"/>
                </a:lnTo>
                <a:lnTo>
                  <a:pt x="147866" y="579894"/>
                </a:lnTo>
                <a:lnTo>
                  <a:pt x="151980" y="575779"/>
                </a:lnTo>
                <a:lnTo>
                  <a:pt x="151980" y="565607"/>
                </a:lnTo>
                <a:lnTo>
                  <a:pt x="147866" y="561492"/>
                </a:lnTo>
                <a:lnTo>
                  <a:pt x="46939" y="561492"/>
                </a:lnTo>
                <a:lnTo>
                  <a:pt x="35839" y="559244"/>
                </a:lnTo>
                <a:lnTo>
                  <a:pt x="26758" y="553123"/>
                </a:lnTo>
                <a:lnTo>
                  <a:pt x="20637" y="544055"/>
                </a:lnTo>
                <a:lnTo>
                  <a:pt x="18402" y="532968"/>
                </a:lnTo>
                <a:lnTo>
                  <a:pt x="18402" y="46939"/>
                </a:lnTo>
                <a:lnTo>
                  <a:pt x="20637" y="35839"/>
                </a:lnTo>
                <a:lnTo>
                  <a:pt x="26758" y="26771"/>
                </a:lnTo>
                <a:lnTo>
                  <a:pt x="35839" y="20650"/>
                </a:lnTo>
                <a:lnTo>
                  <a:pt x="46939" y="18402"/>
                </a:lnTo>
                <a:lnTo>
                  <a:pt x="323964" y="18402"/>
                </a:lnTo>
                <a:lnTo>
                  <a:pt x="324840" y="18478"/>
                </a:lnTo>
                <a:lnTo>
                  <a:pt x="325704" y="18592"/>
                </a:lnTo>
                <a:lnTo>
                  <a:pt x="325704" y="75971"/>
                </a:lnTo>
                <a:lnTo>
                  <a:pt x="329387" y="94221"/>
                </a:lnTo>
                <a:lnTo>
                  <a:pt x="339458" y="109143"/>
                </a:lnTo>
                <a:lnTo>
                  <a:pt x="354380" y="119214"/>
                </a:lnTo>
                <a:lnTo>
                  <a:pt x="372630" y="122910"/>
                </a:lnTo>
                <a:lnTo>
                  <a:pt x="430009" y="122910"/>
                </a:lnTo>
                <a:lnTo>
                  <a:pt x="430136" y="123786"/>
                </a:lnTo>
                <a:lnTo>
                  <a:pt x="430212" y="287312"/>
                </a:lnTo>
                <a:lnTo>
                  <a:pt x="434340" y="291426"/>
                </a:lnTo>
                <a:lnTo>
                  <a:pt x="444500" y="291426"/>
                </a:lnTo>
                <a:lnTo>
                  <a:pt x="448614" y="287312"/>
                </a:lnTo>
                <a:close/>
              </a:path>
              <a:path w="555625" h="625475" extrusionOk="0">
                <a:moveTo>
                  <a:pt x="555040" y="458762"/>
                </a:moveTo>
                <a:lnTo>
                  <a:pt x="552399" y="451142"/>
                </a:lnTo>
                <a:lnTo>
                  <a:pt x="537070" y="425170"/>
                </a:lnTo>
                <a:lnTo>
                  <a:pt x="537070" y="461302"/>
                </a:lnTo>
                <a:lnTo>
                  <a:pt x="536790" y="462572"/>
                </a:lnTo>
                <a:lnTo>
                  <a:pt x="535940" y="462572"/>
                </a:lnTo>
                <a:lnTo>
                  <a:pt x="516978" y="474002"/>
                </a:lnTo>
                <a:lnTo>
                  <a:pt x="510400" y="476542"/>
                </a:lnTo>
                <a:lnTo>
                  <a:pt x="503682" y="476542"/>
                </a:lnTo>
                <a:lnTo>
                  <a:pt x="497586" y="472732"/>
                </a:lnTo>
                <a:lnTo>
                  <a:pt x="492912" y="467652"/>
                </a:lnTo>
                <a:lnTo>
                  <a:pt x="461327" y="414312"/>
                </a:lnTo>
                <a:lnTo>
                  <a:pt x="455688" y="413042"/>
                </a:lnTo>
                <a:lnTo>
                  <a:pt x="446951" y="418122"/>
                </a:lnTo>
                <a:lnTo>
                  <a:pt x="445503" y="424472"/>
                </a:lnTo>
                <a:lnTo>
                  <a:pt x="477634" y="477812"/>
                </a:lnTo>
                <a:lnTo>
                  <a:pt x="478218" y="479082"/>
                </a:lnTo>
                <a:lnTo>
                  <a:pt x="478840" y="480352"/>
                </a:lnTo>
                <a:lnTo>
                  <a:pt x="471385" y="483882"/>
                </a:lnTo>
                <a:lnTo>
                  <a:pt x="471385" y="519722"/>
                </a:lnTo>
                <a:lnTo>
                  <a:pt x="470916" y="522262"/>
                </a:lnTo>
                <a:lnTo>
                  <a:pt x="469214" y="526072"/>
                </a:lnTo>
                <a:lnTo>
                  <a:pt x="465721" y="531152"/>
                </a:lnTo>
                <a:lnTo>
                  <a:pt x="458063" y="533692"/>
                </a:lnTo>
                <a:lnTo>
                  <a:pt x="366344" y="479082"/>
                </a:lnTo>
                <a:lnTo>
                  <a:pt x="360692" y="480352"/>
                </a:lnTo>
                <a:lnTo>
                  <a:pt x="355523" y="489242"/>
                </a:lnTo>
                <a:lnTo>
                  <a:pt x="356958" y="494322"/>
                </a:lnTo>
                <a:lnTo>
                  <a:pt x="428815" y="537502"/>
                </a:lnTo>
                <a:lnTo>
                  <a:pt x="430784" y="545122"/>
                </a:lnTo>
                <a:lnTo>
                  <a:pt x="423773" y="556552"/>
                </a:lnTo>
                <a:lnTo>
                  <a:pt x="416115" y="559092"/>
                </a:lnTo>
                <a:lnTo>
                  <a:pt x="344233" y="515912"/>
                </a:lnTo>
                <a:lnTo>
                  <a:pt x="338582" y="517182"/>
                </a:lnTo>
                <a:lnTo>
                  <a:pt x="333413" y="526072"/>
                </a:lnTo>
                <a:lnTo>
                  <a:pt x="334848" y="532422"/>
                </a:lnTo>
                <a:lnTo>
                  <a:pt x="390512" y="565442"/>
                </a:lnTo>
                <a:lnTo>
                  <a:pt x="392468" y="573062"/>
                </a:lnTo>
                <a:lnTo>
                  <a:pt x="385457" y="584492"/>
                </a:lnTo>
                <a:lnTo>
                  <a:pt x="377799" y="587032"/>
                </a:lnTo>
                <a:lnTo>
                  <a:pt x="325399" y="555282"/>
                </a:lnTo>
                <a:lnTo>
                  <a:pt x="319747" y="556552"/>
                </a:lnTo>
                <a:lnTo>
                  <a:pt x="314566" y="565442"/>
                </a:lnTo>
                <a:lnTo>
                  <a:pt x="316014" y="571792"/>
                </a:lnTo>
                <a:lnTo>
                  <a:pt x="344068" y="588302"/>
                </a:lnTo>
                <a:lnTo>
                  <a:pt x="346049" y="595922"/>
                </a:lnTo>
                <a:lnTo>
                  <a:pt x="339026" y="607352"/>
                </a:lnTo>
                <a:lnTo>
                  <a:pt x="331368" y="609892"/>
                </a:lnTo>
                <a:lnTo>
                  <a:pt x="329323" y="608622"/>
                </a:lnTo>
                <a:lnTo>
                  <a:pt x="321132" y="603542"/>
                </a:lnTo>
                <a:lnTo>
                  <a:pt x="304736" y="593382"/>
                </a:lnTo>
                <a:lnTo>
                  <a:pt x="309143" y="583222"/>
                </a:lnTo>
                <a:lnTo>
                  <a:pt x="309143" y="571792"/>
                </a:lnTo>
                <a:lnTo>
                  <a:pt x="305904" y="562902"/>
                </a:lnTo>
                <a:lnTo>
                  <a:pt x="304977" y="560362"/>
                </a:lnTo>
                <a:lnTo>
                  <a:pt x="296824" y="551472"/>
                </a:lnTo>
                <a:lnTo>
                  <a:pt x="292950" y="548982"/>
                </a:lnTo>
                <a:lnTo>
                  <a:pt x="292950" y="578142"/>
                </a:lnTo>
                <a:lnTo>
                  <a:pt x="276364" y="602272"/>
                </a:lnTo>
                <a:lnTo>
                  <a:pt x="268579" y="603542"/>
                </a:lnTo>
                <a:lnTo>
                  <a:pt x="264401" y="599732"/>
                </a:lnTo>
                <a:lnTo>
                  <a:pt x="263004" y="598462"/>
                </a:lnTo>
                <a:lnTo>
                  <a:pt x="257429" y="594652"/>
                </a:lnTo>
                <a:lnTo>
                  <a:pt x="256146" y="587032"/>
                </a:lnTo>
                <a:lnTo>
                  <a:pt x="257073" y="585762"/>
                </a:lnTo>
                <a:lnTo>
                  <a:pt x="272732" y="564172"/>
                </a:lnTo>
                <a:lnTo>
                  <a:pt x="280517" y="562902"/>
                </a:lnTo>
                <a:lnTo>
                  <a:pt x="291680" y="570522"/>
                </a:lnTo>
                <a:lnTo>
                  <a:pt x="292950" y="578142"/>
                </a:lnTo>
                <a:lnTo>
                  <a:pt x="292950" y="548982"/>
                </a:lnTo>
                <a:lnTo>
                  <a:pt x="284010" y="546392"/>
                </a:lnTo>
                <a:lnTo>
                  <a:pt x="285940" y="536232"/>
                </a:lnTo>
                <a:lnTo>
                  <a:pt x="284683" y="527342"/>
                </a:lnTo>
                <a:lnTo>
                  <a:pt x="281597" y="520992"/>
                </a:lnTo>
                <a:lnTo>
                  <a:pt x="280365" y="518452"/>
                </a:lnTo>
                <a:lnTo>
                  <a:pt x="273113" y="510832"/>
                </a:lnTo>
                <a:lnTo>
                  <a:pt x="269240" y="507961"/>
                </a:lnTo>
                <a:lnTo>
                  <a:pt x="269240" y="537502"/>
                </a:lnTo>
                <a:lnTo>
                  <a:pt x="235445" y="584492"/>
                </a:lnTo>
                <a:lnTo>
                  <a:pt x="227647" y="585762"/>
                </a:lnTo>
                <a:lnTo>
                  <a:pt x="216496" y="578142"/>
                </a:lnTo>
                <a:lnTo>
                  <a:pt x="216281" y="576872"/>
                </a:lnTo>
                <a:lnTo>
                  <a:pt x="215214" y="570522"/>
                </a:lnTo>
                <a:lnTo>
                  <a:pt x="222338" y="560362"/>
                </a:lnTo>
                <a:lnTo>
                  <a:pt x="249021" y="522262"/>
                </a:lnTo>
                <a:lnTo>
                  <a:pt x="256819" y="520992"/>
                </a:lnTo>
                <a:lnTo>
                  <a:pt x="267957" y="529882"/>
                </a:lnTo>
                <a:lnTo>
                  <a:pt x="269240" y="537502"/>
                </a:lnTo>
                <a:lnTo>
                  <a:pt x="269240" y="507961"/>
                </a:lnTo>
                <a:lnTo>
                  <a:pt x="266280" y="505752"/>
                </a:lnTo>
                <a:lnTo>
                  <a:pt x="258089" y="504482"/>
                </a:lnTo>
                <a:lnTo>
                  <a:pt x="250355" y="505752"/>
                </a:lnTo>
                <a:lnTo>
                  <a:pt x="249186" y="498132"/>
                </a:lnTo>
                <a:lnTo>
                  <a:pt x="248983" y="496862"/>
                </a:lnTo>
                <a:lnTo>
                  <a:pt x="244589" y="490512"/>
                </a:lnTo>
                <a:lnTo>
                  <a:pt x="237947" y="485432"/>
                </a:lnTo>
                <a:lnTo>
                  <a:pt x="232778" y="482815"/>
                </a:lnTo>
                <a:lnTo>
                  <a:pt x="232778" y="512102"/>
                </a:lnTo>
                <a:lnTo>
                  <a:pt x="232003" y="514642"/>
                </a:lnTo>
                <a:lnTo>
                  <a:pt x="200253" y="559092"/>
                </a:lnTo>
                <a:lnTo>
                  <a:pt x="192493" y="560362"/>
                </a:lnTo>
                <a:lnTo>
                  <a:pt x="181330" y="552742"/>
                </a:lnTo>
                <a:lnTo>
                  <a:pt x="181114" y="551472"/>
                </a:lnTo>
                <a:lnTo>
                  <a:pt x="180047" y="545122"/>
                </a:lnTo>
                <a:lnTo>
                  <a:pt x="187312" y="534962"/>
                </a:lnTo>
                <a:lnTo>
                  <a:pt x="211785" y="500672"/>
                </a:lnTo>
                <a:lnTo>
                  <a:pt x="214655" y="498132"/>
                </a:lnTo>
                <a:lnTo>
                  <a:pt x="225082" y="498132"/>
                </a:lnTo>
                <a:lnTo>
                  <a:pt x="229920" y="501942"/>
                </a:lnTo>
                <a:lnTo>
                  <a:pt x="231698" y="504482"/>
                </a:lnTo>
                <a:lnTo>
                  <a:pt x="232778" y="512102"/>
                </a:lnTo>
                <a:lnTo>
                  <a:pt x="232778" y="482815"/>
                </a:lnTo>
                <a:lnTo>
                  <a:pt x="227926" y="480352"/>
                </a:lnTo>
                <a:lnTo>
                  <a:pt x="217246" y="479082"/>
                </a:lnTo>
                <a:lnTo>
                  <a:pt x="206933" y="482892"/>
                </a:lnTo>
                <a:lnTo>
                  <a:pt x="198031" y="489242"/>
                </a:lnTo>
                <a:lnTo>
                  <a:pt x="195897" y="485432"/>
                </a:lnTo>
                <a:lnTo>
                  <a:pt x="192963" y="481622"/>
                </a:lnTo>
                <a:lnTo>
                  <a:pt x="189242" y="479082"/>
                </a:lnTo>
                <a:lnTo>
                  <a:pt x="186486" y="477812"/>
                </a:lnTo>
                <a:lnTo>
                  <a:pt x="185369" y="477304"/>
                </a:lnTo>
                <a:lnTo>
                  <a:pt x="185369" y="505752"/>
                </a:lnTo>
                <a:lnTo>
                  <a:pt x="165100" y="533692"/>
                </a:lnTo>
                <a:lnTo>
                  <a:pt x="157302" y="534962"/>
                </a:lnTo>
                <a:lnTo>
                  <a:pt x="146138" y="527342"/>
                </a:lnTo>
                <a:lnTo>
                  <a:pt x="144856" y="519722"/>
                </a:lnTo>
                <a:lnTo>
                  <a:pt x="165049" y="491782"/>
                </a:lnTo>
                <a:lnTo>
                  <a:pt x="172821" y="489242"/>
                </a:lnTo>
                <a:lnTo>
                  <a:pt x="184086" y="498132"/>
                </a:lnTo>
                <a:lnTo>
                  <a:pt x="185369" y="505752"/>
                </a:lnTo>
                <a:lnTo>
                  <a:pt x="185369" y="477304"/>
                </a:lnTo>
                <a:lnTo>
                  <a:pt x="180987" y="475272"/>
                </a:lnTo>
                <a:lnTo>
                  <a:pt x="172148" y="472732"/>
                </a:lnTo>
                <a:lnTo>
                  <a:pt x="163334" y="474002"/>
                </a:lnTo>
                <a:lnTo>
                  <a:pt x="155130" y="477812"/>
                </a:lnTo>
                <a:lnTo>
                  <a:pt x="153035" y="476542"/>
                </a:lnTo>
                <a:lnTo>
                  <a:pt x="150926" y="475272"/>
                </a:lnTo>
                <a:lnTo>
                  <a:pt x="208788" y="377482"/>
                </a:lnTo>
                <a:lnTo>
                  <a:pt x="211543" y="378752"/>
                </a:lnTo>
                <a:lnTo>
                  <a:pt x="221107" y="383832"/>
                </a:lnTo>
                <a:lnTo>
                  <a:pt x="231330" y="385102"/>
                </a:lnTo>
                <a:lnTo>
                  <a:pt x="241846" y="385102"/>
                </a:lnTo>
                <a:lnTo>
                  <a:pt x="252310" y="382562"/>
                </a:lnTo>
                <a:lnTo>
                  <a:pt x="266458" y="377482"/>
                </a:lnTo>
                <a:lnTo>
                  <a:pt x="276872" y="373672"/>
                </a:lnTo>
                <a:lnTo>
                  <a:pt x="282892" y="372402"/>
                </a:lnTo>
                <a:lnTo>
                  <a:pt x="288899" y="373672"/>
                </a:lnTo>
                <a:lnTo>
                  <a:pt x="295706" y="376212"/>
                </a:lnTo>
                <a:lnTo>
                  <a:pt x="291312" y="382562"/>
                </a:lnTo>
                <a:lnTo>
                  <a:pt x="288036" y="388912"/>
                </a:lnTo>
                <a:lnTo>
                  <a:pt x="285978" y="396532"/>
                </a:lnTo>
                <a:lnTo>
                  <a:pt x="285267" y="404152"/>
                </a:lnTo>
                <a:lnTo>
                  <a:pt x="285267" y="444792"/>
                </a:lnTo>
                <a:lnTo>
                  <a:pt x="286816" y="452412"/>
                </a:lnTo>
                <a:lnTo>
                  <a:pt x="291020" y="458762"/>
                </a:lnTo>
                <a:lnTo>
                  <a:pt x="297268" y="462572"/>
                </a:lnTo>
                <a:lnTo>
                  <a:pt x="304901" y="463842"/>
                </a:lnTo>
                <a:lnTo>
                  <a:pt x="312928" y="463842"/>
                </a:lnTo>
                <a:lnTo>
                  <a:pt x="338988" y="446062"/>
                </a:lnTo>
                <a:lnTo>
                  <a:pt x="341464" y="442252"/>
                </a:lnTo>
                <a:lnTo>
                  <a:pt x="343446" y="437172"/>
                </a:lnTo>
                <a:lnTo>
                  <a:pt x="467715" y="510832"/>
                </a:lnTo>
                <a:lnTo>
                  <a:pt x="469747" y="513372"/>
                </a:lnTo>
                <a:lnTo>
                  <a:pt x="471385" y="519722"/>
                </a:lnTo>
                <a:lnTo>
                  <a:pt x="471385" y="483882"/>
                </a:lnTo>
                <a:lnTo>
                  <a:pt x="470776" y="484162"/>
                </a:lnTo>
                <a:lnTo>
                  <a:pt x="469150" y="485432"/>
                </a:lnTo>
                <a:lnTo>
                  <a:pt x="467575" y="486702"/>
                </a:lnTo>
                <a:lnTo>
                  <a:pt x="466077" y="487972"/>
                </a:lnTo>
                <a:lnTo>
                  <a:pt x="380111" y="437172"/>
                </a:lnTo>
                <a:lnTo>
                  <a:pt x="334975" y="410502"/>
                </a:lnTo>
                <a:lnTo>
                  <a:pt x="327202" y="414312"/>
                </a:lnTo>
                <a:lnTo>
                  <a:pt x="327202" y="421932"/>
                </a:lnTo>
                <a:lnTo>
                  <a:pt x="328155" y="432092"/>
                </a:lnTo>
                <a:lnTo>
                  <a:pt x="316471" y="443522"/>
                </a:lnTo>
                <a:lnTo>
                  <a:pt x="310870" y="446062"/>
                </a:lnTo>
                <a:lnTo>
                  <a:pt x="304228" y="446062"/>
                </a:lnTo>
                <a:lnTo>
                  <a:pt x="303669" y="444792"/>
                </a:lnTo>
                <a:lnTo>
                  <a:pt x="303669" y="404152"/>
                </a:lnTo>
                <a:lnTo>
                  <a:pt x="351472" y="373672"/>
                </a:lnTo>
                <a:lnTo>
                  <a:pt x="359130" y="373672"/>
                </a:lnTo>
                <a:lnTo>
                  <a:pt x="366395" y="374942"/>
                </a:lnTo>
                <a:lnTo>
                  <a:pt x="374688" y="378752"/>
                </a:lnTo>
                <a:lnTo>
                  <a:pt x="385432" y="382562"/>
                </a:lnTo>
                <a:lnTo>
                  <a:pt x="394233" y="385102"/>
                </a:lnTo>
                <a:lnTo>
                  <a:pt x="412038" y="385102"/>
                </a:lnTo>
                <a:lnTo>
                  <a:pt x="420611" y="382562"/>
                </a:lnTo>
                <a:lnTo>
                  <a:pt x="428752" y="395262"/>
                </a:lnTo>
                <a:lnTo>
                  <a:pt x="434390" y="396532"/>
                </a:lnTo>
                <a:lnTo>
                  <a:pt x="443141" y="391452"/>
                </a:lnTo>
                <a:lnTo>
                  <a:pt x="444576" y="386372"/>
                </a:lnTo>
                <a:lnTo>
                  <a:pt x="442328" y="382562"/>
                </a:lnTo>
                <a:lnTo>
                  <a:pt x="437070" y="373672"/>
                </a:lnTo>
                <a:lnTo>
                  <a:pt x="436308" y="372402"/>
                </a:lnTo>
                <a:lnTo>
                  <a:pt x="433311" y="367322"/>
                </a:lnTo>
                <a:lnTo>
                  <a:pt x="431050" y="363512"/>
                </a:lnTo>
                <a:lnTo>
                  <a:pt x="428764" y="357162"/>
                </a:lnTo>
                <a:lnTo>
                  <a:pt x="429158" y="350812"/>
                </a:lnTo>
                <a:lnTo>
                  <a:pt x="432041" y="344462"/>
                </a:lnTo>
                <a:lnTo>
                  <a:pt x="437210" y="339382"/>
                </a:lnTo>
                <a:lnTo>
                  <a:pt x="457009" y="327952"/>
                </a:lnTo>
                <a:lnTo>
                  <a:pt x="458101" y="327952"/>
                </a:lnTo>
                <a:lnTo>
                  <a:pt x="537070" y="461302"/>
                </a:lnTo>
                <a:lnTo>
                  <a:pt x="537070" y="425170"/>
                </a:lnTo>
                <a:lnTo>
                  <a:pt x="479691" y="327952"/>
                </a:lnTo>
                <a:lnTo>
                  <a:pt x="474446" y="319062"/>
                </a:lnTo>
                <a:lnTo>
                  <a:pt x="469074" y="313982"/>
                </a:lnTo>
                <a:lnTo>
                  <a:pt x="462089" y="310172"/>
                </a:lnTo>
                <a:lnTo>
                  <a:pt x="454367" y="310172"/>
                </a:lnTo>
                <a:lnTo>
                  <a:pt x="418439" y="331762"/>
                </a:lnTo>
                <a:lnTo>
                  <a:pt x="410235" y="353352"/>
                </a:lnTo>
                <a:lnTo>
                  <a:pt x="411949" y="366052"/>
                </a:lnTo>
                <a:lnTo>
                  <a:pt x="405561" y="367322"/>
                </a:lnTo>
                <a:lnTo>
                  <a:pt x="398564" y="367322"/>
                </a:lnTo>
                <a:lnTo>
                  <a:pt x="391693" y="364782"/>
                </a:lnTo>
                <a:lnTo>
                  <a:pt x="370979" y="357162"/>
                </a:lnTo>
                <a:lnTo>
                  <a:pt x="359841" y="354622"/>
                </a:lnTo>
                <a:lnTo>
                  <a:pt x="346964" y="355892"/>
                </a:lnTo>
                <a:lnTo>
                  <a:pt x="319163" y="363512"/>
                </a:lnTo>
                <a:lnTo>
                  <a:pt x="315137" y="363512"/>
                </a:lnTo>
                <a:lnTo>
                  <a:pt x="313118" y="364782"/>
                </a:lnTo>
                <a:lnTo>
                  <a:pt x="300253" y="358432"/>
                </a:lnTo>
                <a:lnTo>
                  <a:pt x="288671" y="354622"/>
                </a:lnTo>
                <a:lnTo>
                  <a:pt x="276885" y="354622"/>
                </a:lnTo>
                <a:lnTo>
                  <a:pt x="263359" y="358432"/>
                </a:lnTo>
                <a:lnTo>
                  <a:pt x="245681" y="364782"/>
                </a:lnTo>
                <a:lnTo>
                  <a:pt x="239420" y="367322"/>
                </a:lnTo>
                <a:lnTo>
                  <a:pt x="233057" y="367322"/>
                </a:lnTo>
                <a:lnTo>
                  <a:pt x="226809" y="366052"/>
                </a:lnTo>
                <a:lnTo>
                  <a:pt x="220903" y="363512"/>
                </a:lnTo>
                <a:lnTo>
                  <a:pt x="216077" y="360972"/>
                </a:lnTo>
                <a:lnTo>
                  <a:pt x="216255" y="349542"/>
                </a:lnTo>
                <a:lnTo>
                  <a:pt x="213347" y="339382"/>
                </a:lnTo>
                <a:lnTo>
                  <a:pt x="207518" y="330492"/>
                </a:lnTo>
                <a:lnTo>
                  <a:pt x="204089" y="327952"/>
                </a:lnTo>
                <a:lnTo>
                  <a:pt x="198920" y="324142"/>
                </a:lnTo>
                <a:lnTo>
                  <a:pt x="197993" y="323583"/>
                </a:lnTo>
                <a:lnTo>
                  <a:pt x="197993" y="357162"/>
                </a:lnTo>
                <a:lnTo>
                  <a:pt x="195694" y="363512"/>
                </a:lnTo>
                <a:lnTo>
                  <a:pt x="133845" y="467652"/>
                </a:lnTo>
                <a:lnTo>
                  <a:pt x="129171" y="472732"/>
                </a:lnTo>
                <a:lnTo>
                  <a:pt x="123088" y="476542"/>
                </a:lnTo>
                <a:lnTo>
                  <a:pt x="116357" y="476542"/>
                </a:lnTo>
                <a:lnTo>
                  <a:pt x="109766" y="474002"/>
                </a:lnTo>
                <a:lnTo>
                  <a:pt x="89966" y="462572"/>
                </a:lnTo>
                <a:lnTo>
                  <a:pt x="89687" y="461302"/>
                </a:lnTo>
                <a:lnTo>
                  <a:pt x="168643" y="327952"/>
                </a:lnTo>
                <a:lnTo>
                  <a:pt x="169735" y="327952"/>
                </a:lnTo>
                <a:lnTo>
                  <a:pt x="189534" y="339382"/>
                </a:lnTo>
                <a:lnTo>
                  <a:pt x="194741" y="344462"/>
                </a:lnTo>
                <a:lnTo>
                  <a:pt x="197624" y="350812"/>
                </a:lnTo>
                <a:lnTo>
                  <a:pt x="197993" y="357162"/>
                </a:lnTo>
                <a:lnTo>
                  <a:pt x="197993" y="323583"/>
                </a:lnTo>
                <a:lnTo>
                  <a:pt x="179959" y="312712"/>
                </a:lnTo>
                <a:lnTo>
                  <a:pt x="172402" y="310172"/>
                </a:lnTo>
                <a:lnTo>
                  <a:pt x="164680" y="310172"/>
                </a:lnTo>
                <a:lnTo>
                  <a:pt x="157683" y="313982"/>
                </a:lnTo>
                <a:lnTo>
                  <a:pt x="152311" y="319062"/>
                </a:lnTo>
                <a:lnTo>
                  <a:pt x="74358" y="451142"/>
                </a:lnTo>
                <a:lnTo>
                  <a:pt x="71716" y="458762"/>
                </a:lnTo>
                <a:lnTo>
                  <a:pt x="72174" y="466382"/>
                </a:lnTo>
                <a:lnTo>
                  <a:pt x="75476" y="472732"/>
                </a:lnTo>
                <a:lnTo>
                  <a:pt x="81432" y="479082"/>
                </a:lnTo>
                <a:lnTo>
                  <a:pt x="106133" y="493052"/>
                </a:lnTo>
                <a:lnTo>
                  <a:pt x="112433" y="494322"/>
                </a:lnTo>
                <a:lnTo>
                  <a:pt x="125615" y="494322"/>
                </a:lnTo>
                <a:lnTo>
                  <a:pt x="132461" y="493052"/>
                </a:lnTo>
                <a:lnTo>
                  <a:pt x="138315" y="489242"/>
                </a:lnTo>
                <a:lnTo>
                  <a:pt x="142265" y="491782"/>
                </a:lnTo>
                <a:lnTo>
                  <a:pt x="133921" y="503212"/>
                </a:lnTo>
                <a:lnTo>
                  <a:pt x="128892" y="514642"/>
                </a:lnTo>
                <a:lnTo>
                  <a:pt x="128536" y="526072"/>
                </a:lnTo>
                <a:lnTo>
                  <a:pt x="132651" y="537502"/>
                </a:lnTo>
                <a:lnTo>
                  <a:pt x="140995" y="546392"/>
                </a:lnTo>
                <a:lnTo>
                  <a:pt x="147408" y="550202"/>
                </a:lnTo>
                <a:lnTo>
                  <a:pt x="155448" y="552742"/>
                </a:lnTo>
                <a:lnTo>
                  <a:pt x="163766" y="551472"/>
                </a:lnTo>
                <a:lnTo>
                  <a:pt x="165087" y="559092"/>
                </a:lnTo>
                <a:lnTo>
                  <a:pt x="169316" y="566712"/>
                </a:lnTo>
                <a:lnTo>
                  <a:pt x="182600" y="575602"/>
                </a:lnTo>
                <a:lnTo>
                  <a:pt x="190601" y="578142"/>
                </a:lnTo>
                <a:lnTo>
                  <a:pt x="198945" y="576872"/>
                </a:lnTo>
                <a:lnTo>
                  <a:pt x="200266" y="584492"/>
                </a:lnTo>
                <a:lnTo>
                  <a:pt x="204495" y="592112"/>
                </a:lnTo>
                <a:lnTo>
                  <a:pt x="211340" y="597192"/>
                </a:lnTo>
                <a:lnTo>
                  <a:pt x="218592" y="601002"/>
                </a:lnTo>
                <a:lnTo>
                  <a:pt x="226301" y="602272"/>
                </a:lnTo>
                <a:lnTo>
                  <a:pt x="234073" y="602272"/>
                </a:lnTo>
                <a:lnTo>
                  <a:pt x="241503" y="599732"/>
                </a:lnTo>
                <a:lnTo>
                  <a:pt x="243586" y="604812"/>
                </a:lnTo>
                <a:lnTo>
                  <a:pt x="247205" y="609892"/>
                </a:lnTo>
                <a:lnTo>
                  <a:pt x="252272" y="613702"/>
                </a:lnTo>
                <a:lnTo>
                  <a:pt x="262902" y="618782"/>
                </a:lnTo>
                <a:lnTo>
                  <a:pt x="274193" y="618782"/>
                </a:lnTo>
                <a:lnTo>
                  <a:pt x="284937" y="616242"/>
                </a:lnTo>
                <a:lnTo>
                  <a:pt x="293916" y="608622"/>
                </a:lnTo>
                <a:lnTo>
                  <a:pt x="316090" y="621322"/>
                </a:lnTo>
                <a:lnTo>
                  <a:pt x="327660" y="625132"/>
                </a:lnTo>
                <a:lnTo>
                  <a:pt x="339471" y="625132"/>
                </a:lnTo>
                <a:lnTo>
                  <a:pt x="362470" y="598462"/>
                </a:lnTo>
                <a:lnTo>
                  <a:pt x="374078" y="603542"/>
                </a:lnTo>
                <a:lnTo>
                  <a:pt x="407301" y="583222"/>
                </a:lnTo>
                <a:lnTo>
                  <a:pt x="409016" y="574332"/>
                </a:lnTo>
                <a:lnTo>
                  <a:pt x="418782" y="575602"/>
                </a:lnTo>
                <a:lnTo>
                  <a:pt x="423506" y="574332"/>
                </a:lnTo>
                <a:lnTo>
                  <a:pt x="428231" y="573062"/>
                </a:lnTo>
                <a:lnTo>
                  <a:pt x="436587" y="567982"/>
                </a:lnTo>
                <a:lnTo>
                  <a:pt x="447243" y="547662"/>
                </a:lnTo>
                <a:lnTo>
                  <a:pt x="457885" y="550202"/>
                </a:lnTo>
                <a:lnTo>
                  <a:pt x="468401" y="548932"/>
                </a:lnTo>
                <a:lnTo>
                  <a:pt x="470738" y="547662"/>
                </a:lnTo>
                <a:lnTo>
                  <a:pt x="477786" y="543852"/>
                </a:lnTo>
                <a:lnTo>
                  <a:pt x="485038" y="534962"/>
                </a:lnTo>
                <a:lnTo>
                  <a:pt x="485736" y="533692"/>
                </a:lnTo>
                <a:lnTo>
                  <a:pt x="489242" y="527342"/>
                </a:lnTo>
                <a:lnTo>
                  <a:pt x="490435" y="519722"/>
                </a:lnTo>
                <a:lnTo>
                  <a:pt x="487222" y="507022"/>
                </a:lnTo>
                <a:lnTo>
                  <a:pt x="485063" y="503212"/>
                </a:lnTo>
                <a:lnTo>
                  <a:pt x="482117" y="499402"/>
                </a:lnTo>
                <a:lnTo>
                  <a:pt x="494334" y="491782"/>
                </a:lnTo>
                <a:lnTo>
                  <a:pt x="502310" y="494322"/>
                </a:lnTo>
                <a:lnTo>
                  <a:pt x="510514" y="494322"/>
                </a:lnTo>
                <a:lnTo>
                  <a:pt x="518642" y="493052"/>
                </a:lnTo>
                <a:lnTo>
                  <a:pt x="522503" y="491782"/>
                </a:lnTo>
                <a:lnTo>
                  <a:pt x="526364" y="490512"/>
                </a:lnTo>
                <a:lnTo>
                  <a:pt x="554596" y="466382"/>
                </a:lnTo>
                <a:lnTo>
                  <a:pt x="555040" y="458762"/>
                </a:lnTo>
                <a:close/>
              </a:path>
            </a:pathLst>
          </a:custGeom>
          <a:solidFill>
            <a:srgbClr val="DE20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gc3b5b06021_22_75"/>
          <p:cNvGrpSpPr/>
          <p:nvPr/>
        </p:nvGrpSpPr>
        <p:grpSpPr>
          <a:xfrm>
            <a:off x="6439401" y="5607005"/>
            <a:ext cx="620952" cy="650240"/>
            <a:chOff x="6442802" y="5607005"/>
            <a:chExt cx="629920" cy="650240"/>
          </a:xfrm>
        </p:grpSpPr>
        <p:sp>
          <p:nvSpPr>
            <p:cNvPr id="397" name="Google Shape;397;gc3b5b06021_22_75"/>
            <p:cNvSpPr/>
            <p:nvPr/>
          </p:nvSpPr>
          <p:spPr>
            <a:xfrm>
              <a:off x="6442802" y="5607005"/>
              <a:ext cx="629920" cy="650240"/>
            </a:xfrm>
            <a:custGeom>
              <a:avLst/>
              <a:gdLst/>
              <a:ahLst/>
              <a:cxnLst/>
              <a:rect l="l" t="t" r="r" b="b"/>
              <a:pathLst>
                <a:path w="629920" h="650239" extrusionOk="0">
                  <a:moveTo>
                    <a:pt x="125895" y="49530"/>
                  </a:moveTo>
                  <a:lnTo>
                    <a:pt x="114046" y="49530"/>
                  </a:lnTo>
                  <a:lnTo>
                    <a:pt x="103919" y="55880"/>
                  </a:lnTo>
                  <a:lnTo>
                    <a:pt x="96575" y="64770"/>
                  </a:lnTo>
                  <a:lnTo>
                    <a:pt x="93078" y="76200"/>
                  </a:lnTo>
                  <a:lnTo>
                    <a:pt x="79146" y="217170"/>
                  </a:lnTo>
                  <a:lnTo>
                    <a:pt x="55410" y="217170"/>
                  </a:lnTo>
                  <a:lnTo>
                    <a:pt x="43202" y="219710"/>
                  </a:lnTo>
                  <a:lnTo>
                    <a:pt x="33221" y="226060"/>
                  </a:lnTo>
                  <a:lnTo>
                    <a:pt x="26486" y="236220"/>
                  </a:lnTo>
                  <a:lnTo>
                    <a:pt x="24015" y="247650"/>
                  </a:lnTo>
                  <a:lnTo>
                    <a:pt x="24015" y="256540"/>
                  </a:lnTo>
                  <a:lnTo>
                    <a:pt x="14289" y="262890"/>
                  </a:lnTo>
                  <a:lnTo>
                    <a:pt x="6697" y="271780"/>
                  </a:lnTo>
                  <a:lnTo>
                    <a:pt x="1761" y="281940"/>
                  </a:lnTo>
                  <a:lnTo>
                    <a:pt x="0" y="293370"/>
                  </a:lnTo>
                  <a:lnTo>
                    <a:pt x="0" y="609600"/>
                  </a:lnTo>
                  <a:lnTo>
                    <a:pt x="3240" y="626110"/>
                  </a:lnTo>
                  <a:lnTo>
                    <a:pt x="12071" y="638810"/>
                  </a:lnTo>
                  <a:lnTo>
                    <a:pt x="25160" y="647700"/>
                  </a:lnTo>
                  <a:lnTo>
                    <a:pt x="41173" y="650240"/>
                  </a:lnTo>
                  <a:lnTo>
                    <a:pt x="558152" y="650240"/>
                  </a:lnTo>
                  <a:lnTo>
                    <a:pt x="574167" y="647700"/>
                  </a:lnTo>
                  <a:lnTo>
                    <a:pt x="587260" y="638810"/>
                  </a:lnTo>
                  <a:lnTo>
                    <a:pt x="591678" y="632460"/>
                  </a:lnTo>
                  <a:lnTo>
                    <a:pt x="41173" y="632460"/>
                  </a:lnTo>
                  <a:lnTo>
                    <a:pt x="32368" y="629920"/>
                  </a:lnTo>
                  <a:lnTo>
                    <a:pt x="25169" y="626110"/>
                  </a:lnTo>
                  <a:lnTo>
                    <a:pt x="20311" y="618490"/>
                  </a:lnTo>
                  <a:lnTo>
                    <a:pt x="18529" y="609600"/>
                  </a:lnTo>
                  <a:lnTo>
                    <a:pt x="18529" y="584200"/>
                  </a:lnTo>
                  <a:lnTo>
                    <a:pt x="73609" y="584200"/>
                  </a:lnTo>
                  <a:lnTo>
                    <a:pt x="77762" y="580390"/>
                  </a:lnTo>
                  <a:lnTo>
                    <a:pt x="77762" y="570230"/>
                  </a:lnTo>
                  <a:lnTo>
                    <a:pt x="73609" y="565150"/>
                  </a:lnTo>
                  <a:lnTo>
                    <a:pt x="18529" y="565150"/>
                  </a:lnTo>
                  <a:lnTo>
                    <a:pt x="18529" y="337820"/>
                  </a:lnTo>
                  <a:lnTo>
                    <a:pt x="599338" y="337820"/>
                  </a:lnTo>
                  <a:lnTo>
                    <a:pt x="599338" y="320040"/>
                  </a:lnTo>
                  <a:lnTo>
                    <a:pt x="18529" y="320040"/>
                  </a:lnTo>
                  <a:lnTo>
                    <a:pt x="18529" y="293370"/>
                  </a:lnTo>
                  <a:lnTo>
                    <a:pt x="20311" y="284480"/>
                  </a:lnTo>
                  <a:lnTo>
                    <a:pt x="25169" y="278130"/>
                  </a:lnTo>
                  <a:lnTo>
                    <a:pt x="32368" y="273050"/>
                  </a:lnTo>
                  <a:lnTo>
                    <a:pt x="41173" y="271780"/>
                  </a:lnTo>
                  <a:lnTo>
                    <a:pt x="592728" y="271780"/>
                  </a:lnTo>
                  <a:lnTo>
                    <a:pt x="589056" y="266700"/>
                  </a:lnTo>
                  <a:lnTo>
                    <a:pt x="581875" y="260350"/>
                  </a:lnTo>
                  <a:lnTo>
                    <a:pt x="581875" y="252730"/>
                  </a:lnTo>
                  <a:lnTo>
                    <a:pt x="42544" y="252730"/>
                  </a:lnTo>
                  <a:lnTo>
                    <a:pt x="42544" y="241300"/>
                  </a:lnTo>
                  <a:lnTo>
                    <a:pt x="48323" y="234950"/>
                  </a:lnTo>
                  <a:lnTo>
                    <a:pt x="95987" y="234950"/>
                  </a:lnTo>
                  <a:lnTo>
                    <a:pt x="112140" y="71120"/>
                  </a:lnTo>
                  <a:lnTo>
                    <a:pt x="117767" y="67310"/>
                  </a:lnTo>
                  <a:lnTo>
                    <a:pt x="277377" y="67310"/>
                  </a:lnTo>
                  <a:lnTo>
                    <a:pt x="274586" y="63500"/>
                  </a:lnTo>
                  <a:lnTo>
                    <a:pt x="125895" y="49530"/>
                  </a:lnTo>
                  <a:close/>
                </a:path>
                <a:path w="629920" h="650239" extrusionOk="0">
                  <a:moveTo>
                    <a:pt x="599338" y="521970"/>
                  </a:moveTo>
                  <a:lnTo>
                    <a:pt x="580809" y="521970"/>
                  </a:lnTo>
                  <a:lnTo>
                    <a:pt x="580809" y="565150"/>
                  </a:lnTo>
                  <a:lnTo>
                    <a:pt x="122694" y="565150"/>
                  </a:lnTo>
                  <a:lnTo>
                    <a:pt x="118554" y="570230"/>
                  </a:lnTo>
                  <a:lnTo>
                    <a:pt x="118554" y="580390"/>
                  </a:lnTo>
                  <a:lnTo>
                    <a:pt x="122707" y="584200"/>
                  </a:lnTo>
                  <a:lnTo>
                    <a:pt x="580809" y="584200"/>
                  </a:lnTo>
                  <a:lnTo>
                    <a:pt x="580809" y="609600"/>
                  </a:lnTo>
                  <a:lnTo>
                    <a:pt x="579026" y="618490"/>
                  </a:lnTo>
                  <a:lnTo>
                    <a:pt x="574166" y="626110"/>
                  </a:lnTo>
                  <a:lnTo>
                    <a:pt x="566964" y="629920"/>
                  </a:lnTo>
                  <a:lnTo>
                    <a:pt x="558152" y="632460"/>
                  </a:lnTo>
                  <a:lnTo>
                    <a:pt x="591678" y="632460"/>
                  </a:lnTo>
                  <a:lnTo>
                    <a:pt x="596096" y="626110"/>
                  </a:lnTo>
                  <a:lnTo>
                    <a:pt x="599338" y="609600"/>
                  </a:lnTo>
                  <a:lnTo>
                    <a:pt x="599338" y="521970"/>
                  </a:lnTo>
                  <a:close/>
                </a:path>
                <a:path w="629920" h="650239" extrusionOk="0">
                  <a:moveTo>
                    <a:pt x="609066" y="381000"/>
                  </a:moveTo>
                  <a:lnTo>
                    <a:pt x="492709" y="381000"/>
                  </a:lnTo>
                  <a:lnTo>
                    <a:pt x="472724" y="384810"/>
                  </a:lnTo>
                  <a:lnTo>
                    <a:pt x="454971" y="392430"/>
                  </a:lnTo>
                  <a:lnTo>
                    <a:pt x="440284" y="405130"/>
                  </a:lnTo>
                  <a:lnTo>
                    <a:pt x="429412" y="421640"/>
                  </a:lnTo>
                  <a:lnTo>
                    <a:pt x="427748" y="425450"/>
                  </a:lnTo>
                  <a:lnTo>
                    <a:pt x="426567" y="427990"/>
                  </a:lnTo>
                  <a:lnTo>
                    <a:pt x="423544" y="438150"/>
                  </a:lnTo>
                  <a:lnTo>
                    <a:pt x="422440" y="444500"/>
                  </a:lnTo>
                  <a:lnTo>
                    <a:pt x="422440" y="452120"/>
                  </a:lnTo>
                  <a:lnTo>
                    <a:pt x="427970" y="478790"/>
                  </a:lnTo>
                  <a:lnTo>
                    <a:pt x="443044" y="501650"/>
                  </a:lnTo>
                  <a:lnTo>
                    <a:pt x="465382" y="516890"/>
                  </a:lnTo>
                  <a:lnTo>
                    <a:pt x="492709" y="521970"/>
                  </a:lnTo>
                  <a:lnTo>
                    <a:pt x="609066" y="521970"/>
                  </a:lnTo>
                  <a:lnTo>
                    <a:pt x="617164" y="520700"/>
                  </a:lnTo>
                  <a:lnTo>
                    <a:pt x="623785" y="515620"/>
                  </a:lnTo>
                  <a:lnTo>
                    <a:pt x="628254" y="509270"/>
                  </a:lnTo>
                  <a:lnTo>
                    <a:pt x="629621" y="502920"/>
                  </a:lnTo>
                  <a:lnTo>
                    <a:pt x="492709" y="502920"/>
                  </a:lnTo>
                  <a:lnTo>
                    <a:pt x="478562" y="501650"/>
                  </a:lnTo>
                  <a:lnTo>
                    <a:pt x="447217" y="476250"/>
                  </a:lnTo>
                  <a:lnTo>
                    <a:pt x="445350" y="472440"/>
                  </a:lnTo>
                  <a:lnTo>
                    <a:pt x="444690" y="471170"/>
                  </a:lnTo>
                  <a:lnTo>
                    <a:pt x="442074" y="463550"/>
                  </a:lnTo>
                  <a:lnTo>
                    <a:pt x="440969" y="458470"/>
                  </a:lnTo>
                  <a:lnTo>
                    <a:pt x="440969" y="445770"/>
                  </a:lnTo>
                  <a:lnTo>
                    <a:pt x="442086" y="439420"/>
                  </a:lnTo>
                  <a:lnTo>
                    <a:pt x="444690" y="431800"/>
                  </a:lnTo>
                  <a:lnTo>
                    <a:pt x="445350" y="430530"/>
                  </a:lnTo>
                  <a:lnTo>
                    <a:pt x="446443" y="427990"/>
                  </a:lnTo>
                  <a:lnTo>
                    <a:pt x="478562" y="402590"/>
                  </a:lnTo>
                  <a:lnTo>
                    <a:pt x="492709" y="400050"/>
                  </a:lnTo>
                  <a:lnTo>
                    <a:pt x="629426" y="400050"/>
                  </a:lnTo>
                  <a:lnTo>
                    <a:pt x="628254" y="393700"/>
                  </a:lnTo>
                  <a:lnTo>
                    <a:pt x="623785" y="387350"/>
                  </a:lnTo>
                  <a:lnTo>
                    <a:pt x="617164" y="383540"/>
                  </a:lnTo>
                  <a:lnTo>
                    <a:pt x="609066" y="381000"/>
                  </a:lnTo>
                  <a:close/>
                </a:path>
                <a:path w="629920" h="650239" extrusionOk="0">
                  <a:moveTo>
                    <a:pt x="629426" y="400050"/>
                  </a:moveTo>
                  <a:lnTo>
                    <a:pt x="610336" y="400050"/>
                  </a:lnTo>
                  <a:lnTo>
                    <a:pt x="611365" y="401320"/>
                  </a:lnTo>
                  <a:lnTo>
                    <a:pt x="611365" y="502920"/>
                  </a:lnTo>
                  <a:lnTo>
                    <a:pt x="629621" y="502920"/>
                  </a:lnTo>
                  <a:lnTo>
                    <a:pt x="629894" y="501650"/>
                  </a:lnTo>
                  <a:lnTo>
                    <a:pt x="629894" y="402590"/>
                  </a:lnTo>
                  <a:lnTo>
                    <a:pt x="629426" y="400050"/>
                  </a:lnTo>
                  <a:close/>
                </a:path>
                <a:path w="629920" h="650239" extrusionOk="0">
                  <a:moveTo>
                    <a:pt x="599338" y="337820"/>
                  </a:moveTo>
                  <a:lnTo>
                    <a:pt x="580809" y="337820"/>
                  </a:lnTo>
                  <a:lnTo>
                    <a:pt x="580809" y="381000"/>
                  </a:lnTo>
                  <a:lnTo>
                    <a:pt x="599338" y="381000"/>
                  </a:lnTo>
                  <a:lnTo>
                    <a:pt x="599338" y="337820"/>
                  </a:lnTo>
                  <a:close/>
                </a:path>
                <a:path w="629920" h="650239" extrusionOk="0">
                  <a:moveTo>
                    <a:pt x="592728" y="271780"/>
                  </a:moveTo>
                  <a:lnTo>
                    <a:pt x="558152" y="271780"/>
                  </a:lnTo>
                  <a:lnTo>
                    <a:pt x="566964" y="273050"/>
                  </a:lnTo>
                  <a:lnTo>
                    <a:pt x="574166" y="278130"/>
                  </a:lnTo>
                  <a:lnTo>
                    <a:pt x="579026" y="284480"/>
                  </a:lnTo>
                  <a:lnTo>
                    <a:pt x="580809" y="293370"/>
                  </a:lnTo>
                  <a:lnTo>
                    <a:pt x="580809" y="320040"/>
                  </a:lnTo>
                  <a:lnTo>
                    <a:pt x="599338" y="320040"/>
                  </a:lnTo>
                  <a:lnTo>
                    <a:pt x="599338" y="293370"/>
                  </a:lnTo>
                  <a:lnTo>
                    <a:pt x="598093" y="283210"/>
                  </a:lnTo>
                  <a:lnTo>
                    <a:pt x="594564" y="274320"/>
                  </a:lnTo>
                  <a:lnTo>
                    <a:pt x="592728" y="271780"/>
                  </a:lnTo>
                  <a:close/>
                </a:path>
                <a:path w="629920" h="650239" extrusionOk="0">
                  <a:moveTo>
                    <a:pt x="95987" y="234950"/>
                  </a:moveTo>
                  <a:lnTo>
                    <a:pt x="77317" y="234950"/>
                  </a:lnTo>
                  <a:lnTo>
                    <a:pt x="75615" y="252730"/>
                  </a:lnTo>
                  <a:lnTo>
                    <a:pt x="94233" y="252730"/>
                  </a:lnTo>
                  <a:lnTo>
                    <a:pt x="95987" y="234950"/>
                  </a:lnTo>
                  <a:close/>
                </a:path>
                <a:path w="629920" h="650239" extrusionOk="0">
                  <a:moveTo>
                    <a:pt x="168681" y="90170"/>
                  </a:moveTo>
                  <a:lnTo>
                    <a:pt x="160807" y="93980"/>
                  </a:lnTo>
                  <a:lnTo>
                    <a:pt x="156387" y="101600"/>
                  </a:lnTo>
                  <a:lnTo>
                    <a:pt x="151394" y="107950"/>
                  </a:lnTo>
                  <a:lnTo>
                    <a:pt x="145414" y="114300"/>
                  </a:lnTo>
                  <a:lnTo>
                    <a:pt x="138607" y="118110"/>
                  </a:lnTo>
                  <a:lnTo>
                    <a:pt x="131127" y="121920"/>
                  </a:lnTo>
                  <a:lnTo>
                    <a:pt x="123329" y="124460"/>
                  </a:lnTo>
                  <a:lnTo>
                    <a:pt x="117982" y="132080"/>
                  </a:lnTo>
                  <a:lnTo>
                    <a:pt x="106044" y="252730"/>
                  </a:lnTo>
                  <a:lnTo>
                    <a:pt x="124663" y="252730"/>
                  </a:lnTo>
                  <a:lnTo>
                    <a:pt x="135724" y="140970"/>
                  </a:lnTo>
                  <a:lnTo>
                    <a:pt x="136537" y="139700"/>
                  </a:lnTo>
                  <a:lnTo>
                    <a:pt x="137667" y="139700"/>
                  </a:lnTo>
                  <a:lnTo>
                    <a:pt x="147836" y="134620"/>
                  </a:lnTo>
                  <a:lnTo>
                    <a:pt x="157092" y="128270"/>
                  </a:lnTo>
                  <a:lnTo>
                    <a:pt x="165225" y="120650"/>
                  </a:lnTo>
                  <a:lnTo>
                    <a:pt x="172021" y="111760"/>
                  </a:lnTo>
                  <a:lnTo>
                    <a:pt x="172669" y="110490"/>
                  </a:lnTo>
                  <a:lnTo>
                    <a:pt x="173862" y="109220"/>
                  </a:lnTo>
                  <a:lnTo>
                    <a:pt x="256298" y="109220"/>
                  </a:lnTo>
                  <a:lnTo>
                    <a:pt x="256806" y="104140"/>
                  </a:lnTo>
                  <a:lnTo>
                    <a:pt x="253085" y="99060"/>
                  </a:lnTo>
                  <a:lnTo>
                    <a:pt x="168681" y="90170"/>
                  </a:lnTo>
                  <a:close/>
                </a:path>
                <a:path w="629920" h="650239" extrusionOk="0">
                  <a:moveTo>
                    <a:pt x="359879" y="0"/>
                  </a:moveTo>
                  <a:lnTo>
                    <a:pt x="344131" y="2540"/>
                  </a:lnTo>
                  <a:lnTo>
                    <a:pt x="337299" y="7620"/>
                  </a:lnTo>
                  <a:lnTo>
                    <a:pt x="169976" y="252730"/>
                  </a:lnTo>
                  <a:lnTo>
                    <a:pt x="192404" y="252730"/>
                  </a:lnTo>
                  <a:lnTo>
                    <a:pt x="349834" y="21590"/>
                  </a:lnTo>
                  <a:lnTo>
                    <a:pt x="352437" y="20320"/>
                  </a:lnTo>
                  <a:lnTo>
                    <a:pt x="356171" y="19050"/>
                  </a:lnTo>
                  <a:lnTo>
                    <a:pt x="393901" y="19050"/>
                  </a:lnTo>
                  <a:lnTo>
                    <a:pt x="367868" y="1270"/>
                  </a:lnTo>
                  <a:lnTo>
                    <a:pt x="359879" y="0"/>
                  </a:lnTo>
                  <a:close/>
                </a:path>
                <a:path w="629920" h="650239" extrusionOk="0">
                  <a:moveTo>
                    <a:pt x="335978" y="71120"/>
                  </a:moveTo>
                  <a:lnTo>
                    <a:pt x="327736" y="74930"/>
                  </a:lnTo>
                  <a:lnTo>
                    <a:pt x="206628" y="252730"/>
                  </a:lnTo>
                  <a:lnTo>
                    <a:pt x="229044" y="252730"/>
                  </a:lnTo>
                  <a:lnTo>
                    <a:pt x="339013" y="91440"/>
                  </a:lnTo>
                  <a:lnTo>
                    <a:pt x="340055" y="90170"/>
                  </a:lnTo>
                  <a:lnTo>
                    <a:pt x="363950" y="90170"/>
                  </a:lnTo>
                  <a:lnTo>
                    <a:pt x="374807" y="87630"/>
                  </a:lnTo>
                  <a:lnTo>
                    <a:pt x="385076" y="82550"/>
                  </a:lnTo>
                  <a:lnTo>
                    <a:pt x="420394" y="82550"/>
                  </a:lnTo>
                  <a:lnTo>
                    <a:pt x="405277" y="72390"/>
                  </a:lnTo>
                  <a:lnTo>
                    <a:pt x="344106" y="72390"/>
                  </a:lnTo>
                  <a:lnTo>
                    <a:pt x="335978" y="71120"/>
                  </a:lnTo>
                  <a:close/>
                </a:path>
                <a:path w="629920" h="650239" extrusionOk="0">
                  <a:moveTo>
                    <a:pt x="352183" y="181610"/>
                  </a:moveTo>
                  <a:lnTo>
                    <a:pt x="323640" y="186690"/>
                  </a:lnTo>
                  <a:lnTo>
                    <a:pt x="299980" y="201930"/>
                  </a:lnTo>
                  <a:lnTo>
                    <a:pt x="283378" y="224790"/>
                  </a:lnTo>
                  <a:lnTo>
                    <a:pt x="276009" y="252730"/>
                  </a:lnTo>
                  <a:lnTo>
                    <a:pt x="294589" y="252730"/>
                  </a:lnTo>
                  <a:lnTo>
                    <a:pt x="300471" y="232410"/>
                  </a:lnTo>
                  <a:lnTo>
                    <a:pt x="313085" y="215900"/>
                  </a:lnTo>
                  <a:lnTo>
                    <a:pt x="330849" y="204470"/>
                  </a:lnTo>
                  <a:lnTo>
                    <a:pt x="352183" y="200660"/>
                  </a:lnTo>
                  <a:lnTo>
                    <a:pt x="402415" y="200660"/>
                  </a:lnTo>
                  <a:lnTo>
                    <a:pt x="380727" y="186690"/>
                  </a:lnTo>
                  <a:lnTo>
                    <a:pt x="352183" y="181610"/>
                  </a:lnTo>
                  <a:close/>
                </a:path>
                <a:path w="629920" h="650239" extrusionOk="0">
                  <a:moveTo>
                    <a:pt x="402415" y="200660"/>
                  </a:moveTo>
                  <a:lnTo>
                    <a:pt x="352183" y="200660"/>
                  </a:lnTo>
                  <a:lnTo>
                    <a:pt x="373518" y="204470"/>
                  </a:lnTo>
                  <a:lnTo>
                    <a:pt x="391282" y="215900"/>
                  </a:lnTo>
                  <a:lnTo>
                    <a:pt x="403895" y="232410"/>
                  </a:lnTo>
                  <a:lnTo>
                    <a:pt x="409778" y="252730"/>
                  </a:lnTo>
                  <a:lnTo>
                    <a:pt x="428358" y="252730"/>
                  </a:lnTo>
                  <a:lnTo>
                    <a:pt x="420988" y="224790"/>
                  </a:lnTo>
                  <a:lnTo>
                    <a:pt x="404387" y="201930"/>
                  </a:lnTo>
                  <a:lnTo>
                    <a:pt x="402415" y="200660"/>
                  </a:lnTo>
                  <a:close/>
                </a:path>
                <a:path w="629920" h="650239" extrusionOk="0">
                  <a:moveTo>
                    <a:pt x="420394" y="82550"/>
                  </a:moveTo>
                  <a:lnTo>
                    <a:pt x="387438" y="82550"/>
                  </a:lnTo>
                  <a:lnTo>
                    <a:pt x="487273" y="149860"/>
                  </a:lnTo>
                  <a:lnTo>
                    <a:pt x="487845" y="151130"/>
                  </a:lnTo>
                  <a:lnTo>
                    <a:pt x="487692" y="152400"/>
                  </a:lnTo>
                  <a:lnTo>
                    <a:pt x="487145" y="163830"/>
                  </a:lnTo>
                  <a:lnTo>
                    <a:pt x="488403" y="175260"/>
                  </a:lnTo>
                  <a:lnTo>
                    <a:pt x="491414" y="185420"/>
                  </a:lnTo>
                  <a:lnTo>
                    <a:pt x="496722" y="196850"/>
                  </a:lnTo>
                  <a:lnTo>
                    <a:pt x="496646" y="198120"/>
                  </a:lnTo>
                  <a:lnTo>
                    <a:pt x="459765" y="252730"/>
                  </a:lnTo>
                  <a:lnTo>
                    <a:pt x="482193" y="252730"/>
                  </a:lnTo>
                  <a:lnTo>
                    <a:pt x="515975" y="203200"/>
                  </a:lnTo>
                  <a:lnTo>
                    <a:pt x="516356" y="194310"/>
                  </a:lnTo>
                  <a:lnTo>
                    <a:pt x="512267" y="186690"/>
                  </a:lnTo>
                  <a:lnTo>
                    <a:pt x="508801" y="179070"/>
                  </a:lnTo>
                  <a:lnTo>
                    <a:pt x="506585" y="171450"/>
                  </a:lnTo>
                  <a:lnTo>
                    <a:pt x="505657" y="163830"/>
                  </a:lnTo>
                  <a:lnTo>
                    <a:pt x="506056" y="154940"/>
                  </a:lnTo>
                  <a:lnTo>
                    <a:pt x="507123" y="147320"/>
                  </a:lnTo>
                  <a:lnTo>
                    <a:pt x="503542" y="138430"/>
                  </a:lnTo>
                  <a:lnTo>
                    <a:pt x="420394" y="82550"/>
                  </a:lnTo>
                  <a:close/>
                </a:path>
                <a:path w="629920" h="650239" extrusionOk="0">
                  <a:moveTo>
                    <a:pt x="393901" y="19050"/>
                  </a:moveTo>
                  <a:lnTo>
                    <a:pt x="359892" y="19050"/>
                  </a:lnTo>
                  <a:lnTo>
                    <a:pt x="362127" y="20320"/>
                  </a:lnTo>
                  <a:lnTo>
                    <a:pt x="557910" y="153670"/>
                  </a:lnTo>
                  <a:lnTo>
                    <a:pt x="559269" y="160020"/>
                  </a:lnTo>
                  <a:lnTo>
                    <a:pt x="496417" y="252730"/>
                  </a:lnTo>
                  <a:lnTo>
                    <a:pt x="518845" y="252730"/>
                  </a:lnTo>
                  <a:lnTo>
                    <a:pt x="530593" y="234950"/>
                  </a:lnTo>
                  <a:lnTo>
                    <a:pt x="578565" y="234950"/>
                  </a:lnTo>
                  <a:lnTo>
                    <a:pt x="572674" y="226060"/>
                  </a:lnTo>
                  <a:lnTo>
                    <a:pt x="562694" y="219710"/>
                  </a:lnTo>
                  <a:lnTo>
                    <a:pt x="550481" y="217170"/>
                  </a:lnTo>
                  <a:lnTo>
                    <a:pt x="543217" y="217170"/>
                  </a:lnTo>
                  <a:lnTo>
                    <a:pt x="571017" y="176530"/>
                  </a:lnTo>
                  <a:lnTo>
                    <a:pt x="575639" y="165100"/>
                  </a:lnTo>
                  <a:lnTo>
                    <a:pt x="575692" y="153670"/>
                  </a:lnTo>
                  <a:lnTo>
                    <a:pt x="571433" y="143510"/>
                  </a:lnTo>
                  <a:lnTo>
                    <a:pt x="563117" y="134620"/>
                  </a:lnTo>
                  <a:lnTo>
                    <a:pt x="393901" y="19050"/>
                  </a:lnTo>
                  <a:close/>
                </a:path>
                <a:path w="629920" h="650239" extrusionOk="0">
                  <a:moveTo>
                    <a:pt x="578565" y="234950"/>
                  </a:moveTo>
                  <a:lnTo>
                    <a:pt x="557580" y="234950"/>
                  </a:lnTo>
                  <a:lnTo>
                    <a:pt x="563346" y="241300"/>
                  </a:lnTo>
                  <a:lnTo>
                    <a:pt x="563346" y="252730"/>
                  </a:lnTo>
                  <a:lnTo>
                    <a:pt x="581875" y="252730"/>
                  </a:lnTo>
                  <a:lnTo>
                    <a:pt x="581875" y="247650"/>
                  </a:lnTo>
                  <a:lnTo>
                    <a:pt x="579406" y="236220"/>
                  </a:lnTo>
                  <a:lnTo>
                    <a:pt x="578565" y="234950"/>
                  </a:lnTo>
                  <a:close/>
                </a:path>
                <a:path w="629920" h="650239" extrusionOk="0">
                  <a:moveTo>
                    <a:pt x="256298" y="109220"/>
                  </a:moveTo>
                  <a:lnTo>
                    <a:pt x="173862" y="109220"/>
                  </a:lnTo>
                  <a:lnTo>
                    <a:pt x="251269" y="116840"/>
                  </a:lnTo>
                  <a:lnTo>
                    <a:pt x="255790" y="114300"/>
                  </a:lnTo>
                  <a:lnTo>
                    <a:pt x="256298" y="109220"/>
                  </a:lnTo>
                  <a:close/>
                </a:path>
                <a:path w="629920" h="650239" extrusionOk="0">
                  <a:moveTo>
                    <a:pt x="363950" y="90170"/>
                  </a:moveTo>
                  <a:lnTo>
                    <a:pt x="341528" y="90170"/>
                  </a:lnTo>
                  <a:lnTo>
                    <a:pt x="352769" y="91440"/>
                  </a:lnTo>
                  <a:lnTo>
                    <a:pt x="363950" y="90170"/>
                  </a:lnTo>
                  <a:close/>
                </a:path>
                <a:path w="629920" h="650239" extrusionOk="0">
                  <a:moveTo>
                    <a:pt x="277377" y="67310"/>
                  </a:moveTo>
                  <a:lnTo>
                    <a:pt x="117767" y="67310"/>
                  </a:lnTo>
                  <a:lnTo>
                    <a:pt x="272770" y="82550"/>
                  </a:lnTo>
                  <a:lnTo>
                    <a:pt x="277304" y="78740"/>
                  </a:lnTo>
                  <a:lnTo>
                    <a:pt x="278307" y="68580"/>
                  </a:lnTo>
                  <a:lnTo>
                    <a:pt x="277377" y="67310"/>
                  </a:lnTo>
                  <a:close/>
                </a:path>
                <a:path w="629920" h="650239" extrusionOk="0">
                  <a:moveTo>
                    <a:pt x="383324" y="62230"/>
                  </a:moveTo>
                  <a:lnTo>
                    <a:pt x="376110" y="66040"/>
                  </a:lnTo>
                  <a:lnTo>
                    <a:pt x="368568" y="69850"/>
                  </a:lnTo>
                  <a:lnTo>
                    <a:pt x="360589" y="72390"/>
                  </a:lnTo>
                  <a:lnTo>
                    <a:pt x="405277" y="72390"/>
                  </a:lnTo>
                  <a:lnTo>
                    <a:pt x="392048" y="63500"/>
                  </a:lnTo>
                  <a:lnTo>
                    <a:pt x="383324" y="62230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8" name="Google Shape;398;gc3b5b06021_22_7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0093" y="6020546"/>
              <a:ext cx="75184" cy="75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gc3b5b06021_22_75"/>
          <p:cNvSpPr txBox="1">
            <a:spLocks noGrp="1"/>
          </p:cNvSpPr>
          <p:nvPr>
            <p:ph type="sldNum" idx="4294967295"/>
          </p:nvPr>
        </p:nvSpPr>
        <p:spPr>
          <a:xfrm>
            <a:off x="818162" y="6457616"/>
            <a:ext cx="3024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00" rIns="0" bIns="0" anchor="t" anchorCtr="0">
            <a:spAutoFit/>
          </a:bodyPr>
          <a:lstStyle/>
          <a:p>
            <a:pPr marL="514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pPr marL="5143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b="1">
              <a:solidFill>
                <a:srgbClr val="4561A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gc3b5b06021_22_75"/>
          <p:cNvSpPr/>
          <p:nvPr/>
        </p:nvSpPr>
        <p:spPr>
          <a:xfrm>
            <a:off x="7410538" y="3932864"/>
            <a:ext cx="479326" cy="1099819"/>
          </a:xfrm>
          <a:prstGeom prst="rect">
            <a:avLst/>
          </a:prstGeom>
          <a:solidFill>
            <a:srgbClr val="BEBADD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c3b5b06021_22_75"/>
          <p:cNvSpPr txBox="1"/>
          <p:nvPr/>
        </p:nvSpPr>
        <p:spPr>
          <a:xfrm>
            <a:off x="7410538" y="4287859"/>
            <a:ext cx="47932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2,7</a:t>
            </a:r>
            <a:r>
              <a:rPr lang="en-US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млрд руб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gc3b5b06021_22_75"/>
          <p:cNvSpPr/>
          <p:nvPr/>
        </p:nvSpPr>
        <p:spPr>
          <a:xfrm>
            <a:off x="8787412" y="3602010"/>
            <a:ext cx="492344" cy="1436331"/>
          </a:xfrm>
          <a:prstGeom prst="rect">
            <a:avLst/>
          </a:prstGeom>
          <a:solidFill>
            <a:srgbClr val="93949F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c3b5b06021_22_75"/>
          <p:cNvSpPr txBox="1"/>
          <p:nvPr/>
        </p:nvSpPr>
        <p:spPr>
          <a:xfrm>
            <a:off x="8784429" y="4237586"/>
            <a:ext cx="47932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5,2</a:t>
            </a:r>
            <a:r>
              <a:rPr lang="en-US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млрд руб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gc3b5b06021_22_75"/>
          <p:cNvSpPr/>
          <p:nvPr/>
        </p:nvSpPr>
        <p:spPr>
          <a:xfrm>
            <a:off x="10116329" y="2894551"/>
            <a:ext cx="477606" cy="2138132"/>
          </a:xfrm>
          <a:prstGeom prst="rect">
            <a:avLst/>
          </a:prstGeom>
          <a:solidFill>
            <a:srgbClr val="7D7FBD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c3b5b06021_22_75"/>
          <p:cNvSpPr txBox="1"/>
          <p:nvPr/>
        </p:nvSpPr>
        <p:spPr>
          <a:xfrm>
            <a:off x="10114610" y="4227007"/>
            <a:ext cx="47932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6,8</a:t>
            </a:r>
            <a:r>
              <a:rPr lang="en-US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млрд руб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244;gc3b5b06021_5_836"/>
          <p:cNvSpPr txBox="1">
            <a:spLocks noGrp="1"/>
          </p:cNvSpPr>
          <p:nvPr>
            <p:ph type="ftr" idx="4294967295"/>
          </p:nvPr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/>
            <a:r>
              <a:rPr lang="ru-RU" dirty="0"/>
              <a:t>«Развитие строительной отрасли России в </a:t>
            </a:r>
            <a:r>
              <a:rPr lang="ru-RU" dirty="0" err="1"/>
              <a:t>постпандемийный</a:t>
            </a:r>
            <a:r>
              <a:rPr lang="ru-RU" dirty="0"/>
              <a:t> период»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3"/>
          <p:cNvSpPr/>
          <p:nvPr/>
        </p:nvSpPr>
        <p:spPr>
          <a:xfrm>
            <a:off x="267707" y="424491"/>
            <a:ext cx="10170046" cy="43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350" tIns="36350" rIns="36350" bIns="36350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41" b="1" dirty="0">
                <a:solidFill>
                  <a:schemeClr val="bg1"/>
                </a:solidFill>
                <a:latin typeface="Georgia" panose="02040502050405020303" pitchFamily="18" charset="0"/>
              </a:rPr>
              <a:t>Антикризисные меры поддержки строительной отрасли</a:t>
            </a:r>
          </a:p>
        </p:txBody>
      </p:sp>
      <p:pic>
        <p:nvPicPr>
          <p:cNvPr id="20" name="Google Shape;840;p3">
            <a:extLst>
              <a:ext uri="{FF2B5EF4-FFF2-40B4-BE49-F238E27FC236}">
                <a16:creationId xmlns="" xmlns:a16="http://schemas.microsoft.com/office/drawing/2014/main" id="{66E06831-2CF7-44BC-85CA-90DA3590A3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44" y="253270"/>
            <a:ext cx="11182955" cy="8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41;p3">
            <a:extLst>
              <a:ext uri="{FF2B5EF4-FFF2-40B4-BE49-F238E27FC236}">
                <a16:creationId xmlns="" xmlns:a16="http://schemas.microsoft.com/office/drawing/2014/main" id="{B38B20F0-044E-4105-A5E8-2CE74404DCF9}"/>
              </a:ext>
            </a:extLst>
          </p:cNvPr>
          <p:cNvSpPr txBox="1"/>
          <p:nvPr/>
        </p:nvSpPr>
        <p:spPr>
          <a:xfrm>
            <a:off x="740373" y="351203"/>
            <a:ext cx="1028065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/>
            <a:r>
              <a:rPr lang="ru-RU" sz="2000" b="1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Регулирование в сфере ценообразования в строительстве</a:t>
            </a:r>
            <a:endParaRPr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22" name="Google Shape;842;p3">
            <a:extLst>
              <a:ext uri="{FF2B5EF4-FFF2-40B4-BE49-F238E27FC236}">
                <a16:creationId xmlns="" xmlns:a16="http://schemas.microsoft.com/office/drawing/2014/main" id="{6A2F5B18-530F-4E6E-BB58-9EA23F5F54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863;p3">
            <a:extLst>
              <a:ext uri="{FF2B5EF4-FFF2-40B4-BE49-F238E27FC236}">
                <a16:creationId xmlns="" xmlns:a16="http://schemas.microsoft.com/office/drawing/2014/main" id="{BF3624F4-6593-472F-BAB7-04201A727184}"/>
              </a:ext>
            </a:extLst>
          </p:cNvPr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5" name="Google Shape;864;p3">
              <a:extLst>
                <a:ext uri="{FF2B5EF4-FFF2-40B4-BE49-F238E27FC236}">
                  <a16:creationId xmlns="" xmlns:a16="http://schemas.microsoft.com/office/drawing/2014/main" id="{89621BFB-2B21-4DF2-B102-C69A88BDFBB5}"/>
                </a:ext>
              </a:extLst>
            </p:cNvPr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865;p3">
              <a:extLst>
                <a:ext uri="{FF2B5EF4-FFF2-40B4-BE49-F238E27FC236}">
                  <a16:creationId xmlns="" xmlns:a16="http://schemas.microsoft.com/office/drawing/2014/main" id="{231C17FC-0B5A-4C7B-98AC-18EEAA201017}"/>
                </a:ext>
              </a:extLst>
            </p:cNvPr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866;p3">
              <a:extLst>
                <a:ext uri="{FF2B5EF4-FFF2-40B4-BE49-F238E27FC236}">
                  <a16:creationId xmlns="" xmlns:a16="http://schemas.microsoft.com/office/drawing/2014/main" id="{37455C88-3BF3-4370-9581-FB0A316BA85D}"/>
                </a:ext>
              </a:extLst>
            </p:cNvPr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867;p3">
              <a:extLst>
                <a:ext uri="{FF2B5EF4-FFF2-40B4-BE49-F238E27FC236}">
                  <a16:creationId xmlns="" xmlns:a16="http://schemas.microsoft.com/office/drawing/2014/main" id="{9CB0206D-2184-43D9-BA71-835140F312A3}"/>
                </a:ext>
              </a:extLst>
            </p:cNvPr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868;p3">
              <a:extLst>
                <a:ext uri="{FF2B5EF4-FFF2-40B4-BE49-F238E27FC236}">
                  <a16:creationId xmlns="" xmlns:a16="http://schemas.microsoft.com/office/drawing/2014/main" id="{B811D56F-8F74-415F-BC52-A80CBCE2C553}"/>
                </a:ext>
              </a:extLst>
            </p:cNvPr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869;p3">
              <a:extLst>
                <a:ext uri="{FF2B5EF4-FFF2-40B4-BE49-F238E27FC236}">
                  <a16:creationId xmlns="" xmlns:a16="http://schemas.microsoft.com/office/drawing/2014/main" id="{0DBBBAB6-F33C-4745-B457-1A248B8D7109}"/>
                </a:ext>
              </a:extLst>
            </p:cNvPr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870;p3">
              <a:extLst>
                <a:ext uri="{FF2B5EF4-FFF2-40B4-BE49-F238E27FC236}">
                  <a16:creationId xmlns="" xmlns:a16="http://schemas.microsoft.com/office/drawing/2014/main" id="{49A31779-7EFD-4252-B4EA-5256B1D1DD33}"/>
                </a:ext>
              </a:extLst>
            </p:cNvPr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2" name="Google Shape;871;p3">
              <a:extLst>
                <a:ext uri="{FF2B5EF4-FFF2-40B4-BE49-F238E27FC236}">
                  <a16:creationId xmlns="" xmlns:a16="http://schemas.microsoft.com/office/drawing/2014/main" id="{1B2557B0-B35F-47FF-8929-2B7E31B75A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872;p3">
              <a:extLst>
                <a:ext uri="{FF2B5EF4-FFF2-40B4-BE49-F238E27FC236}">
                  <a16:creationId xmlns="" xmlns:a16="http://schemas.microsoft.com/office/drawing/2014/main" id="{664187C3-D119-4302-810D-352E704D31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873;p3">
              <a:extLst>
                <a:ext uri="{FF2B5EF4-FFF2-40B4-BE49-F238E27FC236}">
                  <a16:creationId xmlns="" xmlns:a16="http://schemas.microsoft.com/office/drawing/2014/main" id="{E83A1446-BA11-40BD-97B0-F0623A200A57}"/>
                </a:ext>
              </a:extLst>
            </p:cNvPr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5" name="Google Shape;874;p3">
              <a:extLst>
                <a:ext uri="{FF2B5EF4-FFF2-40B4-BE49-F238E27FC236}">
                  <a16:creationId xmlns="" xmlns:a16="http://schemas.microsoft.com/office/drawing/2014/main" id="{85F8FE14-EF52-4D1E-881A-2DA1FE705D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875;p3">
              <a:extLst>
                <a:ext uri="{FF2B5EF4-FFF2-40B4-BE49-F238E27FC236}">
                  <a16:creationId xmlns="" xmlns:a16="http://schemas.microsoft.com/office/drawing/2014/main" id="{6D3D2167-70FE-4CD9-A321-1F62F2E0E60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876;p3">
              <a:extLst>
                <a:ext uri="{FF2B5EF4-FFF2-40B4-BE49-F238E27FC236}">
                  <a16:creationId xmlns="" xmlns:a16="http://schemas.microsoft.com/office/drawing/2014/main" id="{FE438769-51A8-4C34-81E9-649CD8DF9FC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882;p3">
            <a:extLst>
              <a:ext uri="{FF2B5EF4-FFF2-40B4-BE49-F238E27FC236}">
                <a16:creationId xmlns="" xmlns:a16="http://schemas.microsoft.com/office/drawing/2014/main" id="{65A12E0B-6B6B-4BA0-839B-8EFE157E71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859A7"/>
                </a:solidFill>
              </a:rPr>
              <a:pPr marL="5143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>
              <a:solidFill>
                <a:srgbClr val="4859A7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AA6144-D642-4080-AFD6-EE4B635D4D4A}"/>
              </a:ext>
            </a:extLst>
          </p:cNvPr>
          <p:cNvSpPr/>
          <p:nvPr/>
        </p:nvSpPr>
        <p:spPr>
          <a:xfrm>
            <a:off x="466699" y="1274321"/>
            <a:ext cx="3437644" cy="1538515"/>
          </a:xfrm>
          <a:prstGeom prst="rect">
            <a:avLst/>
          </a:prstGeom>
          <a:solidFill>
            <a:srgbClr val="4859A7"/>
          </a:solidFill>
          <a:ln>
            <a:solidFill>
              <a:srgbClr val="485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МЕТОДИКА ОПРЕДЕЛЕНИЯ СМЕТНОЙ СТОИМОСТИ СТРОИТЕЛЬСТВА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(Приказ Минстроя России 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04.08.2020 № 421/</a:t>
            </a:r>
            <a:r>
              <a:rPr lang="ru-RU" sz="12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</a:t>
            </a:r>
            <a:r>
              <a:rPr lang="ru-RU" sz="12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72F1C19-2E76-4B12-8C6B-8F975709F3C4}"/>
              </a:ext>
            </a:extLst>
          </p:cNvPr>
          <p:cNvSpPr/>
          <p:nvPr/>
        </p:nvSpPr>
        <p:spPr>
          <a:xfrm>
            <a:off x="4482114" y="1274321"/>
            <a:ext cx="3499069" cy="1538515"/>
          </a:xfrm>
          <a:prstGeom prst="rect">
            <a:avLst/>
          </a:prstGeom>
          <a:solidFill>
            <a:srgbClr val="4859A7"/>
          </a:solidFill>
          <a:ln>
            <a:solidFill>
              <a:srgbClr val="485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МЕТОДИКА РАСЧЕТА ИНДЕКСОВ ИЗМЕНЕНИЯ СМЕТНОЙ СТОИМОСТИ СТРОИТЕЛЬСТВА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(Постановление Правительства от 23.12.2016 № 1452,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Приказ Минстроя России от 05.06.2019 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N 326/</a:t>
            </a:r>
            <a:r>
              <a:rPr lang="ru-RU" sz="1200" b="1" dirty="0" err="1">
                <a:solidFill>
                  <a:schemeClr val="bg1">
                    <a:lumMod val="85000"/>
                  </a:schemeClr>
                </a:solidFill>
              </a:rPr>
              <a:t>пр</a:t>
            </a:r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DF598AC2-AB72-4BD0-A8D9-E7216F6C0674}"/>
              </a:ext>
            </a:extLst>
          </p:cNvPr>
          <p:cNvSpPr/>
          <p:nvPr/>
        </p:nvSpPr>
        <p:spPr>
          <a:xfrm>
            <a:off x="8503557" y="1274321"/>
            <a:ext cx="3437645" cy="1538515"/>
          </a:xfrm>
          <a:prstGeom prst="rect">
            <a:avLst/>
          </a:prstGeom>
          <a:solidFill>
            <a:srgbClr val="4859A7"/>
          </a:solidFill>
          <a:ln>
            <a:solidFill>
              <a:srgbClr val="485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МЕТОДИКА ОПРЕДЕЛЕНИЯ СРЕДНЕМЕСЯЧНОГО РАЗМЕРА ОПЛАТЫ ТРУДА РАБОЧЕГО </a:t>
            </a:r>
          </a:p>
          <a:p>
            <a:pPr algn="ctr"/>
            <a:r>
              <a:rPr lang="ru-RU" b="1" dirty="0"/>
              <a:t>1 РАЗРЯДА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(Постановление Правительства 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от 23.12.2016 № 1452,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Приказ Минстроя России </a:t>
            </a:r>
          </a:p>
          <a:p>
            <a:pPr algn="ctr"/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от 05.06.2019 N 326/</a:t>
            </a:r>
            <a:r>
              <a:rPr lang="ru-RU" sz="1200" b="1" dirty="0" err="1">
                <a:solidFill>
                  <a:schemeClr val="bg1">
                    <a:lumMod val="85000"/>
                  </a:schemeClr>
                </a:solidFill>
              </a:rPr>
              <a:t>пр</a:t>
            </a:r>
            <a:r>
              <a:rPr lang="ru-RU" sz="12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ru-RU" sz="12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6B71C9E-6423-403C-ACA9-F6DE8545F8F4}"/>
              </a:ext>
            </a:extLst>
          </p:cNvPr>
          <p:cNvSpPr/>
          <p:nvPr/>
        </p:nvSpPr>
        <p:spPr>
          <a:xfrm>
            <a:off x="466698" y="2964392"/>
            <a:ext cx="3437644" cy="3080314"/>
          </a:xfrm>
          <a:prstGeom prst="rect">
            <a:avLst/>
          </a:prstGeom>
          <a:solidFill>
            <a:schemeClr val="bg1"/>
          </a:solidFill>
          <a:ln>
            <a:solidFill>
              <a:srgbClr val="4859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Включены расходы на банковскую гарантию.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Включены расходы на страхование объекта. 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Включены расходы на обеспечение условий труда (мероприятия по предотвращению распространения вирусных инфекций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903C495-E284-47D5-A012-99E8CC7A54BB}"/>
              </a:ext>
            </a:extLst>
          </p:cNvPr>
          <p:cNvSpPr/>
          <p:nvPr/>
        </p:nvSpPr>
        <p:spPr>
          <a:xfrm>
            <a:off x="4482114" y="2962750"/>
            <a:ext cx="3499068" cy="3080314"/>
          </a:xfrm>
          <a:prstGeom prst="rect">
            <a:avLst/>
          </a:prstGeom>
          <a:solidFill>
            <a:schemeClr val="bg1"/>
          </a:solidFill>
          <a:ln>
            <a:solidFill>
              <a:srgbClr val="4859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индексов с применением расчетного метода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Конъюнктурный анализ строительных ресурсов 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Переход на индексы по элементам прямых затрат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2C086DEC-CE2E-4E8F-B8C9-79DAD826CC75}"/>
              </a:ext>
            </a:extLst>
          </p:cNvPr>
          <p:cNvSpPr/>
          <p:nvPr/>
        </p:nvSpPr>
        <p:spPr>
          <a:xfrm>
            <a:off x="8489331" y="2956765"/>
            <a:ext cx="3499068" cy="3080314"/>
          </a:xfrm>
          <a:prstGeom prst="rect">
            <a:avLst/>
          </a:prstGeom>
          <a:solidFill>
            <a:schemeClr val="bg1"/>
          </a:solidFill>
          <a:ln>
            <a:solidFill>
              <a:srgbClr val="4859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Индексация заработных плат рабочих, занятых в строительной отрасли</a:t>
            </a:r>
          </a:p>
        </p:txBody>
      </p:sp>
      <p:sp>
        <p:nvSpPr>
          <p:cNvPr id="40" name="Google Shape;244;gc3b5b06021_5_836"/>
          <p:cNvSpPr txBox="1">
            <a:spLocks/>
          </p:cNvSpPr>
          <p:nvPr/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mtClean="0"/>
              <a:t>«Развитие строительной отрасли России в постпандемийный период»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81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3"/>
          <p:cNvSpPr/>
          <p:nvPr/>
        </p:nvSpPr>
        <p:spPr>
          <a:xfrm>
            <a:off x="267707" y="424491"/>
            <a:ext cx="10170046" cy="43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350" tIns="36350" rIns="36350" bIns="36350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41" b="1" dirty="0">
                <a:solidFill>
                  <a:schemeClr val="bg1"/>
                </a:solidFill>
                <a:latin typeface="Georgia" panose="02040502050405020303" pitchFamily="18" charset="0"/>
              </a:rPr>
              <a:t>Антикризисные меры поддержки строительной отрасли</a:t>
            </a:r>
          </a:p>
        </p:txBody>
      </p:sp>
      <p:pic>
        <p:nvPicPr>
          <p:cNvPr id="20" name="Google Shape;840;p3">
            <a:extLst>
              <a:ext uri="{FF2B5EF4-FFF2-40B4-BE49-F238E27FC236}">
                <a16:creationId xmlns="" xmlns:a16="http://schemas.microsoft.com/office/drawing/2014/main" id="{66E06831-2CF7-44BC-85CA-90DA3590A3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44" y="253270"/>
            <a:ext cx="11182955" cy="119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41;p3">
            <a:extLst>
              <a:ext uri="{FF2B5EF4-FFF2-40B4-BE49-F238E27FC236}">
                <a16:creationId xmlns="" xmlns:a16="http://schemas.microsoft.com/office/drawing/2014/main" id="{B38B20F0-044E-4105-A5E8-2CE74404DCF9}"/>
              </a:ext>
            </a:extLst>
          </p:cNvPr>
          <p:cNvSpPr txBox="1"/>
          <p:nvPr/>
        </p:nvSpPr>
        <p:spPr>
          <a:xfrm>
            <a:off x="549277" y="388900"/>
            <a:ext cx="11674953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r>
              <a:rPr lang="ru-RU" sz="20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Ключевые направления </a:t>
            </a:r>
            <a:r>
              <a:rPr lang="ru-RU" sz="2000" b="1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развития </a:t>
            </a:r>
            <a:r>
              <a:rPr lang="ru-RU" sz="20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строительной отрасли </a:t>
            </a:r>
            <a:r>
              <a:rPr lang="ru-RU" sz="2000" b="1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000" b="1" dirty="0" err="1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постпандемийный</a:t>
            </a:r>
            <a:r>
              <a:rPr lang="ru-RU" sz="2000" b="1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период</a:t>
            </a:r>
            <a:endParaRPr lang="ru-RU" sz="2000" b="1" dirty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Google Shape;842;p3">
            <a:extLst>
              <a:ext uri="{FF2B5EF4-FFF2-40B4-BE49-F238E27FC236}">
                <a16:creationId xmlns="" xmlns:a16="http://schemas.microsoft.com/office/drawing/2014/main" id="{6A2F5B18-530F-4E6E-BB58-9EA23F5F54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863;p3">
            <a:extLst>
              <a:ext uri="{FF2B5EF4-FFF2-40B4-BE49-F238E27FC236}">
                <a16:creationId xmlns="" xmlns:a16="http://schemas.microsoft.com/office/drawing/2014/main" id="{BF3624F4-6593-472F-BAB7-04201A727184}"/>
              </a:ext>
            </a:extLst>
          </p:cNvPr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5" name="Google Shape;864;p3">
              <a:extLst>
                <a:ext uri="{FF2B5EF4-FFF2-40B4-BE49-F238E27FC236}">
                  <a16:creationId xmlns="" xmlns:a16="http://schemas.microsoft.com/office/drawing/2014/main" id="{89621BFB-2B21-4DF2-B102-C69A88BDFBB5}"/>
                </a:ext>
              </a:extLst>
            </p:cNvPr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865;p3">
              <a:extLst>
                <a:ext uri="{FF2B5EF4-FFF2-40B4-BE49-F238E27FC236}">
                  <a16:creationId xmlns="" xmlns:a16="http://schemas.microsoft.com/office/drawing/2014/main" id="{231C17FC-0B5A-4C7B-98AC-18EEAA201017}"/>
                </a:ext>
              </a:extLst>
            </p:cNvPr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866;p3">
              <a:extLst>
                <a:ext uri="{FF2B5EF4-FFF2-40B4-BE49-F238E27FC236}">
                  <a16:creationId xmlns="" xmlns:a16="http://schemas.microsoft.com/office/drawing/2014/main" id="{37455C88-3BF3-4370-9581-FB0A316BA85D}"/>
                </a:ext>
              </a:extLst>
            </p:cNvPr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867;p3">
              <a:extLst>
                <a:ext uri="{FF2B5EF4-FFF2-40B4-BE49-F238E27FC236}">
                  <a16:creationId xmlns="" xmlns:a16="http://schemas.microsoft.com/office/drawing/2014/main" id="{9CB0206D-2184-43D9-BA71-835140F312A3}"/>
                </a:ext>
              </a:extLst>
            </p:cNvPr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868;p3">
              <a:extLst>
                <a:ext uri="{FF2B5EF4-FFF2-40B4-BE49-F238E27FC236}">
                  <a16:creationId xmlns="" xmlns:a16="http://schemas.microsoft.com/office/drawing/2014/main" id="{B811D56F-8F74-415F-BC52-A80CBCE2C553}"/>
                </a:ext>
              </a:extLst>
            </p:cNvPr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869;p3">
              <a:extLst>
                <a:ext uri="{FF2B5EF4-FFF2-40B4-BE49-F238E27FC236}">
                  <a16:creationId xmlns="" xmlns:a16="http://schemas.microsoft.com/office/drawing/2014/main" id="{0DBBBAB6-F33C-4745-B457-1A248B8D7109}"/>
                </a:ext>
              </a:extLst>
            </p:cNvPr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870;p3">
              <a:extLst>
                <a:ext uri="{FF2B5EF4-FFF2-40B4-BE49-F238E27FC236}">
                  <a16:creationId xmlns="" xmlns:a16="http://schemas.microsoft.com/office/drawing/2014/main" id="{49A31779-7EFD-4252-B4EA-5256B1D1DD33}"/>
                </a:ext>
              </a:extLst>
            </p:cNvPr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2" name="Google Shape;871;p3">
              <a:extLst>
                <a:ext uri="{FF2B5EF4-FFF2-40B4-BE49-F238E27FC236}">
                  <a16:creationId xmlns="" xmlns:a16="http://schemas.microsoft.com/office/drawing/2014/main" id="{1B2557B0-B35F-47FF-8929-2B7E31B75A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872;p3">
              <a:extLst>
                <a:ext uri="{FF2B5EF4-FFF2-40B4-BE49-F238E27FC236}">
                  <a16:creationId xmlns="" xmlns:a16="http://schemas.microsoft.com/office/drawing/2014/main" id="{664187C3-D119-4302-810D-352E704D31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873;p3">
              <a:extLst>
                <a:ext uri="{FF2B5EF4-FFF2-40B4-BE49-F238E27FC236}">
                  <a16:creationId xmlns="" xmlns:a16="http://schemas.microsoft.com/office/drawing/2014/main" id="{E83A1446-BA11-40BD-97B0-F0623A200A57}"/>
                </a:ext>
              </a:extLst>
            </p:cNvPr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5" name="Google Shape;874;p3">
              <a:extLst>
                <a:ext uri="{FF2B5EF4-FFF2-40B4-BE49-F238E27FC236}">
                  <a16:creationId xmlns="" xmlns:a16="http://schemas.microsoft.com/office/drawing/2014/main" id="{85F8FE14-EF52-4D1E-881A-2DA1FE705D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875;p3">
              <a:extLst>
                <a:ext uri="{FF2B5EF4-FFF2-40B4-BE49-F238E27FC236}">
                  <a16:creationId xmlns="" xmlns:a16="http://schemas.microsoft.com/office/drawing/2014/main" id="{6D3D2167-70FE-4CD9-A321-1F62F2E0E60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876;p3">
              <a:extLst>
                <a:ext uri="{FF2B5EF4-FFF2-40B4-BE49-F238E27FC236}">
                  <a16:creationId xmlns="" xmlns:a16="http://schemas.microsoft.com/office/drawing/2014/main" id="{FE438769-51A8-4C34-81E9-649CD8DF9FC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882;p3">
            <a:extLst>
              <a:ext uri="{FF2B5EF4-FFF2-40B4-BE49-F238E27FC236}">
                <a16:creationId xmlns="" xmlns:a16="http://schemas.microsoft.com/office/drawing/2014/main" id="{65A12E0B-6B6B-4BA0-839B-8EFE157E71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859A7"/>
                </a:solidFill>
              </a:rPr>
              <a:pPr marL="5143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>
              <a:solidFill>
                <a:srgbClr val="4859A7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BCD75227-51CA-4D0A-9C5C-24D6719FC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226114"/>
              </p:ext>
            </p:extLst>
          </p:nvPr>
        </p:nvGraphicFramePr>
        <p:xfrm>
          <a:off x="522515" y="1683657"/>
          <a:ext cx="11384612" cy="421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2614" y="3614836"/>
            <a:ext cx="525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УСКОРЕНИЕ СРОКОВ СТРОИТЕЛЬСТВА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4029" y="1517063"/>
            <a:ext cx="7086913" cy="45388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Google Shape;244;gc3b5b06021_5_836"/>
          <p:cNvSpPr txBox="1">
            <a:spLocks/>
          </p:cNvSpPr>
          <p:nvPr/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mtClean="0"/>
              <a:t>«Развитие строительной отрасли России в постпандемийный период»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29418" y="1855814"/>
            <a:ext cx="11490316" cy="477819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39" tIns="36539" rIns="36539" bIns="36539" numCol="1" spcCol="19488" rtlCol="0" anchor="ctr">
            <a:no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аналогии с оценкой знаний русского языка ввести в качестве обязательной проверку уровня квалификации по востребованным строительным специальностям в процессе отбора иностранных граждан на территории их 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800" dirty="0" smtClean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Алгоритма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действий по привлечению в экономику Российской Федерации иностранных 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 в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 установления 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права строительных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 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выступать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агентами строительных компаний – членов СРО по формированию консолидированных заявок в границах субъектов Российской 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Федерации;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типовых трудовых договоров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соглашений),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которых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будет зафиксированы обязанности сторон по минимальному сроку трудовых отношений при условии обеспечения условий труда и возврату расходов начального периода, понесенных </a:t>
            </a: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работодателем;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рабочей группы с участием Минтранса по восстановлению транспортного взаимодействия государств в целях перевозки </a:t>
            </a:r>
            <a:r>
              <a:rPr lang="ru-RU" sz="1800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иностранных работников в Российскую Федерацию.</a:t>
            </a:r>
          </a:p>
        </p:txBody>
      </p:sp>
      <p:sp>
        <p:nvSpPr>
          <p:cNvPr id="18" name="Shape 183"/>
          <p:cNvSpPr/>
          <p:nvPr/>
        </p:nvSpPr>
        <p:spPr>
          <a:xfrm>
            <a:off x="267707" y="424491"/>
            <a:ext cx="10170046" cy="43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350" tIns="36350" rIns="36350" bIns="36350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41" b="1" dirty="0">
                <a:solidFill>
                  <a:schemeClr val="bg1"/>
                </a:solidFill>
                <a:latin typeface="Georgia" panose="02040502050405020303" pitchFamily="18" charset="0"/>
              </a:rPr>
              <a:t>Антикризисные меры поддержки строительной отрасли</a:t>
            </a:r>
          </a:p>
        </p:txBody>
      </p:sp>
      <p:pic>
        <p:nvPicPr>
          <p:cNvPr id="20" name="Google Shape;840;p3">
            <a:extLst>
              <a:ext uri="{FF2B5EF4-FFF2-40B4-BE49-F238E27FC236}">
                <a16:creationId xmlns="" xmlns:a16="http://schemas.microsoft.com/office/drawing/2014/main" id="{66E06831-2CF7-44BC-85CA-90DA3590A3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44" y="253270"/>
            <a:ext cx="11182955" cy="84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42;p3">
            <a:extLst>
              <a:ext uri="{FF2B5EF4-FFF2-40B4-BE49-F238E27FC236}">
                <a16:creationId xmlns="" xmlns:a16="http://schemas.microsoft.com/office/drawing/2014/main" id="{6A2F5B18-530F-4E6E-BB58-9EA23F5F54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863;p3">
            <a:extLst>
              <a:ext uri="{FF2B5EF4-FFF2-40B4-BE49-F238E27FC236}">
                <a16:creationId xmlns="" xmlns:a16="http://schemas.microsoft.com/office/drawing/2014/main" id="{BF3624F4-6593-472F-BAB7-04201A727184}"/>
              </a:ext>
            </a:extLst>
          </p:cNvPr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5" name="Google Shape;864;p3">
              <a:extLst>
                <a:ext uri="{FF2B5EF4-FFF2-40B4-BE49-F238E27FC236}">
                  <a16:creationId xmlns="" xmlns:a16="http://schemas.microsoft.com/office/drawing/2014/main" id="{89621BFB-2B21-4DF2-B102-C69A88BDFBB5}"/>
                </a:ext>
              </a:extLst>
            </p:cNvPr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865;p3">
              <a:extLst>
                <a:ext uri="{FF2B5EF4-FFF2-40B4-BE49-F238E27FC236}">
                  <a16:creationId xmlns="" xmlns:a16="http://schemas.microsoft.com/office/drawing/2014/main" id="{231C17FC-0B5A-4C7B-98AC-18EEAA201017}"/>
                </a:ext>
              </a:extLst>
            </p:cNvPr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866;p3">
              <a:extLst>
                <a:ext uri="{FF2B5EF4-FFF2-40B4-BE49-F238E27FC236}">
                  <a16:creationId xmlns="" xmlns:a16="http://schemas.microsoft.com/office/drawing/2014/main" id="{37455C88-3BF3-4370-9581-FB0A316BA85D}"/>
                </a:ext>
              </a:extLst>
            </p:cNvPr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867;p3">
              <a:extLst>
                <a:ext uri="{FF2B5EF4-FFF2-40B4-BE49-F238E27FC236}">
                  <a16:creationId xmlns="" xmlns:a16="http://schemas.microsoft.com/office/drawing/2014/main" id="{9CB0206D-2184-43D9-BA71-835140F312A3}"/>
                </a:ext>
              </a:extLst>
            </p:cNvPr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868;p3">
              <a:extLst>
                <a:ext uri="{FF2B5EF4-FFF2-40B4-BE49-F238E27FC236}">
                  <a16:creationId xmlns="" xmlns:a16="http://schemas.microsoft.com/office/drawing/2014/main" id="{B811D56F-8F74-415F-BC52-A80CBCE2C553}"/>
                </a:ext>
              </a:extLst>
            </p:cNvPr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869;p3">
              <a:extLst>
                <a:ext uri="{FF2B5EF4-FFF2-40B4-BE49-F238E27FC236}">
                  <a16:creationId xmlns="" xmlns:a16="http://schemas.microsoft.com/office/drawing/2014/main" id="{0DBBBAB6-F33C-4745-B457-1A248B8D7109}"/>
                </a:ext>
              </a:extLst>
            </p:cNvPr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870;p3">
              <a:extLst>
                <a:ext uri="{FF2B5EF4-FFF2-40B4-BE49-F238E27FC236}">
                  <a16:creationId xmlns="" xmlns:a16="http://schemas.microsoft.com/office/drawing/2014/main" id="{49A31779-7EFD-4252-B4EA-5256B1D1DD33}"/>
                </a:ext>
              </a:extLst>
            </p:cNvPr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2" name="Google Shape;871;p3">
              <a:extLst>
                <a:ext uri="{FF2B5EF4-FFF2-40B4-BE49-F238E27FC236}">
                  <a16:creationId xmlns="" xmlns:a16="http://schemas.microsoft.com/office/drawing/2014/main" id="{1B2557B0-B35F-47FF-8929-2B7E31B75A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872;p3">
              <a:extLst>
                <a:ext uri="{FF2B5EF4-FFF2-40B4-BE49-F238E27FC236}">
                  <a16:creationId xmlns="" xmlns:a16="http://schemas.microsoft.com/office/drawing/2014/main" id="{664187C3-D119-4302-810D-352E704D31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873;p3">
              <a:extLst>
                <a:ext uri="{FF2B5EF4-FFF2-40B4-BE49-F238E27FC236}">
                  <a16:creationId xmlns="" xmlns:a16="http://schemas.microsoft.com/office/drawing/2014/main" id="{E83A1446-BA11-40BD-97B0-F0623A200A57}"/>
                </a:ext>
              </a:extLst>
            </p:cNvPr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5" name="Google Shape;874;p3">
              <a:extLst>
                <a:ext uri="{FF2B5EF4-FFF2-40B4-BE49-F238E27FC236}">
                  <a16:creationId xmlns="" xmlns:a16="http://schemas.microsoft.com/office/drawing/2014/main" id="{85F8FE14-EF52-4D1E-881A-2DA1FE705D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875;p3">
              <a:extLst>
                <a:ext uri="{FF2B5EF4-FFF2-40B4-BE49-F238E27FC236}">
                  <a16:creationId xmlns="" xmlns:a16="http://schemas.microsoft.com/office/drawing/2014/main" id="{6D3D2167-70FE-4CD9-A321-1F62F2E0E60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876;p3">
              <a:extLst>
                <a:ext uri="{FF2B5EF4-FFF2-40B4-BE49-F238E27FC236}">
                  <a16:creationId xmlns="" xmlns:a16="http://schemas.microsoft.com/office/drawing/2014/main" id="{FE438769-51A8-4C34-81E9-649CD8DF9FC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882;p3">
            <a:extLst>
              <a:ext uri="{FF2B5EF4-FFF2-40B4-BE49-F238E27FC236}">
                <a16:creationId xmlns="" xmlns:a16="http://schemas.microsoft.com/office/drawing/2014/main" id="{65A12E0B-6B6B-4BA0-839B-8EFE157E71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859A7"/>
                </a:solidFill>
              </a:rPr>
              <a:pPr marL="5143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>
              <a:solidFill>
                <a:srgbClr val="4859A7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EC98A09-0515-4054-8D52-6F9A49F39EE9}"/>
              </a:ext>
            </a:extLst>
          </p:cNvPr>
          <p:cNvSpPr txBox="1"/>
          <p:nvPr/>
        </p:nvSpPr>
        <p:spPr>
          <a:xfrm>
            <a:off x="9324064" y="321743"/>
            <a:ext cx="258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</a:p>
        </p:txBody>
      </p:sp>
      <p:sp>
        <p:nvSpPr>
          <p:cNvPr id="45" name="Google Shape;244;gc3b5b06021_5_836"/>
          <p:cNvSpPr txBox="1">
            <a:spLocks/>
          </p:cNvSpPr>
          <p:nvPr/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mtClean="0"/>
              <a:t>«Развитие строительной отрасли России в постпандемийный период»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50886" y="1200936"/>
            <a:ext cx="11717982" cy="625609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39" tIns="36539" rIns="36539" bIns="36539" numCol="1" spcCol="19488" rtlCol="0" anchor="ctr"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части преодоления дефицита квалифицированных иностранных рабочих кадров </a:t>
            </a:r>
            <a:endParaRPr lang="en-US" sz="1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строительных площадках </a:t>
            </a:r>
            <a:endParaRPr lang="ru-RU" sz="1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3341" y="778061"/>
            <a:ext cx="849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859A7"/>
                </a:solidFill>
                <a:latin typeface="Verdana" pitchFamily="34" charset="0"/>
                <a:ea typeface="Verdana" pitchFamily="34" charset="0"/>
              </a:rPr>
              <a:t>ПРЕДЛОЖЕНИЯ</a:t>
            </a:r>
            <a:r>
              <a:rPr lang="en-US" sz="2000" b="1" dirty="0" smtClean="0">
                <a:solidFill>
                  <a:srgbClr val="4859A7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b="1" dirty="0" smtClean="0">
                <a:solidFill>
                  <a:srgbClr val="4859A7"/>
                </a:solidFill>
                <a:latin typeface="Verdana" pitchFamily="34" charset="0"/>
                <a:ea typeface="Verdana" pitchFamily="34" charset="0"/>
              </a:rPr>
              <a:t>НОСТРОЙ</a:t>
            </a:r>
            <a:endParaRPr lang="ru-RU" sz="2000" dirty="0">
              <a:solidFill>
                <a:srgbClr val="4859A7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2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3"/>
          <p:cNvSpPr/>
          <p:nvPr/>
        </p:nvSpPr>
        <p:spPr>
          <a:xfrm>
            <a:off x="267707" y="424491"/>
            <a:ext cx="10170046" cy="43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350" tIns="36350" rIns="36350" bIns="36350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41" b="1" dirty="0">
                <a:solidFill>
                  <a:schemeClr val="bg1"/>
                </a:solidFill>
                <a:latin typeface="Georgia" panose="02040502050405020303" pitchFamily="18" charset="0"/>
              </a:rPr>
              <a:t>Антикризисные меры поддержки строительной отрасли</a:t>
            </a:r>
          </a:p>
        </p:txBody>
      </p:sp>
      <p:pic>
        <p:nvPicPr>
          <p:cNvPr id="20" name="Google Shape;840;p3">
            <a:extLst>
              <a:ext uri="{FF2B5EF4-FFF2-40B4-BE49-F238E27FC236}">
                <a16:creationId xmlns="" xmlns:a16="http://schemas.microsoft.com/office/drawing/2014/main" id="{66E06831-2CF7-44BC-85CA-90DA3590A3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44" y="253270"/>
            <a:ext cx="11182955" cy="8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41;p3">
            <a:extLst>
              <a:ext uri="{FF2B5EF4-FFF2-40B4-BE49-F238E27FC236}">
                <a16:creationId xmlns="" xmlns:a16="http://schemas.microsoft.com/office/drawing/2014/main" id="{B38B20F0-044E-4105-A5E8-2CE74404DCF9}"/>
              </a:ext>
            </a:extLst>
          </p:cNvPr>
          <p:cNvSpPr txBox="1"/>
          <p:nvPr/>
        </p:nvSpPr>
        <p:spPr>
          <a:xfrm>
            <a:off x="266249" y="367129"/>
            <a:ext cx="10280650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Площадки по взаимодействию профессионального </a:t>
            </a:r>
            <a:b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сообщества и органов государственной власти</a:t>
            </a:r>
            <a:endParaRPr sz="2000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Google Shape;842;p3">
            <a:extLst>
              <a:ext uri="{FF2B5EF4-FFF2-40B4-BE49-F238E27FC236}">
                <a16:creationId xmlns="" xmlns:a16="http://schemas.microsoft.com/office/drawing/2014/main" id="{6A2F5B18-530F-4E6E-BB58-9EA23F5F54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863;p3">
            <a:extLst>
              <a:ext uri="{FF2B5EF4-FFF2-40B4-BE49-F238E27FC236}">
                <a16:creationId xmlns="" xmlns:a16="http://schemas.microsoft.com/office/drawing/2014/main" id="{BF3624F4-6593-472F-BAB7-04201A727184}"/>
              </a:ext>
            </a:extLst>
          </p:cNvPr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5" name="Google Shape;864;p3">
              <a:extLst>
                <a:ext uri="{FF2B5EF4-FFF2-40B4-BE49-F238E27FC236}">
                  <a16:creationId xmlns="" xmlns:a16="http://schemas.microsoft.com/office/drawing/2014/main" id="{89621BFB-2B21-4DF2-B102-C69A88BDFBB5}"/>
                </a:ext>
              </a:extLst>
            </p:cNvPr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865;p3">
              <a:extLst>
                <a:ext uri="{FF2B5EF4-FFF2-40B4-BE49-F238E27FC236}">
                  <a16:creationId xmlns="" xmlns:a16="http://schemas.microsoft.com/office/drawing/2014/main" id="{231C17FC-0B5A-4C7B-98AC-18EEAA201017}"/>
                </a:ext>
              </a:extLst>
            </p:cNvPr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866;p3">
              <a:extLst>
                <a:ext uri="{FF2B5EF4-FFF2-40B4-BE49-F238E27FC236}">
                  <a16:creationId xmlns="" xmlns:a16="http://schemas.microsoft.com/office/drawing/2014/main" id="{37455C88-3BF3-4370-9581-FB0A316BA85D}"/>
                </a:ext>
              </a:extLst>
            </p:cNvPr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867;p3">
              <a:extLst>
                <a:ext uri="{FF2B5EF4-FFF2-40B4-BE49-F238E27FC236}">
                  <a16:creationId xmlns="" xmlns:a16="http://schemas.microsoft.com/office/drawing/2014/main" id="{9CB0206D-2184-43D9-BA71-835140F312A3}"/>
                </a:ext>
              </a:extLst>
            </p:cNvPr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868;p3">
              <a:extLst>
                <a:ext uri="{FF2B5EF4-FFF2-40B4-BE49-F238E27FC236}">
                  <a16:creationId xmlns="" xmlns:a16="http://schemas.microsoft.com/office/drawing/2014/main" id="{B811D56F-8F74-415F-BC52-A80CBCE2C553}"/>
                </a:ext>
              </a:extLst>
            </p:cNvPr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869;p3">
              <a:extLst>
                <a:ext uri="{FF2B5EF4-FFF2-40B4-BE49-F238E27FC236}">
                  <a16:creationId xmlns="" xmlns:a16="http://schemas.microsoft.com/office/drawing/2014/main" id="{0DBBBAB6-F33C-4745-B457-1A248B8D7109}"/>
                </a:ext>
              </a:extLst>
            </p:cNvPr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870;p3">
              <a:extLst>
                <a:ext uri="{FF2B5EF4-FFF2-40B4-BE49-F238E27FC236}">
                  <a16:creationId xmlns="" xmlns:a16="http://schemas.microsoft.com/office/drawing/2014/main" id="{49A31779-7EFD-4252-B4EA-5256B1D1DD33}"/>
                </a:ext>
              </a:extLst>
            </p:cNvPr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2" name="Google Shape;871;p3">
              <a:extLst>
                <a:ext uri="{FF2B5EF4-FFF2-40B4-BE49-F238E27FC236}">
                  <a16:creationId xmlns="" xmlns:a16="http://schemas.microsoft.com/office/drawing/2014/main" id="{1B2557B0-B35F-47FF-8929-2B7E31B75A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872;p3">
              <a:extLst>
                <a:ext uri="{FF2B5EF4-FFF2-40B4-BE49-F238E27FC236}">
                  <a16:creationId xmlns="" xmlns:a16="http://schemas.microsoft.com/office/drawing/2014/main" id="{664187C3-D119-4302-810D-352E704D31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873;p3">
              <a:extLst>
                <a:ext uri="{FF2B5EF4-FFF2-40B4-BE49-F238E27FC236}">
                  <a16:creationId xmlns="" xmlns:a16="http://schemas.microsoft.com/office/drawing/2014/main" id="{E83A1446-BA11-40BD-97B0-F0623A200A57}"/>
                </a:ext>
              </a:extLst>
            </p:cNvPr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5" name="Google Shape;874;p3">
              <a:extLst>
                <a:ext uri="{FF2B5EF4-FFF2-40B4-BE49-F238E27FC236}">
                  <a16:creationId xmlns="" xmlns:a16="http://schemas.microsoft.com/office/drawing/2014/main" id="{85F8FE14-EF52-4D1E-881A-2DA1FE705D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875;p3">
              <a:extLst>
                <a:ext uri="{FF2B5EF4-FFF2-40B4-BE49-F238E27FC236}">
                  <a16:creationId xmlns="" xmlns:a16="http://schemas.microsoft.com/office/drawing/2014/main" id="{6D3D2167-70FE-4CD9-A321-1F62F2E0E60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876;p3">
              <a:extLst>
                <a:ext uri="{FF2B5EF4-FFF2-40B4-BE49-F238E27FC236}">
                  <a16:creationId xmlns="" xmlns:a16="http://schemas.microsoft.com/office/drawing/2014/main" id="{FE438769-51A8-4C34-81E9-649CD8DF9FC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882;p3">
            <a:extLst>
              <a:ext uri="{FF2B5EF4-FFF2-40B4-BE49-F238E27FC236}">
                <a16:creationId xmlns="" xmlns:a16="http://schemas.microsoft.com/office/drawing/2014/main" id="{65A12E0B-6B6B-4BA0-839B-8EFE157E71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859A7"/>
                </a:solidFill>
              </a:rPr>
              <a:pPr marL="5143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>
              <a:solidFill>
                <a:srgbClr val="4859A7"/>
              </a:solidFill>
            </a:endParaRPr>
          </a:p>
        </p:txBody>
      </p:sp>
      <p:pic>
        <p:nvPicPr>
          <p:cNvPr id="24" name="Picture 2" descr="В ТПП РФ прошло заседание по рассмотрению плана мероприятий ТДК | ИТП Град">
            <a:extLst>
              <a:ext uri="{FF2B5EF4-FFF2-40B4-BE49-F238E27FC236}">
                <a16:creationId xmlns="" xmlns:a16="http://schemas.microsoft.com/office/drawing/2014/main" id="{05A3719B-6287-46B8-A3FC-A7FCDDAB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61" y="3437527"/>
            <a:ext cx="1994168" cy="23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Регуляторная гильотина» трансформирует систему контроля и надзора Росреестра">
            <a:extLst>
              <a:ext uri="{FF2B5EF4-FFF2-40B4-BE49-F238E27FC236}">
                <a16:creationId xmlns="" xmlns:a16="http://schemas.microsoft.com/office/drawing/2014/main" id="{705BCF57-0C1A-4826-9ABF-A1940D90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48" y="3778317"/>
            <a:ext cx="2419791" cy="16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Общенациональный план действий » Антикризис.ОПОРА РОССИИ - федеральный  центр антикризисной поддержки">
            <a:extLst>
              <a:ext uri="{FF2B5EF4-FFF2-40B4-BE49-F238E27FC236}">
                <a16:creationId xmlns="" xmlns:a16="http://schemas.microsoft.com/office/drawing/2014/main" id="{3193809A-13E8-4D81-B44B-57DD4DD81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1"/>
          <a:stretch/>
        </p:blipFill>
        <p:spPr bwMode="auto">
          <a:xfrm>
            <a:off x="4533541" y="1461218"/>
            <a:ext cx="2968845" cy="16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Утверждена Стратегия развития региона до 2035 года">
            <a:extLst>
              <a:ext uri="{FF2B5EF4-FFF2-40B4-BE49-F238E27FC236}">
                <a16:creationId xmlns="" xmlns:a16="http://schemas.microsoft.com/office/drawing/2014/main" id="{3C40CC45-E3DB-4C15-B028-A84D9E66B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24731" r="16336" b="18280"/>
          <a:stretch/>
        </p:blipFill>
        <p:spPr bwMode="auto">
          <a:xfrm>
            <a:off x="8798195" y="1497938"/>
            <a:ext cx="20478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7A79C3F-72FB-4AAF-93C6-1DC21E1A57BB}"/>
              </a:ext>
            </a:extLst>
          </p:cNvPr>
          <p:cNvSpPr txBox="1"/>
          <p:nvPr/>
        </p:nvSpPr>
        <p:spPr>
          <a:xfrm>
            <a:off x="8425654" y="2389854"/>
            <a:ext cx="258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859A7"/>
                </a:solidFill>
                <a:latin typeface="+mj-lt"/>
              </a:rPr>
              <a:t>СТРОИТЕЛЬСТВО </a:t>
            </a:r>
          </a:p>
          <a:p>
            <a:pPr algn="ctr"/>
            <a:r>
              <a:rPr lang="ru-RU" sz="2000" b="1" dirty="0">
                <a:solidFill>
                  <a:srgbClr val="4859A7"/>
                </a:solidFill>
                <a:latin typeface="+mj-lt"/>
              </a:rPr>
              <a:t>И ЖКХ</a:t>
            </a:r>
          </a:p>
        </p:txBody>
      </p:sp>
      <p:pic>
        <p:nvPicPr>
          <p:cNvPr id="1026" name="Picture 2" descr="Нацпроект «Жилье и городская среда»: За каждой цифрой – улучшение качества  жизни | Экономика">
            <a:extLst>
              <a:ext uri="{FF2B5EF4-FFF2-40B4-BE49-F238E27FC236}">
                <a16:creationId xmlns="" xmlns:a16="http://schemas.microsoft.com/office/drawing/2014/main" id="{1EA60912-1016-44C3-B5E4-3AD2A218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r="18985"/>
          <a:stretch/>
        </p:blipFill>
        <p:spPr bwMode="auto">
          <a:xfrm>
            <a:off x="1209611" y="1380638"/>
            <a:ext cx="2079829" cy="17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EC98A09-0515-4054-8D52-6F9A49F39EE9}"/>
              </a:ext>
            </a:extLst>
          </p:cNvPr>
          <p:cNvSpPr txBox="1"/>
          <p:nvPr/>
        </p:nvSpPr>
        <p:spPr>
          <a:xfrm>
            <a:off x="9324064" y="321743"/>
            <a:ext cx="258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</a:p>
        </p:txBody>
      </p:sp>
      <p:sp>
        <p:nvSpPr>
          <p:cNvPr id="45" name="Google Shape;244;gc3b5b06021_5_836"/>
          <p:cNvSpPr txBox="1">
            <a:spLocks/>
          </p:cNvSpPr>
          <p:nvPr/>
        </p:nvSpPr>
        <p:spPr>
          <a:xfrm>
            <a:off x="3254928" y="6457615"/>
            <a:ext cx="5619271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mtClean="0"/>
              <a:t>«Развитие строительной отрасли России в постпандемийный период»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2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546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974</Words>
  <Application>Microsoft Office PowerPoint</Application>
  <PresentationFormat>Произвольный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Calibri</vt:lpstr>
      <vt:lpstr>Georgia</vt:lpstr>
      <vt:lpstr>Verdana</vt:lpstr>
      <vt:lpstr>Times New Roman</vt:lpstr>
      <vt:lpstr>Helvetica Neue Light</vt:lpstr>
      <vt:lpstr>Helvetica Neue</vt:lpstr>
      <vt:lpstr>Arial</vt:lpstr>
      <vt:lpstr>Wingdings</vt:lpstr>
      <vt:lpstr>Gotham Pro Light Regular</vt:lpstr>
      <vt:lpstr>Office Theme</vt:lpstr>
      <vt:lpstr>Тема Office</vt:lpstr>
      <vt:lpstr>                       Развитие строительной отрасли России в постпандемийный период</vt:lpstr>
      <vt:lpstr>Презентация PowerPoint</vt:lpstr>
      <vt:lpstr>Поступило около 200 предложений от СРО,  строительных организаций, профессиональных  сообществ</vt:lpstr>
      <vt:lpstr>Презентация PowerPoint</vt:lpstr>
      <vt:lpstr>Предоставление займов членам СРО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НОСТРОЙ — 2021:      приоритетные направления</dc:title>
  <dc:creator>Пользователь</dc:creator>
  <cp:lastModifiedBy>Копылова Ольга Владимировна</cp:lastModifiedBy>
  <cp:revision>45</cp:revision>
  <dcterms:created xsi:type="dcterms:W3CDTF">2021-03-02T14:11:52Z</dcterms:created>
  <dcterms:modified xsi:type="dcterms:W3CDTF">2021-04-07T08:55:13Z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2021-03-02T00:00:00Z</vt:filetime>
  </property>
</Properties>
</file>